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5"/>
  </p:notesMasterIdLst>
  <p:sldIdLst>
    <p:sldId id="256" r:id="rId2"/>
    <p:sldId id="3978" r:id="rId3"/>
    <p:sldId id="452" r:id="rId4"/>
    <p:sldId id="453" r:id="rId5"/>
    <p:sldId id="3966" r:id="rId6"/>
    <p:sldId id="3968" r:id="rId7"/>
    <p:sldId id="429" r:id="rId8"/>
    <p:sldId id="3973" r:id="rId9"/>
    <p:sldId id="3990" r:id="rId10"/>
    <p:sldId id="3980" r:id="rId11"/>
    <p:sldId id="3987" r:id="rId12"/>
    <p:sldId id="3976" r:id="rId13"/>
    <p:sldId id="44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4472C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8D5E62-4825-40F9-B0E2-8626AAC91BB4}" v="120" dt="2024-12-02T23:55:31.4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99"/>
    <p:restoredTop sz="93743" autoAdjust="0"/>
  </p:normalViewPr>
  <p:slideViewPr>
    <p:cSldViewPr snapToGrid="0">
      <p:cViewPr varScale="1">
        <p:scale>
          <a:sx n="140" d="100"/>
          <a:sy n="140" d="100"/>
        </p:scale>
        <p:origin x="40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oran Liu" userId="3f86b97156a136f2" providerId="LiveId" clId="{A8AF8A43-ED5C-4E5C-A293-DD7F94B90936}"/>
    <pc:docChg chg="custSel modSld">
      <pc:chgData name="Haoran Liu" userId="3f86b97156a136f2" providerId="LiveId" clId="{A8AF8A43-ED5C-4E5C-A293-DD7F94B90936}" dt="2024-10-30T19:51:55.245" v="158" actId="20577"/>
      <pc:docMkLst>
        <pc:docMk/>
      </pc:docMkLst>
      <pc:sldChg chg="modSp mod">
        <pc:chgData name="Haoran Liu" userId="3f86b97156a136f2" providerId="LiveId" clId="{A8AF8A43-ED5C-4E5C-A293-DD7F94B90936}" dt="2024-10-30T19:51:55.245" v="158" actId="20577"/>
        <pc:sldMkLst>
          <pc:docMk/>
          <pc:sldMk cId="114048552" sldId="258"/>
        </pc:sldMkLst>
        <pc:spChg chg="mod">
          <ac:chgData name="Haoran Liu" userId="3f86b97156a136f2" providerId="LiveId" clId="{A8AF8A43-ED5C-4E5C-A293-DD7F94B90936}" dt="2024-10-30T19:51:55.245" v="158" actId="20577"/>
          <ac:spMkLst>
            <pc:docMk/>
            <pc:sldMk cId="114048552" sldId="258"/>
            <ac:spMk id="2" creationId="{94BE954C-C63E-4735-9418-1C4B744B6485}"/>
          </ac:spMkLst>
        </pc:spChg>
      </pc:sldChg>
      <pc:sldChg chg="modSp mod">
        <pc:chgData name="Haoran Liu" userId="3f86b97156a136f2" providerId="LiveId" clId="{A8AF8A43-ED5C-4E5C-A293-DD7F94B90936}" dt="2024-10-30T19:39:20.834" v="42" actId="1076"/>
        <pc:sldMkLst>
          <pc:docMk/>
          <pc:sldMk cId="3312909569" sldId="340"/>
        </pc:sldMkLst>
        <pc:spChg chg="mod">
          <ac:chgData name="Haoran Liu" userId="3f86b97156a136f2" providerId="LiveId" clId="{A8AF8A43-ED5C-4E5C-A293-DD7F94B90936}" dt="2024-10-30T19:39:20.834" v="42" actId="1076"/>
          <ac:spMkLst>
            <pc:docMk/>
            <pc:sldMk cId="3312909569" sldId="340"/>
            <ac:spMk id="4" creationId="{10B204C2-0EBF-2440-106E-048E11A4F046}"/>
          </ac:spMkLst>
        </pc:spChg>
        <pc:spChg chg="mod">
          <ac:chgData name="Haoran Liu" userId="3f86b97156a136f2" providerId="LiveId" clId="{A8AF8A43-ED5C-4E5C-A293-DD7F94B90936}" dt="2024-10-30T19:38:53.521" v="34" actId="14100"/>
          <ac:spMkLst>
            <pc:docMk/>
            <pc:sldMk cId="3312909569" sldId="340"/>
            <ac:spMk id="7" creationId="{E41D45D7-606E-8732-212A-C83A44D0B7AC}"/>
          </ac:spMkLst>
        </pc:spChg>
        <pc:spChg chg="mod">
          <ac:chgData name="Haoran Liu" userId="3f86b97156a136f2" providerId="LiveId" clId="{A8AF8A43-ED5C-4E5C-A293-DD7F94B90936}" dt="2024-10-30T19:38:38.642" v="33" actId="20577"/>
          <ac:spMkLst>
            <pc:docMk/>
            <pc:sldMk cId="3312909569" sldId="340"/>
            <ac:spMk id="11" creationId="{909E4A68-25FF-421B-99AE-BE4B8E743564}"/>
          </ac:spMkLst>
        </pc:spChg>
      </pc:sldChg>
      <pc:sldChg chg="modSp mod">
        <pc:chgData name="Haoran Liu" userId="3f86b97156a136f2" providerId="LiveId" clId="{A8AF8A43-ED5C-4E5C-A293-DD7F94B90936}" dt="2024-10-30T19:40:05.894" v="48" actId="20577"/>
        <pc:sldMkLst>
          <pc:docMk/>
          <pc:sldMk cId="1464516086" sldId="405"/>
        </pc:sldMkLst>
        <pc:spChg chg="mod">
          <ac:chgData name="Haoran Liu" userId="3f86b97156a136f2" providerId="LiveId" clId="{A8AF8A43-ED5C-4E5C-A293-DD7F94B90936}" dt="2024-10-30T19:40:05.894" v="48" actId="20577"/>
          <ac:spMkLst>
            <pc:docMk/>
            <pc:sldMk cId="1464516086" sldId="405"/>
            <ac:spMk id="12" creationId="{49F1ED07-3279-D32A-7743-1A3B9CC5A7F3}"/>
          </ac:spMkLst>
        </pc:spChg>
      </pc:sldChg>
      <pc:sldChg chg="modSp mod">
        <pc:chgData name="Haoran Liu" userId="3f86b97156a136f2" providerId="LiveId" clId="{A8AF8A43-ED5C-4E5C-A293-DD7F94B90936}" dt="2024-10-30T19:41:24.078" v="65" actId="20577"/>
        <pc:sldMkLst>
          <pc:docMk/>
          <pc:sldMk cId="249546451" sldId="431"/>
        </pc:sldMkLst>
        <pc:spChg chg="mod">
          <ac:chgData name="Haoran Liu" userId="3f86b97156a136f2" providerId="LiveId" clId="{A8AF8A43-ED5C-4E5C-A293-DD7F94B90936}" dt="2024-10-30T19:41:24.078" v="65" actId="20577"/>
          <ac:spMkLst>
            <pc:docMk/>
            <pc:sldMk cId="249546451" sldId="431"/>
            <ac:spMk id="17" creationId="{B55764C2-951E-BBFD-DCFD-DA0687590C24}"/>
          </ac:spMkLst>
        </pc:spChg>
      </pc:sldChg>
      <pc:sldChg chg="modSp mod">
        <pc:chgData name="Haoran Liu" userId="3f86b97156a136f2" providerId="LiveId" clId="{A8AF8A43-ED5C-4E5C-A293-DD7F94B90936}" dt="2024-10-30T19:42:55.327" v="74" actId="20577"/>
        <pc:sldMkLst>
          <pc:docMk/>
          <pc:sldMk cId="1346079615" sldId="445"/>
        </pc:sldMkLst>
      </pc:sldChg>
      <pc:sldChg chg="modSp mod">
        <pc:chgData name="Haoran Liu" userId="3f86b97156a136f2" providerId="LiveId" clId="{A8AF8A43-ED5C-4E5C-A293-DD7F94B90936}" dt="2024-10-30T19:33:08.074" v="15" actId="1076"/>
        <pc:sldMkLst>
          <pc:docMk/>
          <pc:sldMk cId="3524213977" sldId="447"/>
        </pc:sldMkLst>
      </pc:sldChg>
    </pc:docChg>
  </pc:docChgLst>
  <pc:docChgLst>
    <pc:chgData name="Haoran Liu" userId="3f86b97156a136f2" providerId="LiveId" clId="{89176517-6C24-494E-B797-6E3C0D380812}"/>
    <pc:docChg chg="undo custSel addSld delSld modSld sldOrd">
      <pc:chgData name="Haoran Liu" userId="3f86b97156a136f2" providerId="LiveId" clId="{89176517-6C24-494E-B797-6E3C0D380812}" dt="2024-10-24T01:31:22.550" v="5800" actId="1076"/>
      <pc:docMkLst>
        <pc:docMk/>
      </pc:docMkLst>
      <pc:sldChg chg="addSp delSp modSp mod ord">
        <pc:chgData name="Haoran Liu" userId="3f86b97156a136f2" providerId="LiveId" clId="{89176517-6C24-494E-B797-6E3C0D380812}" dt="2024-10-19T18:50:34.068" v="1103" actId="1076"/>
        <pc:sldMkLst>
          <pc:docMk/>
          <pc:sldMk cId="2102072906" sldId="320"/>
        </pc:sldMkLst>
        <pc:spChg chg="mod">
          <ac:chgData name="Haoran Liu" userId="3f86b97156a136f2" providerId="LiveId" clId="{89176517-6C24-494E-B797-6E3C0D380812}" dt="2024-10-19T18:40:37.119" v="844" actId="404"/>
          <ac:spMkLst>
            <pc:docMk/>
            <pc:sldMk cId="2102072906" sldId="320"/>
            <ac:spMk id="2" creationId="{94BE954C-C63E-4735-9418-1C4B744B6485}"/>
          </ac:spMkLst>
        </pc:spChg>
        <pc:spChg chg="mod">
          <ac:chgData name="Haoran Liu" userId="3f86b97156a136f2" providerId="LiveId" clId="{89176517-6C24-494E-B797-6E3C0D380812}" dt="2024-10-19T18:50:20.486" v="1097" actId="1076"/>
          <ac:spMkLst>
            <pc:docMk/>
            <pc:sldMk cId="2102072906" sldId="320"/>
            <ac:spMk id="20" creationId="{D6059470-2590-C989-2C4B-A2711EB64ECD}"/>
          </ac:spMkLst>
        </pc:spChg>
        <pc:picChg chg="add mod ord">
          <ac:chgData name="Haoran Liu" userId="3f86b97156a136f2" providerId="LiveId" clId="{89176517-6C24-494E-B797-6E3C0D380812}" dt="2024-10-19T18:50:25.625" v="1100" actId="1076"/>
          <ac:picMkLst>
            <pc:docMk/>
            <pc:sldMk cId="2102072906" sldId="320"/>
            <ac:picMk id="7" creationId="{49DAB18A-F2CA-7C07-72EC-F7BE68D3BF53}"/>
          </ac:picMkLst>
        </pc:picChg>
        <pc:picChg chg="add mod">
          <ac:chgData name="Haoran Liu" userId="3f86b97156a136f2" providerId="LiveId" clId="{89176517-6C24-494E-B797-6E3C0D380812}" dt="2024-10-19T18:50:34.068" v="1103" actId="1076"/>
          <ac:picMkLst>
            <pc:docMk/>
            <pc:sldMk cId="2102072906" sldId="320"/>
            <ac:picMk id="12" creationId="{B57BF281-B0CA-79E3-8888-8C875A7C641F}"/>
          </ac:picMkLst>
        </pc:picChg>
        <pc:picChg chg="add mod">
          <ac:chgData name="Haoran Liu" userId="3f86b97156a136f2" providerId="LiveId" clId="{89176517-6C24-494E-B797-6E3C0D380812}" dt="2024-10-19T18:50:32.609" v="1102" actId="14100"/>
          <ac:picMkLst>
            <pc:docMk/>
            <pc:sldMk cId="2102072906" sldId="320"/>
            <ac:picMk id="14" creationId="{10320F92-EA52-81DD-FCC3-E8C6AAF1A901}"/>
          </ac:picMkLst>
        </pc:picChg>
      </pc:sldChg>
      <pc:sldChg chg="addSp delSp modSp mod ord">
        <pc:chgData name="Haoran Liu" userId="3f86b97156a136f2" providerId="LiveId" clId="{89176517-6C24-494E-B797-6E3C0D380812}" dt="2024-10-19T19:15:18.144" v="1250" actId="1076"/>
        <pc:sldMkLst>
          <pc:docMk/>
          <pc:sldMk cId="1936017883" sldId="321"/>
        </pc:sldMkLst>
      </pc:sldChg>
      <pc:sldChg chg="modSp mod">
        <pc:chgData name="Haoran Liu" userId="3f86b97156a136f2" providerId="LiveId" clId="{89176517-6C24-494E-B797-6E3C0D380812}" dt="2024-10-20T17:57:10.199" v="2268" actId="20577"/>
        <pc:sldMkLst>
          <pc:docMk/>
          <pc:sldMk cId="2152385284" sldId="328"/>
        </pc:sldMkLst>
        <pc:spChg chg="mod">
          <ac:chgData name="Haoran Liu" userId="3f86b97156a136f2" providerId="LiveId" clId="{89176517-6C24-494E-B797-6E3C0D380812}" dt="2024-10-19T19:22:02.930" v="1345" actId="20577"/>
          <ac:spMkLst>
            <pc:docMk/>
            <pc:sldMk cId="2152385284" sldId="328"/>
            <ac:spMk id="2" creationId="{94BE954C-C63E-4735-9418-1C4B744B6485}"/>
          </ac:spMkLst>
        </pc:spChg>
        <pc:spChg chg="mod">
          <ac:chgData name="Haoran Liu" userId="3f86b97156a136f2" providerId="LiveId" clId="{89176517-6C24-494E-B797-6E3C0D380812}" dt="2024-10-19T20:14:52.736" v="1662" actId="1076"/>
          <ac:spMkLst>
            <pc:docMk/>
            <pc:sldMk cId="2152385284" sldId="328"/>
            <ac:spMk id="11" creationId="{42A562BF-B281-12E8-FE58-7A1978B2B34B}"/>
          </ac:spMkLst>
        </pc:spChg>
        <pc:spChg chg="mod">
          <ac:chgData name="Haoran Liu" userId="3f86b97156a136f2" providerId="LiveId" clId="{89176517-6C24-494E-B797-6E3C0D380812}" dt="2024-10-20T17:57:10.199" v="2268" actId="20577"/>
          <ac:spMkLst>
            <pc:docMk/>
            <pc:sldMk cId="2152385284" sldId="328"/>
            <ac:spMk id="12" creationId="{9B5A152B-54D3-9DB8-20F0-4F0A4FF5A4B2}"/>
          </ac:spMkLst>
        </pc:spChg>
      </pc:sldChg>
      <pc:sldChg chg="addSp delSp modSp mod ord">
        <pc:chgData name="Haoran Liu" userId="3f86b97156a136f2" providerId="LiveId" clId="{89176517-6C24-494E-B797-6E3C0D380812}" dt="2024-10-19T21:35:23.231" v="1934" actId="20577"/>
        <pc:sldMkLst>
          <pc:docMk/>
          <pc:sldMk cId="3776662194" sldId="329"/>
        </pc:sldMkLst>
      </pc:sldChg>
      <pc:sldChg chg="del">
        <pc:chgData name="Haoran Liu" userId="3f86b97156a136f2" providerId="LiveId" clId="{89176517-6C24-494E-B797-6E3C0D380812}" dt="2024-10-19T20:17:08.963" v="1680" actId="2696"/>
        <pc:sldMkLst>
          <pc:docMk/>
          <pc:sldMk cId="1870277848" sldId="330"/>
        </pc:sldMkLst>
      </pc:sldChg>
      <pc:sldChg chg="addSp delSp modSp mod">
        <pc:chgData name="Haoran Liu" userId="3f86b97156a136f2" providerId="LiveId" clId="{89176517-6C24-494E-B797-6E3C0D380812}" dt="2024-10-19T21:53:39.850" v="2140" actId="1076"/>
        <pc:sldMkLst>
          <pc:docMk/>
          <pc:sldMk cId="4113058352" sldId="331"/>
        </pc:sldMkLst>
      </pc:sldChg>
      <pc:sldChg chg="addSp delSp modSp mod ord">
        <pc:chgData name="Haoran Liu" userId="3f86b97156a136f2" providerId="LiveId" clId="{89176517-6C24-494E-B797-6E3C0D380812}" dt="2024-10-20T17:37:43.757" v="2151" actId="20577"/>
        <pc:sldMkLst>
          <pc:docMk/>
          <pc:sldMk cId="3515736800" sldId="332"/>
        </pc:sldMkLst>
      </pc:sldChg>
      <pc:sldChg chg="addSp delSp modSp mod ord">
        <pc:chgData name="Haoran Liu" userId="3f86b97156a136f2" providerId="LiveId" clId="{89176517-6C24-494E-B797-6E3C0D380812}" dt="2024-10-19T20:13:59.626" v="1658" actId="1076"/>
        <pc:sldMkLst>
          <pc:docMk/>
          <pc:sldMk cId="1097761682" sldId="333"/>
        </pc:sldMkLst>
      </pc:sldChg>
      <pc:sldChg chg="addSp delSp modSp mod">
        <pc:chgData name="Haoran Liu" userId="3f86b97156a136f2" providerId="LiveId" clId="{89176517-6C24-494E-B797-6E3C0D380812}" dt="2024-10-20T18:13:00.456" v="2330" actId="2711"/>
        <pc:sldMkLst>
          <pc:docMk/>
          <pc:sldMk cId="2315875314" sldId="334"/>
        </pc:sldMkLst>
      </pc:sldChg>
      <pc:sldChg chg="addSp delSp modSp mod ord">
        <pc:chgData name="Haoran Liu" userId="3f86b97156a136f2" providerId="LiveId" clId="{89176517-6C24-494E-B797-6E3C0D380812}" dt="2024-10-21T14:51:12.008" v="2617" actId="2711"/>
        <pc:sldMkLst>
          <pc:docMk/>
          <pc:sldMk cId="1978040758" sldId="335"/>
        </pc:sldMkLst>
        <pc:spChg chg="mod">
          <ac:chgData name="Haoran Liu" userId="3f86b97156a136f2" providerId="LiveId" clId="{89176517-6C24-494E-B797-6E3C0D380812}" dt="2024-10-21T14:51:12.008" v="2617" actId="2711"/>
          <ac:spMkLst>
            <pc:docMk/>
            <pc:sldMk cId="1978040758" sldId="335"/>
            <ac:spMk id="2" creationId="{D6F06F84-BD5D-97F6-39D5-CDFBC7EA389D}"/>
          </ac:spMkLst>
        </pc:spChg>
        <pc:spChg chg="add mod">
          <ac:chgData name="Haoran Liu" userId="3f86b97156a136f2" providerId="LiveId" clId="{89176517-6C24-494E-B797-6E3C0D380812}" dt="2024-10-20T18:55:14.716" v="2523" actId="1076"/>
          <ac:spMkLst>
            <pc:docMk/>
            <pc:sldMk cId="1978040758" sldId="335"/>
            <ac:spMk id="6" creationId="{FD121E07-0C9E-31DF-D38C-60D5D33A1849}"/>
          </ac:spMkLst>
        </pc:spChg>
        <pc:spChg chg="add mod">
          <ac:chgData name="Haoran Liu" userId="3f86b97156a136f2" providerId="LiveId" clId="{89176517-6C24-494E-B797-6E3C0D380812}" dt="2024-10-20T18:55:59.900" v="2537" actId="1076"/>
          <ac:spMkLst>
            <pc:docMk/>
            <pc:sldMk cId="1978040758" sldId="335"/>
            <ac:spMk id="10" creationId="{AB7895B1-D59D-3801-52AF-0BCAEA0D17FC}"/>
          </ac:spMkLst>
        </pc:spChg>
        <pc:picChg chg="mod">
          <ac:chgData name="Haoran Liu" userId="3f86b97156a136f2" providerId="LiveId" clId="{89176517-6C24-494E-B797-6E3C0D380812}" dt="2024-10-20T20:46:19.683" v="2543" actId="1076"/>
          <ac:picMkLst>
            <pc:docMk/>
            <pc:sldMk cId="1978040758" sldId="335"/>
            <ac:picMk id="3" creationId="{CAF46976-BD8B-4F01-4C6D-4C3015D039EB}"/>
          </ac:picMkLst>
        </pc:picChg>
      </pc:sldChg>
      <pc:sldChg chg="addSp modSp mod">
        <pc:chgData name="Haoran Liu" userId="3f86b97156a136f2" providerId="LiveId" clId="{89176517-6C24-494E-B797-6E3C0D380812}" dt="2024-10-20T18:13:07.841" v="2331" actId="2711"/>
        <pc:sldMkLst>
          <pc:docMk/>
          <pc:sldMk cId="3262063382" sldId="336"/>
        </pc:sldMkLst>
      </pc:sldChg>
      <pc:sldChg chg="modSp mod ord">
        <pc:chgData name="Haoran Liu" userId="3f86b97156a136f2" providerId="LiveId" clId="{89176517-6C24-494E-B797-6E3C0D380812}" dt="2024-10-20T18:51:38.065" v="2493" actId="1076"/>
        <pc:sldMkLst>
          <pc:docMk/>
          <pc:sldMk cId="1192930693" sldId="337"/>
        </pc:sldMkLst>
        <pc:spChg chg="mod">
          <ac:chgData name="Haoran Liu" userId="3f86b97156a136f2" providerId="LiveId" clId="{89176517-6C24-494E-B797-6E3C0D380812}" dt="2024-10-20T18:25:15.838" v="2332"/>
          <ac:spMkLst>
            <pc:docMk/>
            <pc:sldMk cId="1192930693" sldId="337"/>
            <ac:spMk id="2" creationId="{94BE954C-C63E-4735-9418-1C4B744B6485}"/>
          </ac:spMkLst>
        </pc:spChg>
        <pc:spChg chg="mod">
          <ac:chgData name="Haoran Liu" userId="3f86b97156a136f2" providerId="LiveId" clId="{89176517-6C24-494E-B797-6E3C0D380812}" dt="2024-10-20T18:51:33.546" v="2492" actId="20577"/>
          <ac:spMkLst>
            <pc:docMk/>
            <pc:sldMk cId="1192930693" sldId="337"/>
            <ac:spMk id="11" creationId="{42A562BF-B281-12E8-FE58-7A1978B2B34B}"/>
          </ac:spMkLst>
        </pc:spChg>
        <pc:picChg chg="mod">
          <ac:chgData name="Haoran Liu" userId="3f86b97156a136f2" providerId="LiveId" clId="{89176517-6C24-494E-B797-6E3C0D380812}" dt="2024-10-20T18:51:38.065" v="2493" actId="1076"/>
          <ac:picMkLst>
            <pc:docMk/>
            <pc:sldMk cId="1192930693" sldId="337"/>
            <ac:picMk id="6" creationId="{64E714C0-9F2C-446A-D79D-8F32E437AA9F}"/>
          </ac:picMkLst>
        </pc:picChg>
      </pc:sldChg>
      <pc:sldChg chg="modSp del mod ord">
        <pc:chgData name="Haoran Liu" userId="3f86b97156a136f2" providerId="LiveId" clId="{89176517-6C24-494E-B797-6E3C0D380812}" dt="2024-10-20T18:56:05.094" v="2538" actId="2696"/>
        <pc:sldMkLst>
          <pc:docMk/>
          <pc:sldMk cId="2301693959" sldId="338"/>
        </pc:sldMkLst>
      </pc:sldChg>
      <pc:sldChg chg="addSp delSp modSp mod">
        <pc:chgData name="Haoran Liu" userId="3f86b97156a136f2" providerId="LiveId" clId="{89176517-6C24-494E-B797-6E3C0D380812}" dt="2024-10-21T14:56:41.656" v="2727" actId="20577"/>
        <pc:sldMkLst>
          <pc:docMk/>
          <pc:sldMk cId="3915385693" sldId="339"/>
        </pc:sldMkLst>
        <pc:spChg chg="mod">
          <ac:chgData name="Haoran Liu" userId="3f86b97156a136f2" providerId="LiveId" clId="{89176517-6C24-494E-B797-6E3C0D380812}" dt="2024-10-21T14:51:04.865" v="2615" actId="2711"/>
          <ac:spMkLst>
            <pc:docMk/>
            <pc:sldMk cId="3915385693" sldId="339"/>
            <ac:spMk id="2" creationId="{5F04B89D-8565-0DA4-8316-161A9B6CF435}"/>
          </ac:spMkLst>
        </pc:spChg>
        <pc:spChg chg="add mod">
          <ac:chgData name="Haoran Liu" userId="3f86b97156a136f2" providerId="LiveId" clId="{89176517-6C24-494E-B797-6E3C0D380812}" dt="2024-10-21T14:54:42.614" v="2666" actId="14100"/>
          <ac:spMkLst>
            <pc:docMk/>
            <pc:sldMk cId="3915385693" sldId="339"/>
            <ac:spMk id="7" creationId="{CF272F03-A47A-045F-2F2A-6515A520B0E3}"/>
          </ac:spMkLst>
        </pc:spChg>
        <pc:spChg chg="mod">
          <ac:chgData name="Haoran Liu" userId="3f86b97156a136f2" providerId="LiveId" clId="{89176517-6C24-494E-B797-6E3C0D380812}" dt="2024-10-21T14:56:41.656" v="2727" actId="20577"/>
          <ac:spMkLst>
            <pc:docMk/>
            <pc:sldMk cId="3915385693" sldId="339"/>
            <ac:spMk id="11" creationId="{B660682C-9040-F66E-5879-3B28A5F4C5D6}"/>
          </ac:spMkLst>
        </pc:spChg>
        <pc:picChg chg="add mod">
          <ac:chgData name="Haoran Liu" userId="3f86b97156a136f2" providerId="LiveId" clId="{89176517-6C24-494E-B797-6E3C0D380812}" dt="2024-10-21T14:54:40.068" v="2665" actId="1076"/>
          <ac:picMkLst>
            <pc:docMk/>
            <pc:sldMk cId="3915385693" sldId="339"/>
            <ac:picMk id="4" creationId="{50A0EB56-F95D-C17C-855A-EA32032F0305}"/>
          </ac:picMkLst>
        </pc:picChg>
      </pc:sldChg>
      <pc:sldChg chg="addSp delSp modSp mod ord">
        <pc:chgData name="Haoran Liu" userId="3f86b97156a136f2" providerId="LiveId" clId="{89176517-6C24-494E-B797-6E3C0D380812}" dt="2024-10-21T15:10:35.488" v="2794" actId="403"/>
        <pc:sldMkLst>
          <pc:docMk/>
          <pc:sldMk cId="3312909569" sldId="340"/>
        </pc:sldMkLst>
        <pc:spChg chg="mod">
          <ac:chgData name="Haoran Liu" userId="3f86b97156a136f2" providerId="LiveId" clId="{89176517-6C24-494E-B797-6E3C0D380812}" dt="2024-10-21T14:57:00.123" v="2732" actId="2711"/>
          <ac:spMkLst>
            <pc:docMk/>
            <pc:sldMk cId="3312909569" sldId="340"/>
            <ac:spMk id="2" creationId="{E416747D-8CDD-5C6F-667C-47366E89154D}"/>
          </ac:spMkLst>
        </pc:spChg>
        <pc:spChg chg="add mod">
          <ac:chgData name="Haoran Liu" userId="3f86b97156a136f2" providerId="LiveId" clId="{89176517-6C24-494E-B797-6E3C0D380812}" dt="2024-10-21T15:08:57.086" v="2773" actId="1076"/>
          <ac:spMkLst>
            <pc:docMk/>
            <pc:sldMk cId="3312909569" sldId="340"/>
            <ac:spMk id="7" creationId="{E41D45D7-606E-8732-212A-C83A44D0B7AC}"/>
          </ac:spMkLst>
        </pc:spChg>
        <pc:spChg chg="mod">
          <ac:chgData name="Haoran Liu" userId="3f86b97156a136f2" providerId="LiveId" clId="{89176517-6C24-494E-B797-6E3C0D380812}" dt="2024-10-21T15:10:35.488" v="2794" actId="403"/>
          <ac:spMkLst>
            <pc:docMk/>
            <pc:sldMk cId="3312909569" sldId="340"/>
            <ac:spMk id="11" creationId="{909E4A68-25FF-421B-99AE-BE4B8E743564}"/>
          </ac:spMkLst>
        </pc:spChg>
        <pc:picChg chg="add mod">
          <ac:chgData name="Haoran Liu" userId="3f86b97156a136f2" providerId="LiveId" clId="{89176517-6C24-494E-B797-6E3C0D380812}" dt="2024-10-21T15:08:54.089" v="2772" actId="1076"/>
          <ac:picMkLst>
            <pc:docMk/>
            <pc:sldMk cId="3312909569" sldId="340"/>
            <ac:picMk id="5" creationId="{F4FE149F-1468-D4BE-EF72-604A6C7D93C9}"/>
          </ac:picMkLst>
        </pc:picChg>
      </pc:sldChg>
      <pc:sldChg chg="addSp delSp modSp mod ord modAnim">
        <pc:chgData name="Haoran Liu" userId="3f86b97156a136f2" providerId="LiveId" clId="{89176517-6C24-494E-B797-6E3C0D380812}" dt="2024-10-19T18:50:04.974" v="1093" actId="1076"/>
        <pc:sldMkLst>
          <pc:docMk/>
          <pc:sldMk cId="112368117" sldId="341"/>
        </pc:sldMkLst>
      </pc:sldChg>
      <pc:sldChg chg="addSp delSp modSp mod ord">
        <pc:chgData name="Haoran Liu" userId="3f86b97156a136f2" providerId="LiveId" clId="{89176517-6C24-494E-B797-6E3C0D380812}" dt="2024-10-19T19:13:01.896" v="1223" actId="20577"/>
        <pc:sldMkLst>
          <pc:docMk/>
          <pc:sldMk cId="1242569283" sldId="342"/>
        </pc:sldMkLst>
        <pc:spChg chg="mod">
          <ac:chgData name="Haoran Liu" userId="3f86b97156a136f2" providerId="LiveId" clId="{89176517-6C24-494E-B797-6E3C0D380812}" dt="2024-10-19T19:05:42.963" v="1205" actId="20577"/>
          <ac:spMkLst>
            <pc:docMk/>
            <pc:sldMk cId="1242569283" sldId="342"/>
            <ac:spMk id="2" creationId="{D8F9A28F-4AF4-E661-6412-4B70DF8FBA72}"/>
          </ac:spMkLst>
        </pc:spChg>
        <pc:spChg chg="mod">
          <ac:chgData name="Haoran Liu" userId="3f86b97156a136f2" providerId="LiveId" clId="{89176517-6C24-494E-B797-6E3C0D380812}" dt="2024-10-19T19:13:01.896" v="1223" actId="20577"/>
          <ac:spMkLst>
            <pc:docMk/>
            <pc:sldMk cId="1242569283" sldId="342"/>
            <ac:spMk id="11" creationId="{EB37DB47-3006-0DEC-8197-BE52AC8EB73B}"/>
          </ac:spMkLst>
        </pc:spChg>
        <pc:picChg chg="add mod">
          <ac:chgData name="Haoran Liu" userId="3f86b97156a136f2" providerId="LiveId" clId="{89176517-6C24-494E-B797-6E3C0D380812}" dt="2024-10-19T19:05:54.526" v="1208" actId="1076"/>
          <ac:picMkLst>
            <pc:docMk/>
            <pc:sldMk cId="1242569283" sldId="342"/>
            <ac:picMk id="4" creationId="{3CE2D3B6-BB59-2CC9-6B0F-8C05FE83CFD9}"/>
          </ac:picMkLst>
        </pc:picChg>
        <pc:picChg chg="add mod">
          <ac:chgData name="Haoran Liu" userId="3f86b97156a136f2" providerId="LiveId" clId="{89176517-6C24-494E-B797-6E3C0D380812}" dt="2024-10-19T19:11:21.546" v="1210" actId="14100"/>
          <ac:picMkLst>
            <pc:docMk/>
            <pc:sldMk cId="1242569283" sldId="342"/>
            <ac:picMk id="6" creationId="{B0549438-317C-4774-16BE-4B3B08D0332F}"/>
          </ac:picMkLst>
        </pc:picChg>
      </pc:sldChg>
      <pc:sldChg chg="del">
        <pc:chgData name="Haoran Liu" userId="3f86b97156a136f2" providerId="LiveId" clId="{89176517-6C24-494E-B797-6E3C0D380812}" dt="2024-10-18T15:00:43.869" v="298" actId="2696"/>
        <pc:sldMkLst>
          <pc:docMk/>
          <pc:sldMk cId="3309796329" sldId="343"/>
        </pc:sldMkLst>
      </pc:sldChg>
      <pc:sldChg chg="modSp mod">
        <pc:chgData name="Haoran Liu" userId="3f86b97156a136f2" providerId="LiveId" clId="{89176517-6C24-494E-B797-6E3C0D380812}" dt="2024-10-19T19:16:18.445" v="1335" actId="404"/>
        <pc:sldMkLst>
          <pc:docMk/>
          <pc:sldMk cId="2084387811" sldId="386"/>
        </pc:sldMkLst>
        <pc:spChg chg="mod">
          <ac:chgData name="Haoran Liu" userId="3f86b97156a136f2" providerId="LiveId" clId="{89176517-6C24-494E-B797-6E3C0D380812}" dt="2024-10-19T19:16:18.445" v="1335" actId="404"/>
          <ac:spMkLst>
            <pc:docMk/>
            <pc:sldMk cId="2084387811" sldId="386"/>
            <ac:spMk id="2" creationId="{94BE954C-C63E-4735-9418-1C4B744B6485}"/>
          </ac:spMkLst>
        </pc:spChg>
        <pc:spChg chg="mod">
          <ac:chgData name="Haoran Liu" userId="3f86b97156a136f2" providerId="LiveId" clId="{89176517-6C24-494E-B797-6E3C0D380812}" dt="2024-10-19T19:16:13.356" v="1334" actId="20577"/>
          <ac:spMkLst>
            <pc:docMk/>
            <pc:sldMk cId="2084387811" sldId="386"/>
            <ac:spMk id="3" creationId="{053B5DA5-935A-4A45-BB81-832094C9E93F}"/>
          </ac:spMkLst>
        </pc:spChg>
      </pc:sldChg>
      <pc:sldChg chg="addSp delSp modSp mod modAnim">
        <pc:chgData name="Haoran Liu" userId="3f86b97156a136f2" providerId="LiveId" clId="{89176517-6C24-494E-B797-6E3C0D380812}" dt="2024-10-20T17:57:28.453" v="2271" actId="20577"/>
        <pc:sldMkLst>
          <pc:docMk/>
          <pc:sldMk cId="1893011902" sldId="399"/>
        </pc:sldMkLst>
        <pc:spChg chg="mod">
          <ac:chgData name="Haoran Liu" userId="3f86b97156a136f2" providerId="LiveId" clId="{89176517-6C24-494E-B797-6E3C0D380812}" dt="2024-10-19T18:40:40.910" v="845" actId="404"/>
          <ac:spMkLst>
            <pc:docMk/>
            <pc:sldMk cId="1893011902" sldId="399"/>
            <ac:spMk id="2" creationId="{94BE954C-C63E-4735-9418-1C4B744B6485}"/>
          </ac:spMkLst>
        </pc:spChg>
        <pc:spChg chg="add mod">
          <ac:chgData name="Haoran Liu" userId="3f86b97156a136f2" providerId="LiveId" clId="{89176517-6C24-494E-B797-6E3C0D380812}" dt="2024-10-20T17:57:28.453" v="2271" actId="20577"/>
          <ac:spMkLst>
            <pc:docMk/>
            <pc:sldMk cId="1893011902" sldId="399"/>
            <ac:spMk id="5" creationId="{96B236E8-BA86-F8CC-9587-9FC6C9712934}"/>
          </ac:spMkLst>
        </pc:spChg>
        <pc:spChg chg="add mod">
          <ac:chgData name="Haoran Liu" userId="3f86b97156a136f2" providerId="LiveId" clId="{89176517-6C24-494E-B797-6E3C0D380812}" dt="2024-10-19T18:50:12.525" v="1095" actId="1076"/>
          <ac:spMkLst>
            <pc:docMk/>
            <pc:sldMk cId="1893011902" sldId="399"/>
            <ac:spMk id="7" creationId="{6904C51C-4994-113E-D1B1-DC67690AA154}"/>
          </ac:spMkLst>
        </pc:spChg>
        <pc:spChg chg="mod">
          <ac:chgData name="Haoran Liu" userId="3f86b97156a136f2" providerId="LiveId" clId="{89176517-6C24-494E-B797-6E3C0D380812}" dt="2024-10-19T18:34:57.509" v="788" actId="20577"/>
          <ac:spMkLst>
            <pc:docMk/>
            <pc:sldMk cId="1893011902" sldId="399"/>
            <ac:spMk id="11" creationId="{A371B910-FB6B-88BD-DE8A-83248A32342F}"/>
          </ac:spMkLst>
        </pc:spChg>
        <pc:spChg chg="add mod ord">
          <ac:chgData name="Haoran Liu" userId="3f86b97156a136f2" providerId="LiveId" clId="{89176517-6C24-494E-B797-6E3C0D380812}" dt="2024-10-18T14:09:30.297" v="102" actId="1076"/>
          <ac:spMkLst>
            <pc:docMk/>
            <pc:sldMk cId="1893011902" sldId="399"/>
            <ac:spMk id="23" creationId="{20CFDD65-4630-AAD1-D130-7C3F78C66CCA}"/>
          </ac:spMkLst>
        </pc:spChg>
        <pc:spChg chg="add mod">
          <ac:chgData name="Haoran Liu" userId="3f86b97156a136f2" providerId="LiveId" clId="{89176517-6C24-494E-B797-6E3C0D380812}" dt="2024-10-18T14:11:36.434" v="132" actId="208"/>
          <ac:spMkLst>
            <pc:docMk/>
            <pc:sldMk cId="1893011902" sldId="399"/>
            <ac:spMk id="28" creationId="{A727D873-A6B5-228C-C417-883C487D9904}"/>
          </ac:spMkLst>
        </pc:spChg>
        <pc:grpChg chg="add mod">
          <ac:chgData name="Haoran Liu" userId="3f86b97156a136f2" providerId="LiveId" clId="{89176517-6C24-494E-B797-6E3C0D380812}" dt="2024-10-18T14:10:07.457" v="111" actId="1076"/>
          <ac:grpSpMkLst>
            <pc:docMk/>
            <pc:sldMk cId="1893011902" sldId="399"/>
            <ac:grpSpMk id="16" creationId="{0492F918-1109-FC49-CDD0-BF22D0001717}"/>
          </ac:grpSpMkLst>
        </pc:grpChg>
        <pc:picChg chg="add mod">
          <ac:chgData name="Haoran Liu" userId="3f86b97156a136f2" providerId="LiveId" clId="{89176517-6C24-494E-B797-6E3C0D380812}" dt="2024-10-18T13:56:08.152" v="31" actId="1076"/>
          <ac:picMkLst>
            <pc:docMk/>
            <pc:sldMk cId="1893011902" sldId="399"/>
            <ac:picMk id="1026" creationId="{034C82E2-C84C-B152-917F-22E6C9F69812}"/>
          </ac:picMkLst>
        </pc:picChg>
        <pc:cxnChg chg="add mod">
          <ac:chgData name="Haoran Liu" userId="3f86b97156a136f2" providerId="LiveId" clId="{89176517-6C24-494E-B797-6E3C0D380812}" dt="2024-10-18T14:02:22.502" v="67" actId="1582"/>
          <ac:cxnSpMkLst>
            <pc:docMk/>
            <pc:sldMk cId="1893011902" sldId="399"/>
            <ac:cxnSpMk id="10" creationId="{4C8D08D6-D594-BB0E-0B28-67E86C70A7DF}"/>
          </ac:cxnSpMkLst>
        </pc:cxnChg>
        <pc:cxnChg chg="add mod">
          <ac:chgData name="Haoran Liu" userId="3f86b97156a136f2" providerId="LiveId" clId="{89176517-6C24-494E-B797-6E3C0D380812}" dt="2024-10-18T14:02:22.502" v="67" actId="1582"/>
          <ac:cxnSpMkLst>
            <pc:docMk/>
            <pc:sldMk cId="1893011902" sldId="399"/>
            <ac:cxnSpMk id="12" creationId="{1D5D5E06-8EBD-B855-1D21-77F931BA2087}"/>
          </ac:cxnSpMkLst>
        </pc:cxnChg>
        <pc:cxnChg chg="add mod">
          <ac:chgData name="Haoran Liu" userId="3f86b97156a136f2" providerId="LiveId" clId="{89176517-6C24-494E-B797-6E3C0D380812}" dt="2024-10-18T14:02:22.502" v="67" actId="1582"/>
          <ac:cxnSpMkLst>
            <pc:docMk/>
            <pc:sldMk cId="1893011902" sldId="399"/>
            <ac:cxnSpMk id="15" creationId="{C9A6C4CE-0138-F949-D1E2-F5BC2832A190}"/>
          </ac:cxnSpMkLst>
        </pc:cxnChg>
        <pc:cxnChg chg="add del mod">
          <ac:chgData name="Haoran Liu" userId="3f86b97156a136f2" providerId="LiveId" clId="{89176517-6C24-494E-B797-6E3C0D380812}" dt="2024-10-18T14:11:14.041" v="129" actId="1076"/>
          <ac:cxnSpMkLst>
            <pc:docMk/>
            <pc:sldMk cId="1893011902" sldId="399"/>
            <ac:cxnSpMk id="19" creationId="{16C3EA48-E256-0D37-367D-64437055AEAF}"/>
          </ac:cxnSpMkLst>
        </pc:cxnChg>
        <pc:cxnChg chg="add mod">
          <ac:chgData name="Haoran Liu" userId="3f86b97156a136f2" providerId="LiveId" clId="{89176517-6C24-494E-B797-6E3C0D380812}" dt="2024-10-18T14:10:18.880" v="114" actId="14100"/>
          <ac:cxnSpMkLst>
            <pc:docMk/>
            <pc:sldMk cId="1893011902" sldId="399"/>
            <ac:cxnSpMk id="25" creationId="{78AFA1E5-3268-3CDE-FD82-6276B9CC552C}"/>
          </ac:cxnSpMkLst>
        </pc:cxnChg>
      </pc:sldChg>
      <pc:sldChg chg="modSp mod ord">
        <pc:chgData name="Haoran Liu" userId="3f86b97156a136f2" providerId="LiveId" clId="{89176517-6C24-494E-B797-6E3C0D380812}" dt="2024-10-21T15:31:09.017" v="2928" actId="1076"/>
        <pc:sldMkLst>
          <pc:docMk/>
          <pc:sldMk cId="2728918720" sldId="400"/>
        </pc:sldMkLst>
        <pc:spChg chg="mod">
          <ac:chgData name="Haoran Liu" userId="3f86b97156a136f2" providerId="LiveId" clId="{89176517-6C24-494E-B797-6E3C0D380812}" dt="2024-10-21T15:26:27.682" v="2887" actId="2711"/>
          <ac:spMkLst>
            <pc:docMk/>
            <pc:sldMk cId="2728918720" sldId="400"/>
            <ac:spMk id="2" creationId="{94BE954C-C63E-4735-9418-1C4B744B6485}"/>
          </ac:spMkLst>
        </pc:spChg>
        <pc:spChg chg="mod">
          <ac:chgData name="Haoran Liu" userId="3f86b97156a136f2" providerId="LiveId" clId="{89176517-6C24-494E-B797-6E3C0D380812}" dt="2024-10-21T15:31:09.017" v="2928" actId="1076"/>
          <ac:spMkLst>
            <pc:docMk/>
            <pc:sldMk cId="2728918720" sldId="400"/>
            <ac:spMk id="11" creationId="{42A562BF-B281-12E8-FE58-7A1978B2B34B}"/>
          </ac:spMkLst>
        </pc:spChg>
      </pc:sldChg>
      <pc:sldChg chg="addSp delSp modSp add mod ord">
        <pc:chgData name="Haoran Liu" userId="3f86b97156a136f2" providerId="LiveId" clId="{89176517-6C24-494E-B797-6E3C0D380812}" dt="2024-10-21T15:21:11.309" v="2859" actId="255"/>
        <pc:sldMkLst>
          <pc:docMk/>
          <pc:sldMk cId="2879969243" sldId="401"/>
        </pc:sldMkLst>
      </pc:sldChg>
      <pc:sldChg chg="addSp delSp modSp add mod">
        <pc:chgData name="Haoran Liu" userId="3f86b97156a136f2" providerId="LiveId" clId="{89176517-6C24-494E-B797-6E3C0D380812}" dt="2024-10-21T15:28:15.929" v="2895" actId="1076"/>
        <pc:sldMkLst>
          <pc:docMk/>
          <pc:sldMk cId="560433492" sldId="402"/>
        </pc:sldMkLst>
      </pc:sldChg>
      <pc:sldChg chg="addSp delSp modSp add mod ord">
        <pc:chgData name="Haoran Liu" userId="3f86b97156a136f2" providerId="LiveId" clId="{89176517-6C24-494E-B797-6E3C0D380812}" dt="2024-10-22T20:47:49.949" v="3149" actId="1076"/>
        <pc:sldMkLst>
          <pc:docMk/>
          <pc:sldMk cId="1935644403" sldId="403"/>
        </pc:sldMkLst>
        <pc:spChg chg="mod">
          <ac:chgData name="Haoran Liu" userId="3f86b97156a136f2" providerId="LiveId" clId="{89176517-6C24-494E-B797-6E3C0D380812}" dt="2024-10-22T20:33:35.023" v="2958" actId="20577"/>
          <ac:spMkLst>
            <pc:docMk/>
            <pc:sldMk cId="1935644403" sldId="403"/>
            <ac:spMk id="2" creationId="{65C12ECE-33DD-DBDE-2FA3-BF08FD77E096}"/>
          </ac:spMkLst>
        </pc:spChg>
        <pc:spChg chg="add mod">
          <ac:chgData name="Haoran Liu" userId="3f86b97156a136f2" providerId="LiveId" clId="{89176517-6C24-494E-B797-6E3C0D380812}" dt="2024-10-22T20:35:30.069" v="2971" actId="1076"/>
          <ac:spMkLst>
            <pc:docMk/>
            <pc:sldMk cId="1935644403" sldId="403"/>
            <ac:spMk id="11" creationId="{27C26CCA-9E0B-0507-8CA4-3B04CE43561B}"/>
          </ac:spMkLst>
        </pc:spChg>
        <pc:spChg chg="add mod">
          <ac:chgData name="Haoran Liu" userId="3f86b97156a136f2" providerId="LiveId" clId="{89176517-6C24-494E-B797-6E3C0D380812}" dt="2024-10-22T20:47:49.949" v="3149" actId="1076"/>
          <ac:spMkLst>
            <pc:docMk/>
            <pc:sldMk cId="1935644403" sldId="403"/>
            <ac:spMk id="12" creationId="{49F1ED07-3279-D32A-7743-1A3B9CC5A7F3}"/>
          </ac:spMkLst>
        </pc:spChg>
        <pc:picChg chg="add mod">
          <ac:chgData name="Haoran Liu" userId="3f86b97156a136f2" providerId="LiveId" clId="{89176517-6C24-494E-B797-6E3C0D380812}" dt="2024-10-22T20:35:30.069" v="2971" actId="1076"/>
          <ac:picMkLst>
            <pc:docMk/>
            <pc:sldMk cId="1935644403" sldId="403"/>
            <ac:picMk id="5" creationId="{AD445A6A-363E-F4D8-EB72-BE90C8008EFE}"/>
          </ac:picMkLst>
        </pc:picChg>
      </pc:sldChg>
      <pc:sldChg chg="addSp delSp modSp add mod">
        <pc:chgData name="Haoran Liu" userId="3f86b97156a136f2" providerId="LiveId" clId="{89176517-6C24-494E-B797-6E3C0D380812}" dt="2024-10-24T00:09:03.799" v="5353" actId="1076"/>
        <pc:sldMkLst>
          <pc:docMk/>
          <pc:sldMk cId="3615489072" sldId="404"/>
        </pc:sldMkLst>
        <pc:spChg chg="mod">
          <ac:chgData name="Haoran Liu" userId="3f86b97156a136f2" providerId="LiveId" clId="{89176517-6C24-494E-B797-6E3C0D380812}" dt="2024-10-24T00:08:43.994" v="5345" actId="20577"/>
          <ac:spMkLst>
            <pc:docMk/>
            <pc:sldMk cId="3615489072" sldId="404"/>
            <ac:spMk id="2" creationId="{65C12ECE-33DD-DBDE-2FA3-BF08FD77E096}"/>
          </ac:spMkLst>
        </pc:spChg>
        <pc:spChg chg="mod">
          <ac:chgData name="Haoran Liu" userId="3f86b97156a136f2" providerId="LiveId" clId="{89176517-6C24-494E-B797-6E3C0D380812}" dt="2024-10-24T00:08:59.413" v="5352" actId="20577"/>
          <ac:spMkLst>
            <pc:docMk/>
            <pc:sldMk cId="3615489072" sldId="404"/>
            <ac:spMk id="12" creationId="{49F1ED07-3279-D32A-7743-1A3B9CC5A7F3}"/>
          </ac:spMkLst>
        </pc:spChg>
        <pc:picChg chg="add mod">
          <ac:chgData name="Haoran Liu" userId="3f86b97156a136f2" providerId="LiveId" clId="{89176517-6C24-494E-B797-6E3C0D380812}" dt="2024-10-24T00:09:03.799" v="5353" actId="1076"/>
          <ac:picMkLst>
            <pc:docMk/>
            <pc:sldMk cId="3615489072" sldId="404"/>
            <ac:picMk id="4" creationId="{201C974D-380B-2B4B-B79B-BA24F7104D80}"/>
          </ac:picMkLst>
        </pc:picChg>
      </pc:sldChg>
      <pc:sldChg chg="add del">
        <pc:chgData name="Haoran Liu" userId="3f86b97156a136f2" providerId="LiveId" clId="{89176517-6C24-494E-B797-6E3C0D380812}" dt="2024-10-22T20:31:01.302" v="2933"/>
        <pc:sldMkLst>
          <pc:docMk/>
          <pc:sldMk cId="3824277774" sldId="404"/>
        </pc:sldMkLst>
      </pc:sldChg>
      <pc:sldChg chg="addSp delSp modSp add mod ord">
        <pc:chgData name="Haoran Liu" userId="3f86b97156a136f2" providerId="LiveId" clId="{89176517-6C24-494E-B797-6E3C0D380812}" dt="2024-10-22T21:10:44.163" v="3500" actId="20577"/>
        <pc:sldMkLst>
          <pc:docMk/>
          <pc:sldMk cId="1464516086" sldId="405"/>
        </pc:sldMkLst>
        <pc:spChg chg="mod">
          <ac:chgData name="Haoran Liu" userId="3f86b97156a136f2" providerId="LiveId" clId="{89176517-6C24-494E-B797-6E3C0D380812}" dt="2024-10-22T21:10:44.163" v="3500" actId="20577"/>
          <ac:spMkLst>
            <pc:docMk/>
            <pc:sldMk cId="1464516086" sldId="405"/>
            <ac:spMk id="2" creationId="{65C12ECE-33DD-DBDE-2FA3-BF08FD77E096}"/>
          </ac:spMkLst>
        </pc:spChg>
        <pc:spChg chg="add mod">
          <ac:chgData name="Haoran Liu" userId="3f86b97156a136f2" providerId="LiveId" clId="{89176517-6C24-494E-B797-6E3C0D380812}" dt="2024-10-22T21:05:39.451" v="3414" actId="14826"/>
          <ac:spMkLst>
            <pc:docMk/>
            <pc:sldMk cId="1464516086" sldId="405"/>
            <ac:spMk id="6" creationId="{2927BDDC-B436-0590-E04B-1736B21CD8A0}"/>
          </ac:spMkLst>
        </pc:spChg>
        <pc:spChg chg="mod">
          <ac:chgData name="Haoran Liu" userId="3f86b97156a136f2" providerId="LiveId" clId="{89176517-6C24-494E-B797-6E3C0D380812}" dt="2024-10-22T21:08:26.972" v="3478" actId="20577"/>
          <ac:spMkLst>
            <pc:docMk/>
            <pc:sldMk cId="1464516086" sldId="405"/>
            <ac:spMk id="12" creationId="{49F1ED07-3279-D32A-7743-1A3B9CC5A7F3}"/>
          </ac:spMkLst>
        </pc:spChg>
        <pc:grpChg chg="add mod">
          <ac:chgData name="Haoran Liu" userId="3f86b97156a136f2" providerId="LiveId" clId="{89176517-6C24-494E-B797-6E3C0D380812}" dt="2024-10-22T21:05:58.959" v="3415" actId="1076"/>
          <ac:grpSpMkLst>
            <pc:docMk/>
            <pc:sldMk cId="1464516086" sldId="405"/>
            <ac:grpSpMk id="7" creationId="{E31ABF00-A71F-E0EA-8922-A6291215C752}"/>
          </ac:grpSpMkLst>
        </pc:grpChg>
        <pc:picChg chg="add mod">
          <ac:chgData name="Haoran Liu" userId="3f86b97156a136f2" providerId="LiveId" clId="{89176517-6C24-494E-B797-6E3C0D380812}" dt="2024-10-22T21:05:39.451" v="3414" actId="14826"/>
          <ac:picMkLst>
            <pc:docMk/>
            <pc:sldMk cId="1464516086" sldId="405"/>
            <ac:picMk id="3" creationId="{6C068F3C-E74E-73FB-5E00-A3BD9F6964E3}"/>
          </ac:picMkLst>
        </pc:picChg>
      </pc:sldChg>
      <pc:sldChg chg="add del ord">
        <pc:chgData name="Haoran Liu" userId="3f86b97156a136f2" providerId="LiveId" clId="{89176517-6C24-494E-B797-6E3C0D380812}" dt="2024-10-22T21:09:25.463" v="3484" actId="2696"/>
        <pc:sldMkLst>
          <pc:docMk/>
          <pc:sldMk cId="2723790785" sldId="406"/>
        </pc:sldMkLst>
      </pc:sldChg>
      <pc:sldChg chg="add del">
        <pc:chgData name="Haoran Liu" userId="3f86b97156a136f2" providerId="LiveId" clId="{89176517-6C24-494E-B797-6E3C0D380812}" dt="2024-10-22T21:09:25.463" v="3484" actId="2696"/>
        <pc:sldMkLst>
          <pc:docMk/>
          <pc:sldMk cId="2696048918" sldId="407"/>
        </pc:sldMkLst>
      </pc:sldChg>
      <pc:sldChg chg="add del">
        <pc:chgData name="Haoran Liu" userId="3f86b97156a136f2" providerId="LiveId" clId="{89176517-6C24-494E-B797-6E3C0D380812}" dt="2024-10-22T21:13:38.253" v="3533" actId="2696"/>
        <pc:sldMkLst>
          <pc:docMk/>
          <pc:sldMk cId="3629435402" sldId="415"/>
        </pc:sldMkLst>
      </pc:sldChg>
      <pc:sldChg chg="add del">
        <pc:chgData name="Haoran Liu" userId="3f86b97156a136f2" providerId="LiveId" clId="{89176517-6C24-494E-B797-6E3C0D380812}" dt="2024-10-22T21:13:38.253" v="3533" actId="2696"/>
        <pc:sldMkLst>
          <pc:docMk/>
          <pc:sldMk cId="157498916" sldId="428"/>
        </pc:sldMkLst>
      </pc:sldChg>
      <pc:sldChg chg="addSp modSp add mod ord modAnim">
        <pc:chgData name="Haoran Liu" userId="3f86b97156a136f2" providerId="LiveId" clId="{89176517-6C24-494E-B797-6E3C0D380812}" dt="2024-10-22T21:42:30.392" v="3907" actId="1076"/>
        <pc:sldMkLst>
          <pc:docMk/>
          <pc:sldMk cId="2718763292" sldId="429"/>
        </pc:sldMkLst>
      </pc:sldChg>
      <pc:sldChg chg="delSp modSp add del mod">
        <pc:chgData name="Haoran Liu" userId="3f86b97156a136f2" providerId="LiveId" clId="{89176517-6C24-494E-B797-6E3C0D380812}" dt="2024-10-22T21:23:40.515" v="3702" actId="2696"/>
        <pc:sldMkLst>
          <pc:docMk/>
          <pc:sldMk cId="2843866008" sldId="430"/>
        </pc:sldMkLst>
      </pc:sldChg>
      <pc:sldChg chg="addSp delSp modSp add mod modAnim">
        <pc:chgData name="Haoran Liu" userId="3f86b97156a136f2" providerId="LiveId" clId="{89176517-6C24-494E-B797-6E3C0D380812}" dt="2024-10-22T22:41:08.910" v="4608" actId="14100"/>
        <pc:sldMkLst>
          <pc:docMk/>
          <pc:sldMk cId="249546451" sldId="431"/>
        </pc:sldMkLst>
        <pc:spChg chg="mod">
          <ac:chgData name="Haoran Liu" userId="3f86b97156a136f2" providerId="LiveId" clId="{89176517-6C24-494E-B797-6E3C0D380812}" dt="2024-10-22T22:11:01.508" v="4187" actId="20577"/>
          <ac:spMkLst>
            <pc:docMk/>
            <pc:sldMk cId="249546451" sldId="431"/>
            <ac:spMk id="2" creationId="{94BE954C-C63E-4735-9418-1C4B744B6485}"/>
          </ac:spMkLst>
        </pc:spChg>
        <pc:spChg chg="add mod">
          <ac:chgData name="Haoran Liu" userId="3f86b97156a136f2" providerId="LiveId" clId="{89176517-6C24-494E-B797-6E3C0D380812}" dt="2024-10-22T22:39:07.496" v="4599" actId="14100"/>
          <ac:spMkLst>
            <pc:docMk/>
            <pc:sldMk cId="249546451" sldId="431"/>
            <ac:spMk id="12" creationId="{268FB90C-54EC-EF1B-FBAB-2695CEAC5ED1}"/>
          </ac:spMkLst>
        </pc:spChg>
        <pc:spChg chg="add mod">
          <ac:chgData name="Haoran Liu" userId="3f86b97156a136f2" providerId="LiveId" clId="{89176517-6C24-494E-B797-6E3C0D380812}" dt="2024-10-22T22:32:39.074" v="4519" actId="1076"/>
          <ac:spMkLst>
            <pc:docMk/>
            <pc:sldMk cId="249546451" sldId="431"/>
            <ac:spMk id="17" creationId="{B55764C2-951E-BBFD-DCFD-DA0687590C24}"/>
          </ac:spMkLst>
        </pc:spChg>
        <pc:picChg chg="add mod">
          <ac:chgData name="Haoran Liu" userId="3f86b97156a136f2" providerId="LiveId" clId="{89176517-6C24-494E-B797-6E3C0D380812}" dt="2024-10-22T21:19:36.998" v="3589" actId="1076"/>
          <ac:picMkLst>
            <pc:docMk/>
            <pc:sldMk cId="249546451" sldId="431"/>
            <ac:picMk id="10" creationId="{1DBE8C17-3D52-CF03-B10F-821373450F96}"/>
          </ac:picMkLst>
        </pc:picChg>
      </pc:sldChg>
      <pc:sldChg chg="addSp delSp modSp add mod">
        <pc:chgData name="Haoran Liu" userId="3f86b97156a136f2" providerId="LiveId" clId="{89176517-6C24-494E-B797-6E3C0D380812}" dt="2024-10-22T22:36:25.628" v="4563" actId="1076"/>
        <pc:sldMkLst>
          <pc:docMk/>
          <pc:sldMk cId="2894448858" sldId="432"/>
        </pc:sldMkLst>
        <pc:spChg chg="mod">
          <ac:chgData name="Haoran Liu" userId="3f86b97156a136f2" providerId="LiveId" clId="{89176517-6C24-494E-B797-6E3C0D380812}" dt="2024-10-22T22:34:27.518" v="4536" actId="20577"/>
          <ac:spMkLst>
            <pc:docMk/>
            <pc:sldMk cId="2894448858" sldId="432"/>
            <ac:spMk id="2" creationId="{94BE954C-C63E-4735-9418-1C4B744B6485}"/>
          </ac:spMkLst>
        </pc:spChg>
        <pc:spChg chg="add">
          <ac:chgData name="Haoran Liu" userId="3f86b97156a136f2" providerId="LiveId" clId="{89176517-6C24-494E-B797-6E3C0D380812}" dt="2024-10-22T21:17:57.820" v="3557"/>
          <ac:spMkLst>
            <pc:docMk/>
            <pc:sldMk cId="2894448858" sldId="432"/>
            <ac:spMk id="4" creationId="{038FAFD9-744D-C10F-2BDF-9C7F55E4DBC1}"/>
          </ac:spMkLst>
        </pc:spChg>
        <pc:spChg chg="add mod">
          <ac:chgData name="Haoran Liu" userId="3f86b97156a136f2" providerId="LiveId" clId="{89176517-6C24-494E-B797-6E3C0D380812}" dt="2024-10-22T22:36:24.967" v="4562" actId="1076"/>
          <ac:spMkLst>
            <pc:docMk/>
            <pc:sldMk cId="2894448858" sldId="432"/>
            <ac:spMk id="5" creationId="{78775AE0-2AEC-F4E4-39D8-C0E546E6C511}"/>
          </ac:spMkLst>
        </pc:spChg>
        <pc:spChg chg="add mod">
          <ac:chgData name="Haoran Liu" userId="3f86b97156a136f2" providerId="LiveId" clId="{89176517-6C24-494E-B797-6E3C0D380812}" dt="2024-10-22T22:35:33.414" v="4555" actId="14100"/>
          <ac:spMkLst>
            <pc:docMk/>
            <pc:sldMk cId="2894448858" sldId="432"/>
            <ac:spMk id="11" creationId="{B92866F9-5B3C-6574-F4A6-73ABC01DF9CC}"/>
          </ac:spMkLst>
        </pc:spChg>
        <pc:picChg chg="add mod">
          <ac:chgData name="Haoran Liu" userId="3f86b97156a136f2" providerId="LiveId" clId="{89176517-6C24-494E-B797-6E3C0D380812}" dt="2024-10-22T22:36:25.628" v="4563" actId="1076"/>
          <ac:picMkLst>
            <pc:docMk/>
            <pc:sldMk cId="2894448858" sldId="432"/>
            <ac:picMk id="1025" creationId="{10DCC628-F697-8C7E-37AB-58A4ECBBD6B0}"/>
          </ac:picMkLst>
        </pc:picChg>
      </pc:sldChg>
      <pc:sldChg chg="addSp delSp modSp add mod">
        <pc:chgData name="Haoran Liu" userId="3f86b97156a136f2" providerId="LiveId" clId="{89176517-6C24-494E-B797-6E3C0D380812}" dt="2024-10-22T22:42:59.743" v="4648" actId="1076"/>
        <pc:sldMkLst>
          <pc:docMk/>
          <pc:sldMk cId="2676332301" sldId="433"/>
        </pc:sldMkLst>
        <pc:spChg chg="mod">
          <ac:chgData name="Haoran Liu" userId="3f86b97156a136f2" providerId="LiveId" clId="{89176517-6C24-494E-B797-6E3C0D380812}" dt="2024-10-22T21:14:38.800" v="3554"/>
          <ac:spMkLst>
            <pc:docMk/>
            <pc:sldMk cId="2676332301" sldId="433"/>
            <ac:spMk id="2" creationId="{94BE954C-C63E-4735-9418-1C4B744B6485}"/>
          </ac:spMkLst>
        </pc:spChg>
        <pc:spChg chg="add mod">
          <ac:chgData name="Haoran Liu" userId="3f86b97156a136f2" providerId="LiveId" clId="{89176517-6C24-494E-B797-6E3C0D380812}" dt="2024-10-22T22:42:59.743" v="4648" actId="1076"/>
          <ac:spMkLst>
            <pc:docMk/>
            <pc:sldMk cId="2676332301" sldId="433"/>
            <ac:spMk id="5" creationId="{1CB1D1BE-5046-4A2A-6C90-15DEAC1E5680}"/>
          </ac:spMkLst>
        </pc:spChg>
      </pc:sldChg>
      <pc:sldChg chg="addSp delSp modSp add mod">
        <pc:chgData name="Haoran Liu" userId="3f86b97156a136f2" providerId="LiveId" clId="{89176517-6C24-494E-B797-6E3C0D380812}" dt="2024-10-22T22:03:22.837" v="4155" actId="1076"/>
        <pc:sldMkLst>
          <pc:docMk/>
          <pc:sldMk cId="1390898713" sldId="434"/>
        </pc:sldMkLst>
      </pc:sldChg>
      <pc:sldChg chg="delSp add del">
        <pc:chgData name="Haoran Liu" userId="3f86b97156a136f2" providerId="LiveId" clId="{89176517-6C24-494E-B797-6E3C0D380812}" dt="2024-10-22T22:12:11.845" v="4197" actId="2696"/>
        <pc:sldMkLst>
          <pc:docMk/>
          <pc:sldMk cId="2246533009" sldId="435"/>
        </pc:sldMkLst>
      </pc:sldChg>
      <pc:sldChg chg="addSp delSp modSp add mod ord">
        <pc:chgData name="Haoran Liu" userId="3f86b97156a136f2" providerId="LiveId" clId="{89176517-6C24-494E-B797-6E3C0D380812}" dt="2024-10-22T22:20:17.104" v="4339" actId="20577"/>
        <pc:sldMkLst>
          <pc:docMk/>
          <pc:sldMk cId="1430585382" sldId="436"/>
        </pc:sldMkLst>
        <pc:spChg chg="mod">
          <ac:chgData name="Haoran Liu" userId="3f86b97156a136f2" providerId="LiveId" clId="{89176517-6C24-494E-B797-6E3C0D380812}" dt="2024-10-22T22:12:28.485" v="4233" actId="20577"/>
          <ac:spMkLst>
            <pc:docMk/>
            <pc:sldMk cId="1430585382" sldId="436"/>
            <ac:spMk id="2" creationId="{94BE954C-C63E-4735-9418-1C4B744B6485}"/>
          </ac:spMkLst>
        </pc:spChg>
        <pc:spChg chg="add mod">
          <ac:chgData name="Haoran Liu" userId="3f86b97156a136f2" providerId="LiveId" clId="{89176517-6C24-494E-B797-6E3C0D380812}" dt="2024-10-22T22:20:17.104" v="4339" actId="20577"/>
          <ac:spMkLst>
            <pc:docMk/>
            <pc:sldMk cId="1430585382" sldId="436"/>
            <ac:spMk id="4" creationId="{5CBB6B01-827B-ADA5-249A-4CADA138F3C5}"/>
          </ac:spMkLst>
        </pc:spChg>
        <pc:spChg chg="mod">
          <ac:chgData name="Haoran Liu" userId="3f86b97156a136f2" providerId="LiveId" clId="{89176517-6C24-494E-B797-6E3C0D380812}" dt="2024-10-22T22:15:38.110" v="4304" actId="1076"/>
          <ac:spMkLst>
            <pc:docMk/>
            <pc:sldMk cId="1430585382" sldId="436"/>
            <ac:spMk id="11" creationId="{42A562BF-B281-12E8-FE58-7A1978B2B34B}"/>
          </ac:spMkLst>
        </pc:spChg>
        <pc:picChg chg="add mod">
          <ac:chgData name="Haoran Liu" userId="3f86b97156a136f2" providerId="LiveId" clId="{89176517-6C24-494E-B797-6E3C0D380812}" dt="2024-10-22T22:19:02.295" v="4306" actId="1076"/>
          <ac:picMkLst>
            <pc:docMk/>
            <pc:sldMk cId="1430585382" sldId="436"/>
            <ac:picMk id="9218" creationId="{262F7C1C-AC10-C638-4F73-0A919C6B77EE}"/>
          </ac:picMkLst>
        </pc:picChg>
      </pc:sldChg>
      <pc:sldChg chg="addSp modSp add mod">
        <pc:chgData name="Haoran Liu" userId="3f86b97156a136f2" providerId="LiveId" clId="{89176517-6C24-494E-B797-6E3C0D380812}" dt="2024-10-23T22:52:40.292" v="4817" actId="1076"/>
        <pc:sldMkLst>
          <pc:docMk/>
          <pc:sldMk cId="728144327" sldId="437"/>
        </pc:sldMkLst>
      </pc:sldChg>
      <pc:sldChg chg="addSp delSp modSp add mod">
        <pc:chgData name="Haoran Liu" userId="3f86b97156a136f2" providerId="LiveId" clId="{89176517-6C24-494E-B797-6E3C0D380812}" dt="2024-10-24T00:06:50.114" v="5327" actId="1076"/>
        <pc:sldMkLst>
          <pc:docMk/>
          <pc:sldMk cId="4133690681" sldId="438"/>
        </pc:sldMkLst>
      </pc:sldChg>
      <pc:sldChg chg="addSp modSp add mod ord">
        <pc:chgData name="Haoran Liu" userId="3f86b97156a136f2" providerId="LiveId" clId="{89176517-6C24-494E-B797-6E3C0D380812}" dt="2024-10-23T23:48:48.473" v="5150" actId="20577"/>
        <pc:sldMkLst>
          <pc:docMk/>
          <pc:sldMk cId="3740174575" sldId="439"/>
        </pc:sldMkLst>
      </pc:sldChg>
      <pc:sldChg chg="addSp delSp modSp add mod">
        <pc:chgData name="Haoran Liu" userId="3f86b97156a136f2" providerId="LiveId" clId="{89176517-6C24-494E-B797-6E3C0D380812}" dt="2024-10-24T01:31:22.550" v="5800" actId="1076"/>
        <pc:sldMkLst>
          <pc:docMk/>
          <pc:sldMk cId="616788964" sldId="440"/>
        </pc:sldMkLst>
      </pc:sldChg>
      <pc:sldChg chg="addSp modSp add mod">
        <pc:chgData name="Haoran Liu" userId="3f86b97156a136f2" providerId="LiveId" clId="{89176517-6C24-494E-B797-6E3C0D380812}" dt="2024-10-24T01:09:48.480" v="5638" actId="1076"/>
        <pc:sldMkLst>
          <pc:docMk/>
          <pc:sldMk cId="73374405" sldId="441"/>
        </pc:sldMkLst>
      </pc:sldChg>
      <pc:sldChg chg="modSp add mod">
        <pc:chgData name="Haoran Liu" userId="3f86b97156a136f2" providerId="LiveId" clId="{89176517-6C24-494E-B797-6E3C0D380812}" dt="2024-10-24T01:26:09.924" v="5766" actId="1076"/>
        <pc:sldMkLst>
          <pc:docMk/>
          <pc:sldMk cId="1137698380" sldId="442"/>
        </pc:sldMkLst>
      </pc:sldChg>
      <pc:sldChg chg="del">
        <pc:chgData name="Haoran Liu" userId="3f86b97156a136f2" providerId="LiveId" clId="{89176517-6C24-494E-B797-6E3C0D380812}" dt="2024-10-24T00:11:42.836" v="5354" actId="2696"/>
        <pc:sldMkLst>
          <pc:docMk/>
          <pc:sldMk cId="877542985" sldId="443"/>
        </pc:sldMkLst>
      </pc:sldChg>
      <pc:sldChg chg="modSp add del mod ord">
        <pc:chgData name="Haoran Liu" userId="3f86b97156a136f2" providerId="LiveId" clId="{89176517-6C24-494E-B797-6E3C0D380812}" dt="2024-10-23T22:18:50.108" v="4717" actId="2696"/>
        <pc:sldMkLst>
          <pc:docMk/>
          <pc:sldMk cId="998342583" sldId="443"/>
        </pc:sldMkLst>
      </pc:sldChg>
      <pc:sldChg chg="modSp add mod ord">
        <pc:chgData name="Haoran Liu" userId="3f86b97156a136f2" providerId="LiveId" clId="{89176517-6C24-494E-B797-6E3C0D380812}" dt="2024-10-24T01:10:17.617" v="5654" actId="20577"/>
        <pc:sldMkLst>
          <pc:docMk/>
          <pc:sldMk cId="2543944255" sldId="444"/>
        </pc:sldMkLst>
      </pc:sldChg>
      <pc:sldChg chg="add">
        <pc:chgData name="Haoran Liu" userId="3f86b97156a136f2" providerId="LiveId" clId="{89176517-6C24-494E-B797-6E3C0D380812}" dt="2024-10-24T01:12:27.452" v="5664" actId="2890"/>
        <pc:sldMkLst>
          <pc:docMk/>
          <pc:sldMk cId="1346079615" sldId="445"/>
        </pc:sldMkLst>
      </pc:sldChg>
    </pc:docChg>
  </pc:docChgLst>
  <pc:docChgLst>
    <pc:chgData name="Haoran Liu" userId="3f86b97156a136f2" providerId="LiveId" clId="{758D5E62-4825-40F9-B0E2-8626AAC91BB4}"/>
    <pc:docChg chg="undo redo custSel addSld delSld modSld sldOrd">
      <pc:chgData name="Haoran Liu" userId="3f86b97156a136f2" providerId="LiveId" clId="{758D5E62-4825-40F9-B0E2-8626AAC91BB4}" dt="2024-12-02T23:55:36.002" v="3840" actId="1076"/>
      <pc:docMkLst>
        <pc:docMk/>
      </pc:docMkLst>
      <pc:sldChg chg="addSp delSp modSp mod ord modAnim">
        <pc:chgData name="Haoran Liu" userId="3f86b97156a136f2" providerId="LiveId" clId="{758D5E62-4825-40F9-B0E2-8626AAC91BB4}" dt="2024-12-02T22:26:52.626" v="2661" actId="1076"/>
        <pc:sldMkLst>
          <pc:docMk/>
          <pc:sldMk cId="2102072906" sldId="320"/>
        </pc:sldMkLst>
        <pc:spChg chg="mod">
          <ac:chgData name="Haoran Liu" userId="3f86b97156a136f2" providerId="LiveId" clId="{758D5E62-4825-40F9-B0E2-8626AAC91BB4}" dt="2024-12-02T22:25:05.117" v="2625"/>
          <ac:spMkLst>
            <pc:docMk/>
            <pc:sldMk cId="2102072906" sldId="320"/>
            <ac:spMk id="2" creationId="{94BE954C-C63E-4735-9418-1C4B744B6485}"/>
          </ac:spMkLst>
        </pc:spChg>
        <pc:spChg chg="add mod">
          <ac:chgData name="Haoran Liu" userId="3f86b97156a136f2" providerId="LiveId" clId="{758D5E62-4825-40F9-B0E2-8626AAC91BB4}" dt="2024-12-02T22:26:50.165" v="2660" actId="1076"/>
          <ac:spMkLst>
            <pc:docMk/>
            <pc:sldMk cId="2102072906" sldId="320"/>
            <ac:spMk id="3" creationId="{39D3E9EA-DECC-0526-9D84-27E42A4C103E}"/>
          </ac:spMkLst>
        </pc:spChg>
        <pc:spChg chg="add mod">
          <ac:chgData name="Haoran Liu" userId="3f86b97156a136f2" providerId="LiveId" clId="{758D5E62-4825-40F9-B0E2-8626AAC91BB4}" dt="2024-12-02T22:26:52.626" v="2661" actId="1076"/>
          <ac:spMkLst>
            <pc:docMk/>
            <pc:sldMk cId="2102072906" sldId="320"/>
            <ac:spMk id="4" creationId="{588F2302-EBE9-1338-0AC6-05F6ECDA9B29}"/>
          </ac:spMkLst>
        </pc:spChg>
        <pc:spChg chg="add mod">
          <ac:chgData name="Haoran Liu" userId="3f86b97156a136f2" providerId="LiveId" clId="{758D5E62-4825-40F9-B0E2-8626AAC91BB4}" dt="2024-12-02T22:25:44.839" v="2629" actId="1076"/>
          <ac:spMkLst>
            <pc:docMk/>
            <pc:sldMk cId="2102072906" sldId="320"/>
            <ac:spMk id="5" creationId="{E0E709F2-FEB3-7E1D-13B1-A00609346C2C}"/>
          </ac:spMkLst>
        </pc:spChg>
        <pc:spChg chg="mod">
          <ac:chgData name="Haoran Liu" userId="3f86b97156a136f2" providerId="LiveId" clId="{758D5E62-4825-40F9-B0E2-8626AAC91BB4}" dt="2024-12-02T22:26:43.183" v="2659" actId="20577"/>
          <ac:spMkLst>
            <pc:docMk/>
            <pc:sldMk cId="2102072906" sldId="320"/>
            <ac:spMk id="20" creationId="{D6059470-2590-C989-2C4B-A2711EB64ECD}"/>
          </ac:spMkLst>
        </pc:spChg>
        <pc:picChg chg="mod">
          <ac:chgData name="Haoran Liu" userId="3f86b97156a136f2" providerId="LiveId" clId="{758D5E62-4825-40F9-B0E2-8626AAC91BB4}" dt="2024-12-02T22:26:50.165" v="2660" actId="1076"/>
          <ac:picMkLst>
            <pc:docMk/>
            <pc:sldMk cId="2102072906" sldId="320"/>
            <ac:picMk id="7" creationId="{49DAB18A-F2CA-7C07-72EC-F7BE68D3BF53}"/>
          </ac:picMkLst>
        </pc:picChg>
        <pc:picChg chg="mod">
          <ac:chgData name="Haoran Liu" userId="3f86b97156a136f2" providerId="LiveId" clId="{758D5E62-4825-40F9-B0E2-8626AAC91BB4}" dt="2024-12-02T22:26:52.626" v="2661" actId="1076"/>
          <ac:picMkLst>
            <pc:docMk/>
            <pc:sldMk cId="2102072906" sldId="320"/>
            <ac:picMk id="12" creationId="{B57BF281-B0CA-79E3-8888-8C875A7C641F}"/>
          </ac:picMkLst>
        </pc:picChg>
        <pc:picChg chg="mod">
          <ac:chgData name="Haoran Liu" userId="3f86b97156a136f2" providerId="LiveId" clId="{758D5E62-4825-40F9-B0E2-8626AAC91BB4}" dt="2024-12-02T22:25:44.839" v="2629" actId="1076"/>
          <ac:picMkLst>
            <pc:docMk/>
            <pc:sldMk cId="2102072906" sldId="320"/>
            <ac:picMk id="14" creationId="{10320F92-EA52-81DD-FCC3-E8C6AAF1A901}"/>
          </ac:picMkLst>
        </pc:picChg>
        <pc:picChg chg="del mod">
          <ac:chgData name="Haoran Liu" userId="3f86b97156a136f2" providerId="LiveId" clId="{758D5E62-4825-40F9-B0E2-8626AAC91BB4}" dt="2024-12-02T22:13:11.925" v="2514" actId="478"/>
          <ac:picMkLst>
            <pc:docMk/>
            <pc:sldMk cId="2102072906" sldId="320"/>
            <ac:picMk id="16" creationId="{9CDFB844-5DEB-DC60-59A2-C097E62C80DF}"/>
          </ac:picMkLst>
        </pc:picChg>
      </pc:sldChg>
      <pc:sldChg chg="add del">
        <pc:chgData name="Haoran Liu" userId="3f86b97156a136f2" providerId="LiveId" clId="{758D5E62-4825-40F9-B0E2-8626AAC91BB4}" dt="2024-11-19T14:25:39.406" v="555" actId="2696"/>
        <pc:sldMkLst>
          <pc:docMk/>
          <pc:sldMk cId="1936017883" sldId="321"/>
        </pc:sldMkLst>
      </pc:sldChg>
      <pc:sldChg chg="addSp delSp modSp mod ord modAnim">
        <pc:chgData name="Haoran Liu" userId="3f86b97156a136f2" providerId="LiveId" clId="{758D5E62-4825-40F9-B0E2-8626AAC91BB4}" dt="2024-12-02T22:54:31.312" v="3377"/>
        <pc:sldMkLst>
          <pc:docMk/>
          <pc:sldMk cId="2152385284" sldId="328"/>
        </pc:sldMkLst>
        <pc:spChg chg="mod">
          <ac:chgData name="Haoran Liu" userId="3f86b97156a136f2" providerId="LiveId" clId="{758D5E62-4825-40F9-B0E2-8626AAC91BB4}" dt="2024-11-19T14:26:41.872" v="591" actId="20577"/>
          <ac:spMkLst>
            <pc:docMk/>
            <pc:sldMk cId="2152385284" sldId="328"/>
            <ac:spMk id="2" creationId="{94BE954C-C63E-4735-9418-1C4B744B6485}"/>
          </ac:spMkLst>
        </pc:spChg>
        <pc:spChg chg="add mod">
          <ac:chgData name="Haoran Liu" userId="3f86b97156a136f2" providerId="LiveId" clId="{758D5E62-4825-40F9-B0E2-8626AAC91BB4}" dt="2024-12-02T22:53:42.948" v="3372" actId="14100"/>
          <ac:spMkLst>
            <pc:docMk/>
            <pc:sldMk cId="2152385284" sldId="328"/>
            <ac:spMk id="5" creationId="{7B09EB0A-FAB4-18BF-E9AA-D3B6590B14D8}"/>
          </ac:spMkLst>
        </pc:spChg>
        <pc:spChg chg="add mod">
          <ac:chgData name="Haoran Liu" userId="3f86b97156a136f2" providerId="LiveId" clId="{758D5E62-4825-40F9-B0E2-8626AAC91BB4}" dt="2024-12-02T22:53:51.715" v="3375" actId="14100"/>
          <ac:spMkLst>
            <pc:docMk/>
            <pc:sldMk cId="2152385284" sldId="328"/>
            <ac:spMk id="6" creationId="{65F99B42-7A78-1C01-7566-B73B16EF8EC2}"/>
          </ac:spMkLst>
        </pc:spChg>
        <pc:spChg chg="mod">
          <ac:chgData name="Haoran Liu" userId="3f86b97156a136f2" providerId="LiveId" clId="{758D5E62-4825-40F9-B0E2-8626AAC91BB4}" dt="2024-11-19T14:28:36.794" v="635" actId="20577"/>
          <ac:spMkLst>
            <pc:docMk/>
            <pc:sldMk cId="2152385284" sldId="328"/>
            <ac:spMk id="11" creationId="{42A562BF-B281-12E8-FE58-7A1978B2B34B}"/>
          </ac:spMkLst>
        </pc:spChg>
        <pc:spChg chg="mod">
          <ac:chgData name="Haoran Liu" userId="3f86b97156a136f2" providerId="LiveId" clId="{758D5E62-4825-40F9-B0E2-8626AAC91BB4}" dt="2024-12-02T22:53:10.299" v="3362" actId="1076"/>
          <ac:spMkLst>
            <pc:docMk/>
            <pc:sldMk cId="2152385284" sldId="328"/>
            <ac:spMk id="12" creationId="{9B5A152B-54D3-9DB8-20F0-4F0A4FF5A4B2}"/>
          </ac:spMkLst>
        </pc:spChg>
        <pc:picChg chg="add del mod">
          <ac:chgData name="Haoran Liu" userId="3f86b97156a136f2" providerId="LiveId" clId="{758D5E62-4825-40F9-B0E2-8626AAC91BB4}" dt="2024-12-02T22:53:55.898" v="3376" actId="1076"/>
          <ac:picMkLst>
            <pc:docMk/>
            <pc:sldMk cId="2152385284" sldId="328"/>
            <ac:picMk id="3" creationId="{406DA2E4-D535-7750-91AA-3338AD94DCC5}"/>
          </ac:picMkLst>
        </pc:picChg>
        <pc:picChg chg="add mod">
          <ac:chgData name="Haoran Liu" userId="3f86b97156a136f2" providerId="LiveId" clId="{758D5E62-4825-40F9-B0E2-8626AAC91BB4}" dt="2024-12-02T22:53:14.269" v="3367" actId="14100"/>
          <ac:picMkLst>
            <pc:docMk/>
            <pc:sldMk cId="2152385284" sldId="328"/>
            <ac:picMk id="4" creationId="{6A1F605B-9154-33F1-FC1A-1AA9B1726FA7}"/>
          </ac:picMkLst>
        </pc:picChg>
      </pc:sldChg>
      <pc:sldChg chg="modSp add del mod ord">
        <pc:chgData name="Haoran Liu" userId="3f86b97156a136f2" providerId="LiveId" clId="{758D5E62-4825-40F9-B0E2-8626AAC91BB4}" dt="2024-12-02T23:25:06.286" v="3662" actId="2696"/>
        <pc:sldMkLst>
          <pc:docMk/>
          <pc:sldMk cId="2315875314" sldId="334"/>
        </pc:sldMkLst>
      </pc:sldChg>
      <pc:sldChg chg="modSp mod ord">
        <pc:chgData name="Haoran Liu" userId="3f86b97156a136f2" providerId="LiveId" clId="{758D5E62-4825-40F9-B0E2-8626AAC91BB4}" dt="2024-12-02T22:54:41.893" v="3379"/>
        <pc:sldMkLst>
          <pc:docMk/>
          <pc:sldMk cId="1978040758" sldId="335"/>
        </pc:sldMkLst>
        <pc:spChg chg="mod">
          <ac:chgData name="Haoran Liu" userId="3f86b97156a136f2" providerId="LiveId" clId="{758D5E62-4825-40F9-B0E2-8626AAC91BB4}" dt="2024-11-19T14:36:57.136" v="702" actId="20577"/>
          <ac:spMkLst>
            <pc:docMk/>
            <pc:sldMk cId="1978040758" sldId="335"/>
            <ac:spMk id="2" creationId="{D6F06F84-BD5D-97F6-39D5-CDFBC7EA389D}"/>
          </ac:spMkLst>
        </pc:spChg>
        <pc:spChg chg="mod">
          <ac:chgData name="Haoran Liu" userId="3f86b97156a136f2" providerId="LiveId" clId="{758D5E62-4825-40F9-B0E2-8626AAC91BB4}" dt="2024-11-19T14:38:08.508" v="724" actId="1076"/>
          <ac:spMkLst>
            <pc:docMk/>
            <pc:sldMk cId="1978040758" sldId="335"/>
            <ac:spMk id="6" creationId="{FD121E07-0C9E-31DF-D38C-60D5D33A1849}"/>
          </ac:spMkLst>
        </pc:spChg>
        <pc:picChg chg="mod">
          <ac:chgData name="Haoran Liu" userId="3f86b97156a136f2" providerId="LiveId" clId="{758D5E62-4825-40F9-B0E2-8626AAC91BB4}" dt="2024-11-19T14:38:09.097" v="725" actId="1076"/>
          <ac:picMkLst>
            <pc:docMk/>
            <pc:sldMk cId="1978040758" sldId="335"/>
            <ac:picMk id="3" creationId="{CAF46976-BD8B-4F01-4C6D-4C3015D039EB}"/>
          </ac:picMkLst>
        </pc:picChg>
      </pc:sldChg>
      <pc:sldChg chg="modSp add del mod">
        <pc:chgData name="Haoran Liu" userId="3f86b97156a136f2" providerId="LiveId" clId="{758D5E62-4825-40F9-B0E2-8626AAC91BB4}" dt="2024-11-19T14:35:15.956" v="698" actId="2696"/>
        <pc:sldMkLst>
          <pc:docMk/>
          <pc:sldMk cId="3262063382" sldId="336"/>
        </pc:sldMkLst>
      </pc:sldChg>
      <pc:sldChg chg="modSp mod">
        <pc:chgData name="Haoran Liu" userId="3f86b97156a136f2" providerId="LiveId" clId="{758D5E62-4825-40F9-B0E2-8626AAC91BB4}" dt="2024-12-02T22:56:55.835" v="3415" actId="1076"/>
        <pc:sldMkLst>
          <pc:docMk/>
          <pc:sldMk cId="1192930693" sldId="337"/>
        </pc:sldMkLst>
        <pc:spChg chg="mod">
          <ac:chgData name="Haoran Liu" userId="3f86b97156a136f2" providerId="LiveId" clId="{758D5E62-4825-40F9-B0E2-8626AAC91BB4}" dt="2024-12-02T22:56:53.017" v="3414" actId="403"/>
          <ac:spMkLst>
            <pc:docMk/>
            <pc:sldMk cId="1192930693" sldId="337"/>
            <ac:spMk id="11" creationId="{42A562BF-B281-12E8-FE58-7A1978B2B34B}"/>
          </ac:spMkLst>
        </pc:spChg>
        <pc:picChg chg="mod">
          <ac:chgData name="Haoran Liu" userId="3f86b97156a136f2" providerId="LiveId" clId="{758D5E62-4825-40F9-B0E2-8626AAC91BB4}" dt="2024-12-02T22:56:55.835" v="3415" actId="1076"/>
          <ac:picMkLst>
            <pc:docMk/>
            <pc:sldMk cId="1192930693" sldId="337"/>
            <ac:picMk id="6" creationId="{64E714C0-9F2C-446A-D79D-8F32E437AA9F}"/>
          </ac:picMkLst>
        </pc:picChg>
      </pc:sldChg>
      <pc:sldChg chg="modSp mod">
        <pc:chgData name="Haoran Liu" userId="3f86b97156a136f2" providerId="LiveId" clId="{758D5E62-4825-40F9-B0E2-8626AAC91BB4}" dt="2024-12-02T23:16:44.641" v="3600" actId="1076"/>
        <pc:sldMkLst>
          <pc:docMk/>
          <pc:sldMk cId="3915385693" sldId="339"/>
        </pc:sldMkLst>
        <pc:spChg chg="mod">
          <ac:chgData name="Haoran Liu" userId="3f86b97156a136f2" providerId="LiveId" clId="{758D5E62-4825-40F9-B0E2-8626AAC91BB4}" dt="2024-12-02T23:16:44.641" v="3600" actId="1076"/>
          <ac:spMkLst>
            <pc:docMk/>
            <pc:sldMk cId="3915385693" sldId="339"/>
            <ac:spMk id="5" creationId="{98A6812E-8B58-5C8B-2A91-8BA6CBE8C37C}"/>
          </ac:spMkLst>
        </pc:spChg>
        <pc:spChg chg="mod">
          <ac:chgData name="Haoran Liu" userId="3f86b97156a136f2" providerId="LiveId" clId="{758D5E62-4825-40F9-B0E2-8626AAC91BB4}" dt="2024-11-19T14:52:53.303" v="865" actId="20577"/>
          <ac:spMkLst>
            <pc:docMk/>
            <pc:sldMk cId="3915385693" sldId="339"/>
            <ac:spMk id="7" creationId="{CF272F03-A47A-045F-2F2A-6515A520B0E3}"/>
          </ac:spMkLst>
        </pc:spChg>
      </pc:sldChg>
      <pc:sldChg chg="modSp mod">
        <pc:chgData name="Haoran Liu" userId="3f86b97156a136f2" providerId="LiveId" clId="{758D5E62-4825-40F9-B0E2-8626AAC91BB4}" dt="2024-12-02T23:16:57.834" v="3603" actId="14100"/>
        <pc:sldMkLst>
          <pc:docMk/>
          <pc:sldMk cId="3312909569" sldId="340"/>
        </pc:sldMkLst>
        <pc:spChg chg="mod">
          <ac:chgData name="Haoran Liu" userId="3f86b97156a136f2" providerId="LiveId" clId="{758D5E62-4825-40F9-B0E2-8626AAC91BB4}" dt="2024-12-02T23:16:52.449" v="3602" actId="14100"/>
          <ac:spMkLst>
            <pc:docMk/>
            <pc:sldMk cId="3312909569" sldId="340"/>
            <ac:spMk id="4" creationId="{10B204C2-0EBF-2440-106E-048E11A4F046}"/>
          </ac:spMkLst>
        </pc:spChg>
        <pc:spChg chg="mod">
          <ac:chgData name="Haoran Liu" userId="3f86b97156a136f2" providerId="LiveId" clId="{758D5E62-4825-40F9-B0E2-8626AAC91BB4}" dt="2024-12-02T23:16:57.834" v="3603" actId="14100"/>
          <ac:spMkLst>
            <pc:docMk/>
            <pc:sldMk cId="3312909569" sldId="340"/>
            <ac:spMk id="7" creationId="{E41D45D7-606E-8732-212A-C83A44D0B7AC}"/>
          </ac:spMkLst>
        </pc:spChg>
        <pc:spChg chg="mod">
          <ac:chgData name="Haoran Liu" userId="3f86b97156a136f2" providerId="LiveId" clId="{758D5E62-4825-40F9-B0E2-8626AAC91BB4}" dt="2024-11-19T14:44:13.907" v="820" actId="20577"/>
          <ac:spMkLst>
            <pc:docMk/>
            <pc:sldMk cId="3312909569" sldId="340"/>
            <ac:spMk id="11" creationId="{909E4A68-25FF-421B-99AE-BE4B8E743564}"/>
          </ac:spMkLst>
        </pc:spChg>
      </pc:sldChg>
      <pc:sldChg chg="modSp add mod ord">
        <pc:chgData name="Haoran Liu" userId="3f86b97156a136f2" providerId="LiveId" clId="{758D5E62-4825-40F9-B0E2-8626AAC91BB4}" dt="2024-12-02T23:08:08.042" v="3440" actId="20577"/>
        <pc:sldMkLst>
          <pc:docMk/>
          <pc:sldMk cId="112368117" sldId="341"/>
        </pc:sldMkLst>
        <pc:spChg chg="mod">
          <ac:chgData name="Haoran Liu" userId="3f86b97156a136f2" providerId="LiveId" clId="{758D5E62-4825-40F9-B0E2-8626AAC91BB4}" dt="2024-11-19T14:03:19.614" v="102" actId="20577"/>
          <ac:spMkLst>
            <pc:docMk/>
            <pc:sldMk cId="112368117" sldId="341"/>
            <ac:spMk id="2" creationId="{65C12ECE-33DD-DBDE-2FA3-BF08FD77E096}"/>
          </ac:spMkLst>
        </pc:spChg>
        <pc:spChg chg="mod">
          <ac:chgData name="Haoran Liu" userId="3f86b97156a136f2" providerId="LiveId" clId="{758D5E62-4825-40F9-B0E2-8626AAC91BB4}" dt="2024-12-02T23:05:02.769" v="3421" actId="1076"/>
          <ac:spMkLst>
            <pc:docMk/>
            <pc:sldMk cId="112368117" sldId="341"/>
            <ac:spMk id="6" creationId="{456DE1B4-9DC8-5EFD-9236-864F6E01422E}"/>
          </ac:spMkLst>
        </pc:spChg>
        <pc:spChg chg="mod">
          <ac:chgData name="Haoran Liu" userId="3f86b97156a136f2" providerId="LiveId" clId="{758D5E62-4825-40F9-B0E2-8626AAC91BB4}" dt="2024-12-02T23:06:05.973" v="3437" actId="1076"/>
          <ac:spMkLst>
            <pc:docMk/>
            <pc:sldMk cId="112368117" sldId="341"/>
            <ac:spMk id="8" creationId="{55984E38-5D7D-6A96-8B69-D7DF690FE5DB}"/>
          </ac:spMkLst>
        </pc:spChg>
        <pc:spChg chg="mod">
          <ac:chgData name="Haoran Liu" userId="3f86b97156a136f2" providerId="LiveId" clId="{758D5E62-4825-40F9-B0E2-8626AAC91BB4}" dt="2024-12-02T23:06:17.856" v="3438" actId="1076"/>
          <ac:spMkLst>
            <pc:docMk/>
            <pc:sldMk cId="112368117" sldId="341"/>
            <ac:spMk id="10" creationId="{65B43A52-2778-A5F6-C1F0-0BB4DDF836E4}"/>
          </ac:spMkLst>
        </pc:spChg>
        <pc:spChg chg="mod">
          <ac:chgData name="Haoran Liu" userId="3f86b97156a136f2" providerId="LiveId" clId="{758D5E62-4825-40F9-B0E2-8626AAC91BB4}" dt="2024-12-02T23:06:17.856" v="3438" actId="1076"/>
          <ac:spMkLst>
            <pc:docMk/>
            <pc:sldMk cId="112368117" sldId="341"/>
            <ac:spMk id="13" creationId="{83800E9C-E85B-660B-F1EA-0E012B9B0151}"/>
          </ac:spMkLst>
        </pc:spChg>
        <pc:spChg chg="mod">
          <ac:chgData name="Haoran Liu" userId="3f86b97156a136f2" providerId="LiveId" clId="{758D5E62-4825-40F9-B0E2-8626AAC91BB4}" dt="2024-12-02T23:06:17.856" v="3438" actId="1076"/>
          <ac:spMkLst>
            <pc:docMk/>
            <pc:sldMk cId="112368117" sldId="341"/>
            <ac:spMk id="15" creationId="{EAF59EBE-0A0F-6575-0F3D-A59DE6FB9C73}"/>
          </ac:spMkLst>
        </pc:spChg>
        <pc:spChg chg="mod">
          <ac:chgData name="Haoran Liu" userId="3f86b97156a136f2" providerId="LiveId" clId="{758D5E62-4825-40F9-B0E2-8626AAC91BB4}" dt="2024-12-02T23:06:17.856" v="3438" actId="1076"/>
          <ac:spMkLst>
            <pc:docMk/>
            <pc:sldMk cId="112368117" sldId="341"/>
            <ac:spMk id="16" creationId="{44BCB31F-E431-62F2-6A49-EAD3E51A9D08}"/>
          </ac:spMkLst>
        </pc:spChg>
        <pc:spChg chg="mod">
          <ac:chgData name="Haoran Liu" userId="3f86b97156a136f2" providerId="LiveId" clId="{758D5E62-4825-40F9-B0E2-8626AAC91BB4}" dt="2024-12-02T23:06:17.856" v="3438" actId="1076"/>
          <ac:spMkLst>
            <pc:docMk/>
            <pc:sldMk cId="112368117" sldId="341"/>
            <ac:spMk id="17" creationId="{D62DFC56-AAB9-9FE4-9A48-9930AF076986}"/>
          </ac:spMkLst>
        </pc:spChg>
        <pc:spChg chg="mod">
          <ac:chgData name="Haoran Liu" userId="3f86b97156a136f2" providerId="LiveId" clId="{758D5E62-4825-40F9-B0E2-8626AAC91BB4}" dt="2024-12-02T23:08:08.042" v="3440" actId="20577"/>
          <ac:spMkLst>
            <pc:docMk/>
            <pc:sldMk cId="112368117" sldId="341"/>
            <ac:spMk id="19" creationId="{F49AF8FA-1C6F-CCDC-75DE-2DFEBCC33ACE}"/>
          </ac:spMkLst>
        </pc:spChg>
        <pc:picChg chg="mod">
          <ac:chgData name="Haoran Liu" userId="3f86b97156a136f2" providerId="LiveId" clId="{758D5E62-4825-40F9-B0E2-8626AAC91BB4}" dt="2024-12-02T23:06:23.370" v="3439" actId="1076"/>
          <ac:picMkLst>
            <pc:docMk/>
            <pc:sldMk cId="112368117" sldId="341"/>
            <ac:picMk id="4" creationId="{58AB7DC0-A225-6355-E513-C8AC2046A305}"/>
          </ac:picMkLst>
        </pc:picChg>
      </pc:sldChg>
      <pc:sldChg chg="modSp mod">
        <pc:chgData name="Haoran Liu" userId="3f86b97156a136f2" providerId="LiveId" clId="{758D5E62-4825-40F9-B0E2-8626AAC91BB4}" dt="2024-12-02T22:44:49.725" v="3016" actId="20577"/>
        <pc:sldMkLst>
          <pc:docMk/>
          <pc:sldMk cId="1242569283" sldId="342"/>
        </pc:sldMkLst>
        <pc:spChg chg="mod">
          <ac:chgData name="Haoran Liu" userId="3f86b97156a136f2" providerId="LiveId" clId="{758D5E62-4825-40F9-B0E2-8626AAC91BB4}" dt="2024-12-02T22:43:48.636" v="3000" actId="20577"/>
          <ac:spMkLst>
            <pc:docMk/>
            <pc:sldMk cId="1242569283" sldId="342"/>
            <ac:spMk id="2" creationId="{D8F9A28F-4AF4-E661-6412-4B70DF8FBA72}"/>
          </ac:spMkLst>
        </pc:spChg>
        <pc:spChg chg="mod">
          <ac:chgData name="Haoran Liu" userId="3f86b97156a136f2" providerId="LiveId" clId="{758D5E62-4825-40F9-B0E2-8626AAC91BB4}" dt="2024-12-02T22:44:49.725" v="3016" actId="20577"/>
          <ac:spMkLst>
            <pc:docMk/>
            <pc:sldMk cId="1242569283" sldId="342"/>
            <ac:spMk id="11" creationId="{EB37DB47-3006-0DEC-8197-BE52AC8EB73B}"/>
          </ac:spMkLst>
        </pc:spChg>
        <pc:picChg chg="mod">
          <ac:chgData name="Haoran Liu" userId="3f86b97156a136f2" providerId="LiveId" clId="{758D5E62-4825-40F9-B0E2-8626AAC91BB4}" dt="2024-11-19T14:15:30.725" v="326" actId="14100"/>
          <ac:picMkLst>
            <pc:docMk/>
            <pc:sldMk cId="1242569283" sldId="342"/>
            <ac:picMk id="4" creationId="{3CE2D3B6-BB59-2CC9-6B0F-8C05FE83CFD9}"/>
          </ac:picMkLst>
        </pc:picChg>
        <pc:picChg chg="mod">
          <ac:chgData name="Haoran Liu" userId="3f86b97156a136f2" providerId="LiveId" clId="{758D5E62-4825-40F9-B0E2-8626AAC91BB4}" dt="2024-11-19T14:15:26.209" v="325" actId="1076"/>
          <ac:picMkLst>
            <pc:docMk/>
            <pc:sldMk cId="1242569283" sldId="342"/>
            <ac:picMk id="6" creationId="{B0549438-317C-4774-16BE-4B3B08D0332F}"/>
          </ac:picMkLst>
        </pc:picChg>
      </pc:sldChg>
      <pc:sldChg chg="modSp mod ord">
        <pc:chgData name="Haoran Liu" userId="3f86b97156a136f2" providerId="LiveId" clId="{758D5E62-4825-40F9-B0E2-8626AAC91BB4}" dt="2024-12-02T22:21:59.748" v="2622" actId="20577"/>
        <pc:sldMkLst>
          <pc:docMk/>
          <pc:sldMk cId="2084387811" sldId="386"/>
        </pc:sldMkLst>
        <pc:spChg chg="mod">
          <ac:chgData name="Haoran Liu" userId="3f86b97156a136f2" providerId="LiveId" clId="{758D5E62-4825-40F9-B0E2-8626AAC91BB4}" dt="2024-12-02T22:17:29.433" v="2561" actId="20577"/>
          <ac:spMkLst>
            <pc:docMk/>
            <pc:sldMk cId="2084387811" sldId="386"/>
            <ac:spMk id="2" creationId="{94BE954C-C63E-4735-9418-1C4B744B6485}"/>
          </ac:spMkLst>
        </pc:spChg>
        <pc:spChg chg="mod">
          <ac:chgData name="Haoran Liu" userId="3f86b97156a136f2" providerId="LiveId" clId="{758D5E62-4825-40F9-B0E2-8626AAC91BB4}" dt="2024-12-02T22:21:59.748" v="2622" actId="20577"/>
          <ac:spMkLst>
            <pc:docMk/>
            <pc:sldMk cId="2084387811" sldId="386"/>
            <ac:spMk id="3" creationId="{053B5DA5-935A-4A45-BB81-832094C9E93F}"/>
          </ac:spMkLst>
        </pc:spChg>
      </pc:sldChg>
      <pc:sldChg chg="modSp mod modNotesTx">
        <pc:chgData name="Haoran Liu" userId="3f86b97156a136f2" providerId="LiveId" clId="{758D5E62-4825-40F9-B0E2-8626AAC91BB4}" dt="2024-12-02T22:00:43.604" v="2407" actId="20577"/>
        <pc:sldMkLst>
          <pc:docMk/>
          <pc:sldMk cId="1893011902" sldId="399"/>
        </pc:sldMkLst>
        <pc:spChg chg="mod">
          <ac:chgData name="Haoran Liu" userId="3f86b97156a136f2" providerId="LiveId" clId="{758D5E62-4825-40F9-B0E2-8626AAC91BB4}" dt="2024-12-02T22:00:43.604" v="2407" actId="20577"/>
          <ac:spMkLst>
            <pc:docMk/>
            <pc:sldMk cId="1893011902" sldId="399"/>
            <ac:spMk id="7" creationId="{6904C51C-4994-113E-D1B1-DC67690AA154}"/>
          </ac:spMkLst>
        </pc:spChg>
      </pc:sldChg>
      <pc:sldChg chg="addSp delSp modSp add mod">
        <pc:chgData name="Haoran Liu" userId="3f86b97156a136f2" providerId="LiveId" clId="{758D5E62-4825-40F9-B0E2-8626AAC91BB4}" dt="2024-12-02T23:16:38.107" v="3599" actId="1076"/>
        <pc:sldMkLst>
          <pc:docMk/>
          <pc:sldMk cId="2879969243" sldId="401"/>
        </pc:sldMkLst>
        <pc:spChg chg="mod">
          <ac:chgData name="Haoran Liu" userId="3f86b97156a136f2" providerId="LiveId" clId="{758D5E62-4825-40F9-B0E2-8626AAC91BB4}" dt="2024-12-02T23:16:38.107" v="3599" actId="1076"/>
          <ac:spMkLst>
            <pc:docMk/>
            <pc:sldMk cId="2879969243" sldId="401"/>
            <ac:spMk id="3" creationId="{10F81484-3B89-8288-9FEB-3BB59BC35BCE}"/>
          </ac:spMkLst>
        </pc:spChg>
        <pc:spChg chg="add mod">
          <ac:chgData name="Haoran Liu" userId="3f86b97156a136f2" providerId="LiveId" clId="{758D5E62-4825-40F9-B0E2-8626AAC91BB4}" dt="2024-11-19T14:53:25.692" v="875" actId="20577"/>
          <ac:spMkLst>
            <pc:docMk/>
            <pc:sldMk cId="2879969243" sldId="401"/>
            <ac:spMk id="6" creationId="{CAC25C05-9A23-F651-F0D4-54A3BACEBAFD}"/>
          </ac:spMkLst>
        </pc:spChg>
        <pc:spChg chg="mod">
          <ac:chgData name="Haoran Liu" userId="3f86b97156a136f2" providerId="LiveId" clId="{758D5E62-4825-40F9-B0E2-8626AAC91BB4}" dt="2024-12-02T23:09:50.935" v="3470" actId="20577"/>
          <ac:spMkLst>
            <pc:docMk/>
            <pc:sldMk cId="2879969243" sldId="401"/>
            <ac:spMk id="11" creationId="{B660682C-9040-F66E-5879-3B28A5F4C5D6}"/>
          </ac:spMkLst>
        </pc:spChg>
        <pc:spChg chg="mod">
          <ac:chgData name="Haoran Liu" userId="3f86b97156a136f2" providerId="LiveId" clId="{758D5E62-4825-40F9-B0E2-8626AAC91BB4}" dt="2024-11-19T14:53:20.842" v="873" actId="20577"/>
          <ac:spMkLst>
            <pc:docMk/>
            <pc:sldMk cId="2879969243" sldId="401"/>
            <ac:spMk id="14" creationId="{5F4D3DA9-B0B7-1170-7FDC-976D7B72FF38}"/>
          </ac:spMkLst>
        </pc:spChg>
        <pc:picChg chg="mod modCrop">
          <ac:chgData name="Haoran Liu" userId="3f86b97156a136f2" providerId="LiveId" clId="{758D5E62-4825-40F9-B0E2-8626AAC91BB4}" dt="2024-11-19T14:50:54.779" v="835" actId="732"/>
          <ac:picMkLst>
            <pc:docMk/>
            <pc:sldMk cId="2879969243" sldId="401"/>
            <ac:picMk id="4" creationId="{A6F12454-E700-C6C5-2285-3027B4AAFF71}"/>
          </ac:picMkLst>
        </pc:picChg>
        <pc:picChg chg="add mod">
          <ac:chgData name="Haoran Liu" userId="3f86b97156a136f2" providerId="LiveId" clId="{758D5E62-4825-40F9-B0E2-8626AAC91BB4}" dt="2024-11-19T14:51:54.830" v="857" actId="1076"/>
          <ac:picMkLst>
            <pc:docMk/>
            <pc:sldMk cId="2879969243" sldId="401"/>
            <ac:picMk id="5" creationId="{9CBC8622-DB49-7481-8775-6CF0C66CE783}"/>
          </ac:picMkLst>
        </pc:picChg>
        <pc:picChg chg="add mod modCrop">
          <ac:chgData name="Haoran Liu" userId="3f86b97156a136f2" providerId="LiveId" clId="{758D5E62-4825-40F9-B0E2-8626AAC91BB4}" dt="2024-11-19T14:51:11.129" v="837" actId="1076"/>
          <ac:picMkLst>
            <pc:docMk/>
            <pc:sldMk cId="2879969243" sldId="401"/>
            <ac:picMk id="7" creationId="{4C5CB8E0-02FA-7384-19B3-A054304E4A71}"/>
          </ac:picMkLst>
        </pc:picChg>
      </pc:sldChg>
      <pc:sldChg chg="add del">
        <pc:chgData name="Haoran Liu" userId="3f86b97156a136f2" providerId="LiveId" clId="{758D5E62-4825-40F9-B0E2-8626AAC91BB4}" dt="2024-11-19T14:57:18.005" v="979" actId="2696"/>
        <pc:sldMkLst>
          <pc:docMk/>
          <pc:sldMk cId="560433492" sldId="402"/>
        </pc:sldMkLst>
      </pc:sldChg>
      <pc:sldChg chg="modSp mod">
        <pc:chgData name="Haoran Liu" userId="3f86b97156a136f2" providerId="LiveId" clId="{758D5E62-4825-40F9-B0E2-8626AAC91BB4}" dt="2024-12-02T23:36:17.430" v="3674" actId="113"/>
        <pc:sldMkLst>
          <pc:docMk/>
          <pc:sldMk cId="1935644403" sldId="403"/>
        </pc:sldMkLst>
        <pc:spChg chg="mod">
          <ac:chgData name="Haoran Liu" userId="3f86b97156a136f2" providerId="LiveId" clId="{758D5E62-4825-40F9-B0E2-8626AAC91BB4}" dt="2024-12-02T23:36:17.430" v="3674" actId="113"/>
          <ac:spMkLst>
            <pc:docMk/>
            <pc:sldMk cId="1935644403" sldId="403"/>
            <ac:spMk id="12" creationId="{49F1ED07-3279-D32A-7743-1A3B9CC5A7F3}"/>
          </ac:spMkLst>
        </pc:spChg>
      </pc:sldChg>
      <pc:sldChg chg="modSp mod">
        <pc:chgData name="Haoran Liu" userId="3f86b97156a136f2" providerId="LiveId" clId="{758D5E62-4825-40F9-B0E2-8626AAC91BB4}" dt="2024-11-19T15:18:10.622" v="1473"/>
        <pc:sldMkLst>
          <pc:docMk/>
          <pc:sldMk cId="3615489072" sldId="404"/>
        </pc:sldMkLst>
        <pc:spChg chg="mod">
          <ac:chgData name="Haoran Liu" userId="3f86b97156a136f2" providerId="LiveId" clId="{758D5E62-4825-40F9-B0E2-8626AAC91BB4}" dt="2024-11-19T15:18:10.622" v="1473"/>
          <ac:spMkLst>
            <pc:docMk/>
            <pc:sldMk cId="3615489072" sldId="404"/>
            <ac:spMk id="12" creationId="{49F1ED07-3279-D32A-7743-1A3B9CC5A7F3}"/>
          </ac:spMkLst>
        </pc:spChg>
        <pc:picChg chg="mod">
          <ac:chgData name="Haoran Liu" userId="3f86b97156a136f2" providerId="LiveId" clId="{758D5E62-4825-40F9-B0E2-8626AAC91BB4}" dt="2024-11-19T15:18:04.046" v="1470" actId="1076"/>
          <ac:picMkLst>
            <pc:docMk/>
            <pc:sldMk cId="3615489072" sldId="404"/>
            <ac:picMk id="4" creationId="{201C974D-380B-2B4B-B79B-BA24F7104D80}"/>
          </ac:picMkLst>
        </pc:picChg>
      </pc:sldChg>
      <pc:sldChg chg="modSp mod">
        <pc:chgData name="Haoran Liu" userId="3f86b97156a136f2" providerId="LiveId" clId="{758D5E62-4825-40F9-B0E2-8626AAC91BB4}" dt="2024-12-02T23:22:41.368" v="3651" actId="14100"/>
        <pc:sldMkLst>
          <pc:docMk/>
          <pc:sldMk cId="1464516086" sldId="405"/>
        </pc:sldMkLst>
        <pc:spChg chg="mod">
          <ac:chgData name="Haoran Liu" userId="3f86b97156a136f2" providerId="LiveId" clId="{758D5E62-4825-40F9-B0E2-8626AAC91BB4}" dt="2024-11-19T15:18:34.797" v="1474" actId="20577"/>
          <ac:spMkLst>
            <pc:docMk/>
            <pc:sldMk cId="1464516086" sldId="405"/>
            <ac:spMk id="2" creationId="{65C12ECE-33DD-DBDE-2FA3-BF08FD77E096}"/>
          </ac:spMkLst>
        </pc:spChg>
        <pc:spChg chg="mod">
          <ac:chgData name="Haoran Liu" userId="3f86b97156a136f2" providerId="LiveId" clId="{758D5E62-4825-40F9-B0E2-8626AAC91BB4}" dt="2024-12-02T23:22:41.368" v="3651" actId="14100"/>
          <ac:spMkLst>
            <pc:docMk/>
            <pc:sldMk cId="1464516086" sldId="405"/>
            <ac:spMk id="12" creationId="{49F1ED07-3279-D32A-7743-1A3B9CC5A7F3}"/>
          </ac:spMkLst>
        </pc:spChg>
      </pc:sldChg>
      <pc:sldChg chg="delSp modSp mod delAnim">
        <pc:chgData name="Haoran Liu" userId="3f86b97156a136f2" providerId="LiveId" clId="{758D5E62-4825-40F9-B0E2-8626AAC91BB4}" dt="2024-12-02T23:24:39.052" v="3661" actId="20577"/>
        <pc:sldMkLst>
          <pc:docMk/>
          <pc:sldMk cId="249546451" sldId="431"/>
        </pc:sldMkLst>
        <pc:spChg chg="mod">
          <ac:chgData name="Haoran Liu" userId="3f86b97156a136f2" providerId="LiveId" clId="{758D5E62-4825-40F9-B0E2-8626AAC91BB4}" dt="2024-12-02T23:24:39.052" v="3661" actId="20577"/>
          <ac:spMkLst>
            <pc:docMk/>
            <pc:sldMk cId="249546451" sldId="431"/>
            <ac:spMk id="12" creationId="{268FB90C-54EC-EF1B-FBAB-2695CEAC5ED1}"/>
          </ac:spMkLst>
        </pc:spChg>
        <pc:spChg chg="mod">
          <ac:chgData name="Haoran Liu" userId="3f86b97156a136f2" providerId="LiveId" clId="{758D5E62-4825-40F9-B0E2-8626AAC91BB4}" dt="2024-11-19T15:20:40.598" v="1476" actId="20577"/>
          <ac:spMkLst>
            <pc:docMk/>
            <pc:sldMk cId="249546451" sldId="431"/>
            <ac:spMk id="17" creationId="{B55764C2-951E-BBFD-DCFD-DA0687590C24}"/>
          </ac:spMkLst>
        </pc:spChg>
        <pc:picChg chg="del">
          <ac:chgData name="Haoran Liu" userId="3f86b97156a136f2" providerId="LiveId" clId="{758D5E62-4825-40F9-B0E2-8626AAC91BB4}" dt="2024-12-02T23:24:13.315" v="3652" actId="478"/>
          <ac:picMkLst>
            <pc:docMk/>
            <pc:sldMk cId="249546451" sldId="431"/>
            <ac:picMk id="18" creationId="{380275EF-DC7A-EAAD-F9EC-1B1890A10732}"/>
          </ac:picMkLst>
        </pc:picChg>
      </pc:sldChg>
      <pc:sldChg chg="modSp mod">
        <pc:chgData name="Haoran Liu" userId="3f86b97156a136f2" providerId="LiveId" clId="{758D5E62-4825-40F9-B0E2-8626AAC91BB4}" dt="2024-12-02T23:26:09.765" v="3663" actId="20577"/>
        <pc:sldMkLst>
          <pc:docMk/>
          <pc:sldMk cId="2894448858" sldId="432"/>
        </pc:sldMkLst>
        <pc:spChg chg="mod">
          <ac:chgData name="Haoran Liu" userId="3f86b97156a136f2" providerId="LiveId" clId="{758D5E62-4825-40F9-B0E2-8626AAC91BB4}" dt="2024-12-02T23:26:09.765" v="3663" actId="20577"/>
          <ac:spMkLst>
            <pc:docMk/>
            <pc:sldMk cId="2894448858" sldId="432"/>
            <ac:spMk id="11" creationId="{B92866F9-5B3C-6574-F4A6-73ABC01DF9CC}"/>
          </ac:spMkLst>
        </pc:spChg>
      </pc:sldChg>
      <pc:sldChg chg="modSp mod">
        <pc:chgData name="Haoran Liu" userId="3f86b97156a136f2" providerId="LiveId" clId="{758D5E62-4825-40F9-B0E2-8626AAC91BB4}" dt="2024-12-02T23:26:36.720" v="3667" actId="1076"/>
        <pc:sldMkLst>
          <pc:docMk/>
          <pc:sldMk cId="2676332301" sldId="433"/>
        </pc:sldMkLst>
        <pc:spChg chg="mod">
          <ac:chgData name="Haoran Liu" userId="3f86b97156a136f2" providerId="LiveId" clId="{758D5E62-4825-40F9-B0E2-8626AAC91BB4}" dt="2024-12-02T23:26:36.720" v="3667" actId="1076"/>
          <ac:spMkLst>
            <pc:docMk/>
            <pc:sldMk cId="2676332301" sldId="433"/>
            <ac:spMk id="5" creationId="{1CB1D1BE-5046-4A2A-6C90-15DEAC1E5680}"/>
          </ac:spMkLst>
        </pc:spChg>
      </pc:sldChg>
      <pc:sldChg chg="modSp mod">
        <pc:chgData name="Haoran Liu" userId="3f86b97156a136f2" providerId="LiveId" clId="{758D5E62-4825-40F9-B0E2-8626AAC91BB4}" dt="2024-12-02T23:21:53.198" v="3650" actId="20577"/>
        <pc:sldMkLst>
          <pc:docMk/>
          <pc:sldMk cId="1430585382" sldId="436"/>
        </pc:sldMkLst>
        <pc:spChg chg="mod">
          <ac:chgData name="Haoran Liu" userId="3f86b97156a136f2" providerId="LiveId" clId="{758D5E62-4825-40F9-B0E2-8626AAC91BB4}" dt="2024-12-02T23:21:53.198" v="3650" actId="20577"/>
          <ac:spMkLst>
            <pc:docMk/>
            <pc:sldMk cId="1430585382" sldId="436"/>
            <ac:spMk id="11" creationId="{42A562BF-B281-12E8-FE58-7A1978B2B34B}"/>
          </ac:spMkLst>
        </pc:spChg>
      </pc:sldChg>
      <pc:sldChg chg="addSp delSp modSp add del mod chgLayout">
        <pc:chgData name="Haoran Liu" userId="3f86b97156a136f2" providerId="LiveId" clId="{758D5E62-4825-40F9-B0E2-8626AAC91BB4}" dt="2024-12-02T23:44:06.412" v="3808" actId="1076"/>
        <pc:sldMkLst>
          <pc:docMk/>
          <pc:sldMk cId="4133690681" sldId="438"/>
        </pc:sldMkLst>
        <pc:spChg chg="mod ord">
          <ac:chgData name="Haoran Liu" userId="3f86b97156a136f2" providerId="LiveId" clId="{758D5E62-4825-40F9-B0E2-8626AAC91BB4}" dt="2024-12-02T23:43:18.353" v="3796" actId="14100"/>
          <ac:spMkLst>
            <pc:docMk/>
            <pc:sldMk cId="4133690681" sldId="438"/>
            <ac:spMk id="2" creationId="{94BE954C-C63E-4735-9418-1C4B744B6485}"/>
          </ac:spMkLst>
        </pc:spChg>
        <pc:spChg chg="add del mod">
          <ac:chgData name="Haoran Liu" userId="3f86b97156a136f2" providerId="LiveId" clId="{758D5E62-4825-40F9-B0E2-8626AAC91BB4}" dt="2024-12-02T23:42:27.227" v="3775" actId="6264"/>
          <ac:spMkLst>
            <pc:docMk/>
            <pc:sldMk cId="4133690681" sldId="438"/>
            <ac:spMk id="3" creationId="{DB5A4B11-3899-33F0-B19A-0D7E478E2641}"/>
          </ac:spMkLst>
        </pc:spChg>
        <pc:spChg chg="add del mod ord">
          <ac:chgData name="Haoran Liu" userId="3f86b97156a136f2" providerId="LiveId" clId="{758D5E62-4825-40F9-B0E2-8626AAC91BB4}" dt="2024-12-02T23:42:52.199" v="3791" actId="478"/>
          <ac:spMkLst>
            <pc:docMk/>
            <pc:sldMk cId="4133690681" sldId="438"/>
            <ac:spMk id="4" creationId="{567CA703-C1B8-1671-F643-B0E6955DFC5F}"/>
          </ac:spMkLst>
        </pc:spChg>
        <pc:spChg chg="mod">
          <ac:chgData name="Haoran Liu" userId="3f86b97156a136f2" providerId="LiveId" clId="{758D5E62-4825-40F9-B0E2-8626AAC91BB4}" dt="2024-12-02T23:41:21.450" v="3764" actId="20577"/>
          <ac:spMkLst>
            <pc:docMk/>
            <pc:sldMk cId="4133690681" sldId="438"/>
            <ac:spMk id="5" creationId="{1CB1D1BE-5046-4A2A-6C90-15DEAC1E5680}"/>
          </ac:spMkLst>
        </pc:spChg>
        <pc:spChg chg="mod topLvl">
          <ac:chgData name="Haoran Liu" userId="3f86b97156a136f2" providerId="LiveId" clId="{758D5E62-4825-40F9-B0E2-8626AAC91BB4}" dt="2024-12-02T23:43:56.242" v="3805"/>
          <ac:spMkLst>
            <pc:docMk/>
            <pc:sldMk cId="4133690681" sldId="438"/>
            <ac:spMk id="10" creationId="{C38591B9-B433-15C7-1E75-FB5B1BA836DC}"/>
          </ac:spMkLst>
        </pc:spChg>
        <pc:spChg chg="mod">
          <ac:chgData name="Haoran Liu" userId="3f86b97156a136f2" providerId="LiveId" clId="{758D5E62-4825-40F9-B0E2-8626AAC91BB4}" dt="2024-12-02T23:44:06.412" v="3808" actId="1076"/>
          <ac:spMkLst>
            <pc:docMk/>
            <pc:sldMk cId="4133690681" sldId="438"/>
            <ac:spMk id="13" creationId="{4F7228AC-E4F4-36CA-AED0-9B8A25FDCF36}"/>
          </ac:spMkLst>
        </pc:spChg>
        <pc:grpChg chg="add del mod">
          <ac:chgData name="Haoran Liu" userId="3f86b97156a136f2" providerId="LiveId" clId="{758D5E62-4825-40F9-B0E2-8626AAC91BB4}" dt="2024-12-02T23:42:51.559" v="3787" actId="165"/>
          <ac:grpSpMkLst>
            <pc:docMk/>
            <pc:sldMk cId="4133690681" sldId="438"/>
            <ac:grpSpMk id="11" creationId="{8114D244-A40D-B454-0F35-C0F33F8CF4D4}"/>
          </ac:grpSpMkLst>
        </pc:grpChg>
        <pc:picChg chg="mod topLvl modCrop">
          <ac:chgData name="Haoran Liu" userId="3f86b97156a136f2" providerId="LiveId" clId="{758D5E62-4825-40F9-B0E2-8626AAC91BB4}" dt="2024-12-02T23:43:49.077" v="3802" actId="1076"/>
          <ac:picMkLst>
            <pc:docMk/>
            <pc:sldMk cId="4133690681" sldId="438"/>
            <ac:picMk id="7" creationId="{7C393F72-F1A1-E18E-F7BA-2C7D0F9154B4}"/>
          </ac:picMkLst>
        </pc:picChg>
        <pc:picChg chg="mod">
          <ac:chgData name="Haoran Liu" userId="3f86b97156a136f2" providerId="LiveId" clId="{758D5E62-4825-40F9-B0E2-8626AAC91BB4}" dt="2024-12-02T23:44:04.129" v="3807" actId="1076"/>
          <ac:picMkLst>
            <pc:docMk/>
            <pc:sldMk cId="4133690681" sldId="438"/>
            <ac:picMk id="1028" creationId="{BD76969A-DAAC-0FA6-22FD-69AF319081A0}"/>
          </ac:picMkLst>
        </pc:picChg>
      </pc:sldChg>
      <pc:sldChg chg="modSp add del mod">
        <pc:chgData name="Haoran Liu" userId="3f86b97156a136f2" providerId="LiveId" clId="{758D5E62-4825-40F9-B0E2-8626AAC91BB4}" dt="2024-12-02T23:38:47.904" v="3717" actId="20577"/>
        <pc:sldMkLst>
          <pc:docMk/>
          <pc:sldMk cId="3740174575" sldId="439"/>
        </pc:sldMkLst>
        <pc:spChg chg="mod">
          <ac:chgData name="Haoran Liu" userId="3f86b97156a136f2" providerId="LiveId" clId="{758D5E62-4825-40F9-B0E2-8626AAC91BB4}" dt="2024-12-02T23:38:47.904" v="3717" actId="20577"/>
          <ac:spMkLst>
            <pc:docMk/>
            <pc:sldMk cId="3740174575" sldId="439"/>
            <ac:spMk id="2" creationId="{94BE954C-C63E-4735-9418-1C4B744B6485}"/>
          </ac:spMkLst>
        </pc:spChg>
        <pc:spChg chg="mod">
          <ac:chgData name="Haoran Liu" userId="3f86b97156a136f2" providerId="LiveId" clId="{758D5E62-4825-40F9-B0E2-8626AAC91BB4}" dt="2024-12-02T23:37:35.552" v="3700" actId="1076"/>
          <ac:spMkLst>
            <pc:docMk/>
            <pc:sldMk cId="3740174575" sldId="439"/>
            <ac:spMk id="4" creationId="{5E236133-D999-AD9B-EE93-D8233057F20E}"/>
          </ac:spMkLst>
        </pc:spChg>
        <pc:spChg chg="mod">
          <ac:chgData name="Haoran Liu" userId="3f86b97156a136f2" providerId="LiveId" clId="{758D5E62-4825-40F9-B0E2-8626AAC91BB4}" dt="2024-12-02T23:38:41.828" v="3716" actId="1076"/>
          <ac:spMkLst>
            <pc:docMk/>
            <pc:sldMk cId="3740174575" sldId="439"/>
            <ac:spMk id="5" creationId="{1CB1D1BE-5046-4A2A-6C90-15DEAC1E5680}"/>
          </ac:spMkLst>
        </pc:spChg>
        <pc:spChg chg="mod">
          <ac:chgData name="Haoran Liu" userId="3f86b97156a136f2" providerId="LiveId" clId="{758D5E62-4825-40F9-B0E2-8626AAC91BB4}" dt="2024-12-02T23:37:29.738" v="3698" actId="14100"/>
          <ac:spMkLst>
            <pc:docMk/>
            <pc:sldMk cId="3740174575" sldId="439"/>
            <ac:spMk id="8" creationId="{8FAE4C84-51B3-D209-9F9B-8B2449D288CE}"/>
          </ac:spMkLst>
        </pc:spChg>
        <pc:picChg chg="mod">
          <ac:chgData name="Haoran Liu" userId="3f86b97156a136f2" providerId="LiveId" clId="{758D5E62-4825-40F9-B0E2-8626AAC91BB4}" dt="2024-12-02T23:37:32.595" v="3699" actId="1076"/>
          <ac:picMkLst>
            <pc:docMk/>
            <pc:sldMk cId="3740174575" sldId="439"/>
            <ac:picMk id="1026" creationId="{DE47292E-6F4C-EB38-E0EC-BC35B0E24434}"/>
          </ac:picMkLst>
        </pc:picChg>
      </pc:sldChg>
      <pc:sldChg chg="modSp add del mod">
        <pc:chgData name="Haoran Liu" userId="3f86b97156a136f2" providerId="LiveId" clId="{758D5E62-4825-40F9-B0E2-8626AAC91BB4}" dt="2024-12-02T23:55:36.002" v="3840" actId="1076"/>
        <pc:sldMkLst>
          <pc:docMk/>
          <pc:sldMk cId="616788964" sldId="440"/>
        </pc:sldMkLst>
        <pc:spChg chg="mod">
          <ac:chgData name="Haoran Liu" userId="3f86b97156a136f2" providerId="LiveId" clId="{758D5E62-4825-40F9-B0E2-8626AAC91BB4}" dt="2024-12-02T23:55:23.589" v="3837" actId="20577"/>
          <ac:spMkLst>
            <pc:docMk/>
            <pc:sldMk cId="616788964" sldId="440"/>
            <ac:spMk id="2" creationId="{94BE954C-C63E-4735-9418-1C4B744B6485}"/>
          </ac:spMkLst>
        </pc:spChg>
        <pc:spChg chg="mod">
          <ac:chgData name="Haoran Liu" userId="3f86b97156a136f2" providerId="LiveId" clId="{758D5E62-4825-40F9-B0E2-8626AAC91BB4}" dt="2024-12-02T23:55:31.492" v="3839" actId="1076"/>
          <ac:spMkLst>
            <pc:docMk/>
            <pc:sldMk cId="616788964" sldId="440"/>
            <ac:spMk id="12" creationId="{AC51F50B-094E-D435-3688-28B57A6555AC}"/>
          </ac:spMkLst>
        </pc:spChg>
        <pc:spChg chg="mod">
          <ac:chgData name="Haoran Liu" userId="3f86b97156a136f2" providerId="LiveId" clId="{758D5E62-4825-40F9-B0E2-8626AAC91BB4}" dt="2024-12-02T23:55:36.002" v="3840" actId="1076"/>
          <ac:spMkLst>
            <pc:docMk/>
            <pc:sldMk cId="616788964" sldId="440"/>
            <ac:spMk id="15" creationId="{0A1EB699-15DF-0724-6ED7-F2CFD530B8D2}"/>
          </ac:spMkLst>
        </pc:spChg>
        <pc:grpChg chg="mod">
          <ac:chgData name="Haoran Liu" userId="3f86b97156a136f2" providerId="LiveId" clId="{758D5E62-4825-40F9-B0E2-8626AAC91BB4}" dt="2024-12-02T23:55:31.492" v="3839" actId="1076"/>
          <ac:grpSpMkLst>
            <pc:docMk/>
            <pc:sldMk cId="616788964" sldId="440"/>
            <ac:grpSpMk id="13" creationId="{76743689-381A-A0DB-3C43-10F491879131}"/>
          </ac:grpSpMkLst>
        </pc:grpChg>
        <pc:picChg chg="mod">
          <ac:chgData name="Haoran Liu" userId="3f86b97156a136f2" providerId="LiveId" clId="{758D5E62-4825-40F9-B0E2-8626AAC91BB4}" dt="2024-12-02T23:55:31.492" v="3839" actId="1076"/>
          <ac:picMkLst>
            <pc:docMk/>
            <pc:sldMk cId="616788964" sldId="440"/>
            <ac:picMk id="2056" creationId="{ED4223E1-2F6D-B6CA-6B4B-487BBEA669DF}"/>
          </ac:picMkLst>
        </pc:picChg>
      </pc:sldChg>
      <pc:sldChg chg="modSp add del mod">
        <pc:chgData name="Haoran Liu" userId="3f86b97156a136f2" providerId="LiveId" clId="{758D5E62-4825-40F9-B0E2-8626AAC91BB4}" dt="2024-12-02T23:35:03.629" v="3673" actId="2696"/>
        <pc:sldMkLst>
          <pc:docMk/>
          <pc:sldMk cId="1137698380" sldId="442"/>
        </pc:sldMkLst>
      </pc:sldChg>
      <pc:sldChg chg="addSp modSp add del mod">
        <pc:chgData name="Haoran Liu" userId="3f86b97156a136f2" providerId="LiveId" clId="{758D5E62-4825-40F9-B0E2-8626AAC91BB4}" dt="2024-12-02T23:55:05.299" v="3831" actId="14100"/>
        <pc:sldMkLst>
          <pc:docMk/>
          <pc:sldMk cId="2543944255" sldId="444"/>
        </pc:sldMkLst>
        <pc:spChg chg="mod">
          <ac:chgData name="Haoran Liu" userId="3f86b97156a136f2" providerId="LiveId" clId="{758D5E62-4825-40F9-B0E2-8626AAC91BB4}" dt="2024-12-02T23:54:58.409" v="3829" actId="20577"/>
          <ac:spMkLst>
            <pc:docMk/>
            <pc:sldMk cId="2543944255" sldId="444"/>
            <ac:spMk id="3" creationId="{053B5DA5-935A-4A45-BB81-832094C9E93F}"/>
          </ac:spMkLst>
        </pc:spChg>
        <pc:spChg chg="add mod">
          <ac:chgData name="Haoran Liu" userId="3f86b97156a136f2" providerId="LiveId" clId="{758D5E62-4825-40F9-B0E2-8626AAC91BB4}" dt="2024-12-02T23:55:05.299" v="3831" actId="14100"/>
          <ac:spMkLst>
            <pc:docMk/>
            <pc:sldMk cId="2543944255" sldId="444"/>
            <ac:spMk id="6" creationId="{7931075C-DEE5-C17C-79A6-57D04DC09081}"/>
          </ac:spMkLst>
        </pc:spChg>
        <pc:spChg chg="add mod">
          <ac:chgData name="Haoran Liu" userId="3f86b97156a136f2" providerId="LiveId" clId="{758D5E62-4825-40F9-B0E2-8626AAC91BB4}" dt="2024-12-02T23:54:40.845" v="3825" actId="404"/>
          <ac:spMkLst>
            <pc:docMk/>
            <pc:sldMk cId="2543944255" sldId="444"/>
            <ac:spMk id="8" creationId="{E001E7AB-7D9E-7EF5-BC18-FCD1675B940B}"/>
          </ac:spMkLst>
        </pc:spChg>
        <pc:grpChg chg="add mod">
          <ac:chgData name="Haoran Liu" userId="3f86b97156a136f2" providerId="LiveId" clId="{758D5E62-4825-40F9-B0E2-8626AAC91BB4}" dt="2024-12-02T23:55:02.798" v="3830" actId="1076"/>
          <ac:grpSpMkLst>
            <pc:docMk/>
            <pc:sldMk cId="2543944255" sldId="444"/>
            <ac:grpSpMk id="4" creationId="{A4C79FB4-0695-32C0-F34F-568D43ACD52C}"/>
          </ac:grpSpMkLst>
        </pc:grpChg>
        <pc:grpChg chg="add mod">
          <ac:chgData name="Haoran Liu" userId="3f86b97156a136f2" providerId="LiveId" clId="{758D5E62-4825-40F9-B0E2-8626AAC91BB4}" dt="2024-12-02T23:54:00.643" v="3809"/>
          <ac:grpSpMkLst>
            <pc:docMk/>
            <pc:sldMk cId="2543944255" sldId="444"/>
            <ac:grpSpMk id="5" creationId="{3723F655-9F34-6B61-15B2-A12E2AD90B7B}"/>
          </ac:grpSpMkLst>
        </pc:grpChg>
        <pc:picChg chg="add mod">
          <ac:chgData name="Haoran Liu" userId="3f86b97156a136f2" providerId="LiveId" clId="{758D5E62-4825-40F9-B0E2-8626AAC91BB4}" dt="2024-12-02T23:54:00.643" v="3809"/>
          <ac:picMkLst>
            <pc:docMk/>
            <pc:sldMk cId="2543944255" sldId="444"/>
            <ac:picMk id="7" creationId="{5529E07A-4F52-C5F3-0FDD-0A22CABC89F1}"/>
          </ac:picMkLst>
        </pc:picChg>
      </pc:sldChg>
      <pc:sldChg chg="add del">
        <pc:chgData name="Haoran Liu" userId="3f86b97156a136f2" providerId="LiveId" clId="{758D5E62-4825-40F9-B0E2-8626AAC91BB4}" dt="2024-12-02T23:35:03.629" v="3673" actId="2696"/>
        <pc:sldMkLst>
          <pc:docMk/>
          <pc:sldMk cId="1346079615" sldId="445"/>
        </pc:sldMkLst>
      </pc:sldChg>
      <pc:sldChg chg="addSp delSp modSp add del mod">
        <pc:chgData name="Haoran Liu" userId="3f86b97156a136f2" providerId="LiveId" clId="{758D5E62-4825-40F9-B0E2-8626AAC91BB4}" dt="2024-12-02T20:48:27.978" v="1505" actId="2696"/>
        <pc:sldMkLst>
          <pc:docMk/>
          <pc:sldMk cId="953367165" sldId="446"/>
        </pc:sldMkLst>
      </pc:sldChg>
      <pc:sldChg chg="modSp add mod">
        <pc:chgData name="Haoran Liu" userId="3f86b97156a136f2" providerId="LiveId" clId="{758D5E62-4825-40F9-B0E2-8626AAC91BB4}" dt="2024-12-02T20:52:13.425" v="1625" actId="20577"/>
        <pc:sldMkLst>
          <pc:docMk/>
          <pc:sldMk cId="3215901491" sldId="446"/>
        </pc:sldMkLst>
        <pc:spChg chg="mod">
          <ac:chgData name="Haoran Liu" userId="3f86b97156a136f2" providerId="LiveId" clId="{758D5E62-4825-40F9-B0E2-8626AAC91BB4}" dt="2024-12-02T20:48:42.868" v="1516" actId="20577"/>
          <ac:spMkLst>
            <pc:docMk/>
            <pc:sldMk cId="3215901491" sldId="446"/>
            <ac:spMk id="2" creationId="{16A5E92C-98D6-F620-C85A-EA74BC50E841}"/>
          </ac:spMkLst>
        </pc:spChg>
        <pc:spChg chg="mod">
          <ac:chgData name="Haoran Liu" userId="3f86b97156a136f2" providerId="LiveId" clId="{758D5E62-4825-40F9-B0E2-8626AAC91BB4}" dt="2024-12-02T20:52:13.425" v="1625" actId="20577"/>
          <ac:spMkLst>
            <pc:docMk/>
            <pc:sldMk cId="3215901491" sldId="446"/>
            <ac:spMk id="5" creationId="{8C83CC51-B53B-BE7D-C886-8D2958CE7B69}"/>
          </ac:spMkLst>
        </pc:spChg>
      </pc:sldChg>
      <pc:sldChg chg="addSp delSp modSp add mod ord">
        <pc:chgData name="Haoran Liu" userId="3f86b97156a136f2" providerId="LiveId" clId="{758D5E62-4825-40F9-B0E2-8626AAC91BB4}" dt="2024-12-02T22:00:33.597" v="2396" actId="1076"/>
        <pc:sldMkLst>
          <pc:docMk/>
          <pc:sldMk cId="328375358" sldId="447"/>
        </pc:sldMkLst>
        <pc:spChg chg="mod">
          <ac:chgData name="Haoran Liu" userId="3f86b97156a136f2" providerId="LiveId" clId="{758D5E62-4825-40F9-B0E2-8626AAC91BB4}" dt="2024-12-02T21:05:07.886" v="1641" actId="20577"/>
          <ac:spMkLst>
            <pc:docMk/>
            <pc:sldMk cId="328375358" sldId="447"/>
            <ac:spMk id="2" creationId="{9E23839D-60C4-B3B0-15F0-EC17201E546F}"/>
          </ac:spMkLst>
        </pc:spChg>
        <pc:spChg chg="add mod">
          <ac:chgData name="Haoran Liu" userId="3f86b97156a136f2" providerId="LiveId" clId="{758D5E62-4825-40F9-B0E2-8626AAC91BB4}" dt="2024-12-02T22:00:19.693" v="2392" actId="1076"/>
          <ac:spMkLst>
            <pc:docMk/>
            <pc:sldMk cId="328375358" sldId="447"/>
            <ac:spMk id="3" creationId="{A29FA01E-4286-DBDB-8B34-1AE21EE20637}"/>
          </ac:spMkLst>
        </pc:spChg>
        <pc:spChg chg="add mod">
          <ac:chgData name="Haoran Liu" userId="3f86b97156a136f2" providerId="LiveId" clId="{758D5E62-4825-40F9-B0E2-8626AAC91BB4}" dt="2024-12-02T22:00:29.038" v="2395" actId="14100"/>
          <ac:spMkLst>
            <pc:docMk/>
            <pc:sldMk cId="328375358" sldId="447"/>
            <ac:spMk id="5" creationId="{DEE0F12E-B515-13F9-7DF5-16A6AE6C6E34}"/>
          </ac:spMkLst>
        </pc:spChg>
        <pc:spChg chg="mod">
          <ac:chgData name="Haoran Liu" userId="3f86b97156a136f2" providerId="LiveId" clId="{758D5E62-4825-40F9-B0E2-8626AAC91BB4}" dt="2024-12-02T21:48:16.188" v="2234" actId="20577"/>
          <ac:spMkLst>
            <pc:docMk/>
            <pc:sldMk cId="328375358" sldId="447"/>
            <ac:spMk id="6" creationId="{D92EA7E3-5E43-A9D3-576A-A5696A70EE8E}"/>
          </ac:spMkLst>
        </pc:spChg>
        <pc:spChg chg="mod ord">
          <ac:chgData name="Haoran Liu" userId="3f86b97156a136f2" providerId="LiveId" clId="{758D5E62-4825-40F9-B0E2-8626AAC91BB4}" dt="2024-12-02T22:00:33.597" v="2396" actId="1076"/>
          <ac:spMkLst>
            <pc:docMk/>
            <pc:sldMk cId="328375358" sldId="447"/>
            <ac:spMk id="10" creationId="{642429FA-6BA8-FBAA-61F5-3D4455004A7F}"/>
          </ac:spMkLst>
        </pc:spChg>
        <pc:spChg chg="del mod">
          <ac:chgData name="Haoran Liu" userId="3f86b97156a136f2" providerId="LiveId" clId="{758D5E62-4825-40F9-B0E2-8626AAC91BB4}" dt="2024-12-02T21:24:54.923" v="1865" actId="478"/>
          <ac:spMkLst>
            <pc:docMk/>
            <pc:sldMk cId="328375358" sldId="447"/>
            <ac:spMk id="13" creationId="{E4CB0F61-AF6C-7B73-C49D-547EEF5DB7F0}"/>
          </ac:spMkLst>
        </pc:spChg>
        <pc:spChg chg="del mod">
          <ac:chgData name="Haoran Liu" userId="3f86b97156a136f2" providerId="LiveId" clId="{758D5E62-4825-40F9-B0E2-8626AAC91BB4}" dt="2024-12-02T21:10:04.953" v="1703" actId="478"/>
          <ac:spMkLst>
            <pc:docMk/>
            <pc:sldMk cId="328375358" sldId="447"/>
            <ac:spMk id="15" creationId="{F5279A64-18DE-6227-5A8E-C081F97C054A}"/>
          </ac:spMkLst>
        </pc:spChg>
        <pc:spChg chg="del mod">
          <ac:chgData name="Haoran Liu" userId="3f86b97156a136f2" providerId="LiveId" clId="{758D5E62-4825-40F9-B0E2-8626AAC91BB4}" dt="2024-12-02T21:10:05.929" v="1704" actId="478"/>
          <ac:spMkLst>
            <pc:docMk/>
            <pc:sldMk cId="328375358" sldId="447"/>
            <ac:spMk id="16" creationId="{31ADFFD2-E1DB-6856-55D1-5FB74752A271}"/>
          </ac:spMkLst>
        </pc:spChg>
        <pc:spChg chg="del">
          <ac:chgData name="Haoran Liu" userId="3f86b97156a136f2" providerId="LiveId" clId="{758D5E62-4825-40F9-B0E2-8626AAC91BB4}" dt="2024-12-02T21:08:29.893" v="1677" actId="478"/>
          <ac:spMkLst>
            <pc:docMk/>
            <pc:sldMk cId="328375358" sldId="447"/>
            <ac:spMk id="17" creationId="{BCAAFB4C-DD78-C8B7-142A-305D1732DA6A}"/>
          </ac:spMkLst>
        </pc:spChg>
        <pc:spChg chg="del">
          <ac:chgData name="Haoran Liu" userId="3f86b97156a136f2" providerId="LiveId" clId="{758D5E62-4825-40F9-B0E2-8626AAC91BB4}" dt="2024-12-02T21:08:31.980" v="1678" actId="478"/>
          <ac:spMkLst>
            <pc:docMk/>
            <pc:sldMk cId="328375358" sldId="447"/>
            <ac:spMk id="19" creationId="{26035B35-7E11-A4A4-CBCF-951DB9568118}"/>
          </ac:spMkLst>
        </pc:spChg>
        <pc:picChg chg="del">
          <ac:chgData name="Haoran Liu" userId="3f86b97156a136f2" providerId="LiveId" clId="{758D5E62-4825-40F9-B0E2-8626AAC91BB4}" dt="2024-12-02T21:08:27.477" v="1676" actId="478"/>
          <ac:picMkLst>
            <pc:docMk/>
            <pc:sldMk cId="328375358" sldId="447"/>
            <ac:picMk id="4" creationId="{6FAA1596-5AC7-2EC5-90FC-95864251F49A}"/>
          </ac:picMkLst>
        </pc:picChg>
        <pc:picChg chg="add mod">
          <ac:chgData name="Haoran Liu" userId="3f86b97156a136f2" providerId="LiveId" clId="{758D5E62-4825-40F9-B0E2-8626AAC91BB4}" dt="2024-12-02T22:00:22.522" v="2393" actId="1076"/>
          <ac:picMkLst>
            <pc:docMk/>
            <pc:sldMk cId="328375358" sldId="447"/>
            <ac:picMk id="1026" creationId="{2C7AC63D-6D2A-7A14-EB69-56CAAE014019}"/>
          </ac:picMkLst>
        </pc:picChg>
      </pc:sldChg>
      <pc:sldChg chg="add del">
        <pc:chgData name="Haoran Liu" userId="3f86b97156a136f2" providerId="LiveId" clId="{758D5E62-4825-40F9-B0E2-8626AAC91BB4}" dt="2024-11-19T14:52:29.125" v="864" actId="2696"/>
        <pc:sldMkLst>
          <pc:docMk/>
          <pc:sldMk cId="1298643418" sldId="447"/>
        </pc:sldMkLst>
      </pc:sldChg>
      <pc:sldChg chg="del">
        <pc:chgData name="Haoran Liu" userId="3f86b97156a136f2" providerId="LiveId" clId="{758D5E62-4825-40F9-B0E2-8626AAC91BB4}" dt="2024-11-19T13:55:17.793" v="54" actId="2696"/>
        <pc:sldMkLst>
          <pc:docMk/>
          <pc:sldMk cId="3524213977" sldId="447"/>
        </pc:sldMkLst>
      </pc:sldChg>
      <pc:sldChg chg="modSp add mod ord">
        <pc:chgData name="Haoran Liu" userId="3f86b97156a136f2" providerId="LiveId" clId="{758D5E62-4825-40F9-B0E2-8626AAC91BB4}" dt="2024-12-02T22:45:20.195" v="3024" actId="20577"/>
        <pc:sldMkLst>
          <pc:docMk/>
          <pc:sldMk cId="1787788444" sldId="448"/>
        </pc:sldMkLst>
        <pc:spChg chg="mod">
          <ac:chgData name="Haoran Liu" userId="3f86b97156a136f2" providerId="LiveId" clId="{758D5E62-4825-40F9-B0E2-8626AAC91BB4}" dt="2024-12-02T22:45:20.195" v="3024" actId="20577"/>
          <ac:spMkLst>
            <pc:docMk/>
            <pc:sldMk cId="1787788444" sldId="448"/>
            <ac:spMk id="3" creationId="{41AF4F30-C546-829A-F779-B180E6D086F2}"/>
          </ac:spMkLst>
        </pc:spChg>
      </pc:sldChg>
      <pc:sldChg chg="modSp add mod">
        <pc:chgData name="Haoran Liu" userId="3f86b97156a136f2" providerId="LiveId" clId="{758D5E62-4825-40F9-B0E2-8626AAC91BB4}" dt="2024-12-02T22:51:46.452" v="3351" actId="113"/>
        <pc:sldMkLst>
          <pc:docMk/>
          <pc:sldMk cId="2696893585" sldId="449"/>
        </pc:sldMkLst>
        <pc:spChg chg="mod">
          <ac:chgData name="Haoran Liu" userId="3f86b97156a136f2" providerId="LiveId" clId="{758D5E62-4825-40F9-B0E2-8626AAC91BB4}" dt="2024-12-02T22:48:23.544" v="3042" actId="20577"/>
          <ac:spMkLst>
            <pc:docMk/>
            <pc:sldMk cId="2696893585" sldId="449"/>
            <ac:spMk id="2" creationId="{8A246784-7B1F-761B-3E96-2A66D91CB59A}"/>
          </ac:spMkLst>
        </pc:spChg>
        <pc:spChg chg="mod">
          <ac:chgData name="Haoran Liu" userId="3f86b97156a136f2" providerId="LiveId" clId="{758D5E62-4825-40F9-B0E2-8626AAC91BB4}" dt="2024-12-02T22:51:46.452" v="3351" actId="113"/>
          <ac:spMkLst>
            <pc:docMk/>
            <pc:sldMk cId="2696893585" sldId="449"/>
            <ac:spMk id="3" creationId="{BAC4B8B1-001B-4CE3-EFCA-46E820910396}"/>
          </ac:spMkLst>
        </pc:spChg>
      </pc:sldChg>
      <pc:sldChg chg="add del">
        <pc:chgData name="Haoran Liu" userId="3f86b97156a136f2" providerId="LiveId" clId="{758D5E62-4825-40F9-B0E2-8626AAC91BB4}" dt="2024-12-02T23:18:55.306" v="3612" actId="2696"/>
        <pc:sldMkLst>
          <pc:docMk/>
          <pc:sldMk cId="404542887" sldId="450"/>
        </pc:sldMkLst>
      </pc:sldChg>
      <pc:sldChg chg="modSp add mod">
        <pc:chgData name="Haoran Liu" userId="3f86b97156a136f2" providerId="LiveId" clId="{758D5E62-4825-40F9-B0E2-8626AAC91BB4}" dt="2024-12-02T23:20:21.093" v="3645"/>
        <pc:sldMkLst>
          <pc:docMk/>
          <pc:sldMk cId="2641077300" sldId="451"/>
        </pc:sldMkLst>
        <pc:spChg chg="mod">
          <ac:chgData name="Haoran Liu" userId="3f86b97156a136f2" providerId="LiveId" clId="{758D5E62-4825-40F9-B0E2-8626AAC91BB4}" dt="2024-12-02T23:20:21.093" v="3645"/>
          <ac:spMkLst>
            <pc:docMk/>
            <pc:sldMk cId="2641077300" sldId="451"/>
            <ac:spMk id="3" creationId="{F6860026-BC4B-CAC2-FFF7-45C71DBACE0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8AB7E00F-2CDB-4116-AC41-76ECF239DF19}" type="datetimeFigureOut">
              <a:rPr lang="en-US" smtClean="0"/>
              <a:pPr/>
              <a:t>2/27/26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627FE36B-6807-46A5-B9B2-56D37B271280}" type="slidenum">
              <a:rPr lang="en-US" smtClean="0"/>
              <a:pPr/>
              <a:t>‹#›</a:t>
            </a:fld>
            <a:endParaRPr lang="en-US" dirty="0"/>
          </a:p>
        </p:txBody>
      </p:sp>
    </p:spTree>
    <p:extLst>
      <p:ext uri="{BB962C8B-B14F-4D97-AF65-F5344CB8AC3E}">
        <p14:creationId xmlns:p14="http://schemas.microsoft.com/office/powerpoint/2010/main" val="4194260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693738"/>
            <a:ext cx="6161087"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822512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660FA-F95F-9CD5-1CEC-15D7D09DF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DF2BD-4AF7-CC26-7488-0DE82D939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9C0FA-746F-2592-C90E-41A05F733C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2EF092-357B-C9F6-53A3-A15D2F0D1C8A}"/>
              </a:ext>
            </a:extLst>
          </p:cNvPr>
          <p:cNvSpPr>
            <a:spLocks noGrp="1"/>
          </p:cNvSpPr>
          <p:nvPr>
            <p:ph type="sldNum" sz="quarter" idx="5"/>
          </p:nvPr>
        </p:nvSpPr>
        <p:spPr/>
        <p:txBody>
          <a:bodyPr/>
          <a:lstStyle/>
          <a:p>
            <a:fld id="{9E1B0957-EB28-477A-AAD4-378FD4EE1325}" type="slidenum">
              <a:rPr lang="en-US" smtClean="0"/>
              <a:t>10</a:t>
            </a:fld>
            <a:endParaRPr lang="en-US"/>
          </a:p>
        </p:txBody>
      </p:sp>
    </p:spTree>
    <p:extLst>
      <p:ext uri="{BB962C8B-B14F-4D97-AF65-F5344CB8AC3E}">
        <p14:creationId xmlns:p14="http://schemas.microsoft.com/office/powerpoint/2010/main" val="1121828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7C17E-FC56-578E-8043-61B9691F6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40693-9594-45A5-EE7E-F6531794B3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67F1C5-B0FF-35EC-5155-8BB9B6E13D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ACFA7B-5749-B221-B45C-C17B25D3718D}"/>
              </a:ext>
            </a:extLst>
          </p:cNvPr>
          <p:cNvSpPr>
            <a:spLocks noGrp="1"/>
          </p:cNvSpPr>
          <p:nvPr>
            <p:ph type="sldNum" sz="quarter" idx="5"/>
          </p:nvPr>
        </p:nvSpPr>
        <p:spPr/>
        <p:txBody>
          <a:bodyPr/>
          <a:lstStyle/>
          <a:p>
            <a:fld id="{9E1B0957-EB28-477A-AAD4-378FD4EE1325}" type="slidenum">
              <a:rPr lang="en-US" smtClean="0"/>
              <a:t>11</a:t>
            </a:fld>
            <a:endParaRPr lang="en-US"/>
          </a:p>
        </p:txBody>
      </p:sp>
    </p:spTree>
    <p:extLst>
      <p:ext uri="{BB962C8B-B14F-4D97-AF65-F5344CB8AC3E}">
        <p14:creationId xmlns:p14="http://schemas.microsoft.com/office/powerpoint/2010/main" val="2113678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E9705-F0CF-F3AE-5493-C173E2DEBB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72BDC-BE99-07DE-FA6D-9FC0F18915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20141F-7E7E-57E5-D8C6-CD74EC983A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FD4762-CB63-1241-5A16-6242926E9768}"/>
              </a:ext>
            </a:extLst>
          </p:cNvPr>
          <p:cNvSpPr>
            <a:spLocks noGrp="1"/>
          </p:cNvSpPr>
          <p:nvPr>
            <p:ph type="sldNum" sz="quarter" idx="5"/>
          </p:nvPr>
        </p:nvSpPr>
        <p:spPr/>
        <p:txBody>
          <a:bodyPr/>
          <a:lstStyle/>
          <a:p>
            <a:fld id="{9E1B0957-EB28-477A-AAD4-378FD4EE1325}" type="slidenum">
              <a:rPr lang="en-US" smtClean="0"/>
              <a:t>12</a:t>
            </a:fld>
            <a:endParaRPr lang="en-US"/>
          </a:p>
        </p:txBody>
      </p:sp>
    </p:spTree>
    <p:extLst>
      <p:ext uri="{BB962C8B-B14F-4D97-AF65-F5344CB8AC3E}">
        <p14:creationId xmlns:p14="http://schemas.microsoft.com/office/powerpoint/2010/main" val="3940015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1B0957-EB28-477A-AAD4-378FD4EE1325}" type="slidenum">
              <a:rPr lang="en-US" smtClean="0"/>
              <a:t>13</a:t>
            </a:fld>
            <a:endParaRPr lang="en-US"/>
          </a:p>
        </p:txBody>
      </p:sp>
    </p:spTree>
    <p:extLst>
      <p:ext uri="{BB962C8B-B14F-4D97-AF65-F5344CB8AC3E}">
        <p14:creationId xmlns:p14="http://schemas.microsoft.com/office/powerpoint/2010/main" val="2697175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E58C1-79BE-6CB9-9CEA-5778366585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445FE-062E-CDBF-6596-5581A16C8E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AF448-2330-96AF-7787-548FD0BE083C}"/>
              </a:ext>
            </a:extLst>
          </p:cNvPr>
          <p:cNvSpPr>
            <a:spLocks noGrp="1"/>
          </p:cNvSpPr>
          <p:nvPr>
            <p:ph type="body" idx="1"/>
          </p:nvPr>
        </p:nvSpPr>
        <p:spPr/>
        <p:txBody>
          <a:bodyPr/>
          <a:lstStyle/>
          <a:p>
            <a:r>
              <a:rPr lang="en-US" sz="2400" dirty="0"/>
              <a:t>This project is led by </a:t>
            </a:r>
            <a:r>
              <a:rPr lang="en-US" sz="2400" b="1" dirty="0"/>
              <a:t>myself and </a:t>
            </a:r>
            <a:r>
              <a:rPr lang="en-US" sz="2400" b="1" dirty="0" err="1"/>
              <a:t>Nich</a:t>
            </a:r>
            <a:r>
              <a:rPr lang="en-US" sz="2400" dirty="0"/>
              <a:t>. We collaborate with multiple </a:t>
            </a:r>
            <a:r>
              <a:rPr lang="en-US" sz="2400" b="1" dirty="0"/>
              <a:t>model groups</a:t>
            </a:r>
            <a:r>
              <a:rPr lang="en-US" sz="2400" dirty="0"/>
              <a:t>. We also work with </a:t>
            </a:r>
            <a:r>
              <a:rPr lang="en-US" sz="2400" b="1" dirty="0"/>
              <a:t>observation teams</a:t>
            </a:r>
            <a:r>
              <a:rPr lang="en-US" sz="2400" dirty="0"/>
              <a:t> providing tower-based GPP and SIF measurements.</a:t>
            </a:r>
          </a:p>
        </p:txBody>
      </p:sp>
      <p:sp>
        <p:nvSpPr>
          <p:cNvPr id="4" name="Slide Number Placeholder 3">
            <a:extLst>
              <a:ext uri="{FF2B5EF4-FFF2-40B4-BE49-F238E27FC236}">
                <a16:creationId xmlns:a16="http://schemas.microsoft.com/office/drawing/2014/main" id="{F495A7CC-2D79-A2EB-C5A7-73B96014C966}"/>
              </a:ext>
            </a:extLst>
          </p:cNvPr>
          <p:cNvSpPr>
            <a:spLocks noGrp="1"/>
          </p:cNvSpPr>
          <p:nvPr>
            <p:ph type="sldNum" sz="quarter" idx="5"/>
          </p:nvPr>
        </p:nvSpPr>
        <p:spPr/>
        <p:txBody>
          <a:bodyPr/>
          <a:lstStyle/>
          <a:p>
            <a:fld id="{9E1B0957-EB28-477A-AAD4-378FD4EE1325}" type="slidenum">
              <a:rPr lang="en-US" smtClean="0"/>
              <a:t>2</a:t>
            </a:fld>
            <a:endParaRPr lang="en-US"/>
          </a:p>
        </p:txBody>
      </p:sp>
    </p:spTree>
    <p:extLst>
      <p:ext uri="{BB962C8B-B14F-4D97-AF65-F5344CB8AC3E}">
        <p14:creationId xmlns:p14="http://schemas.microsoft.com/office/powerpoint/2010/main" val="2415389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F8BA1-82EB-4633-F105-8841B5EF27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AFBEB-21A6-4C75-0D14-B962F32790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D0981-E2B1-1878-FF9E-E1437637F3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B328F4-136F-5EC0-26EC-A375A0C5DD68}"/>
              </a:ext>
            </a:extLst>
          </p:cNvPr>
          <p:cNvSpPr>
            <a:spLocks noGrp="1"/>
          </p:cNvSpPr>
          <p:nvPr>
            <p:ph type="sldNum" sz="quarter" idx="5"/>
          </p:nvPr>
        </p:nvSpPr>
        <p:spPr/>
        <p:txBody>
          <a:bodyPr/>
          <a:lstStyle/>
          <a:p>
            <a:fld id="{9E1B0957-EB28-477A-AAD4-378FD4EE1325}" type="slidenum">
              <a:rPr lang="en-US" smtClean="0"/>
              <a:t>3</a:t>
            </a:fld>
            <a:endParaRPr lang="en-US"/>
          </a:p>
        </p:txBody>
      </p:sp>
    </p:spTree>
    <p:extLst>
      <p:ext uri="{BB962C8B-B14F-4D97-AF65-F5344CB8AC3E}">
        <p14:creationId xmlns:p14="http://schemas.microsoft.com/office/powerpoint/2010/main" val="4089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0C774-BA63-DA7E-6F9F-F3EE2DE55A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48F48-C963-534F-FC3C-C2CA3C5B30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A2D16-3C8F-E2DD-6476-EC6AFBFC6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57411E-2319-4902-05F5-F1E5E600F726}"/>
              </a:ext>
            </a:extLst>
          </p:cNvPr>
          <p:cNvSpPr>
            <a:spLocks noGrp="1"/>
          </p:cNvSpPr>
          <p:nvPr>
            <p:ph type="sldNum" sz="quarter" idx="5"/>
          </p:nvPr>
        </p:nvSpPr>
        <p:spPr/>
        <p:txBody>
          <a:bodyPr/>
          <a:lstStyle/>
          <a:p>
            <a:fld id="{9E1B0957-EB28-477A-AAD4-378FD4EE1325}" type="slidenum">
              <a:rPr lang="en-US" smtClean="0"/>
              <a:t>4</a:t>
            </a:fld>
            <a:endParaRPr lang="en-US"/>
          </a:p>
        </p:txBody>
      </p:sp>
    </p:spTree>
    <p:extLst>
      <p:ext uri="{BB962C8B-B14F-4D97-AF65-F5344CB8AC3E}">
        <p14:creationId xmlns:p14="http://schemas.microsoft.com/office/powerpoint/2010/main" val="1472291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85698-8FDA-D2BB-93E7-24D5BBB466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2C6057-5B2C-EE84-425F-FC37CDD10B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E400C7-4B5A-EE57-D8B2-F9164380F8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163AFF-50D2-FEA3-692F-616F0E756BB8}"/>
              </a:ext>
            </a:extLst>
          </p:cNvPr>
          <p:cNvSpPr>
            <a:spLocks noGrp="1"/>
          </p:cNvSpPr>
          <p:nvPr>
            <p:ph type="sldNum" sz="quarter" idx="5"/>
          </p:nvPr>
        </p:nvSpPr>
        <p:spPr/>
        <p:txBody>
          <a:bodyPr/>
          <a:lstStyle/>
          <a:p>
            <a:fld id="{9E1B0957-EB28-477A-AAD4-378FD4EE1325}" type="slidenum">
              <a:rPr lang="en-US" smtClean="0"/>
              <a:t>5</a:t>
            </a:fld>
            <a:endParaRPr lang="en-US"/>
          </a:p>
        </p:txBody>
      </p:sp>
    </p:spTree>
    <p:extLst>
      <p:ext uri="{BB962C8B-B14F-4D97-AF65-F5344CB8AC3E}">
        <p14:creationId xmlns:p14="http://schemas.microsoft.com/office/powerpoint/2010/main" val="1020559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DengXian" panose="02010600030101010101" pitchFamily="2" charset="-122"/>
                <a:cs typeface="Times New Roman" panose="02020603050405020304" pitchFamily="18" charset="0"/>
              </a:rPr>
              <a:t>We selected two evergreen needleleaf sites for this study: the Southern Old Black Spruce (SOBS) (</a:t>
            </a:r>
            <a:r>
              <a:rPr lang="en-US" sz="1800" dirty="0" err="1">
                <a:effectLst/>
                <a:latin typeface="Aptos" panose="020B0004020202020204" pitchFamily="34" charset="0"/>
                <a:ea typeface="DengXian" panose="02010600030101010101" pitchFamily="2" charset="-122"/>
                <a:cs typeface="Times New Roman" panose="02020603050405020304" pitchFamily="18" charset="0"/>
              </a:rPr>
              <a:t>AmeriFlux</a:t>
            </a:r>
            <a:r>
              <a:rPr lang="en-US" sz="1800" dirty="0">
                <a:effectLst/>
                <a:latin typeface="Aptos" panose="020B0004020202020204" pitchFamily="34" charset="0"/>
                <a:ea typeface="DengXian" panose="02010600030101010101" pitchFamily="2" charset="-122"/>
                <a:cs typeface="Times New Roman" panose="02020603050405020304" pitchFamily="18" charset="0"/>
              </a:rPr>
              <a:t> site code CA-</a:t>
            </a:r>
            <a:r>
              <a:rPr lang="en-US" sz="1800" dirty="0" err="1">
                <a:effectLst/>
                <a:latin typeface="Aptos" panose="020B0004020202020204" pitchFamily="34" charset="0"/>
                <a:ea typeface="DengXian" panose="02010600030101010101" pitchFamily="2" charset="-122"/>
                <a:cs typeface="Times New Roman" panose="02020603050405020304" pitchFamily="18" charset="0"/>
              </a:rPr>
              <a:t>Obs</a:t>
            </a:r>
            <a:r>
              <a:rPr lang="en-US" sz="1800" dirty="0">
                <a:effectLst/>
                <a:latin typeface="Aptos" panose="020B0004020202020204" pitchFamily="34" charset="0"/>
                <a:ea typeface="DengXian" panose="02010600030101010101" pitchFamily="2" charset="-122"/>
                <a:cs typeface="Times New Roman" panose="02020603050405020304" pitchFamily="18" charset="0"/>
              </a:rPr>
              <a:t>),  and the National Ecological Observation Network (NEON) Delta Junction (DEJU) site (</a:t>
            </a:r>
            <a:r>
              <a:rPr lang="en-US" sz="1800" dirty="0" err="1">
                <a:effectLst/>
                <a:latin typeface="Aptos" panose="020B0004020202020204" pitchFamily="34" charset="0"/>
                <a:ea typeface="DengXian" panose="02010600030101010101" pitchFamily="2" charset="-122"/>
                <a:cs typeface="Times New Roman" panose="02020603050405020304" pitchFamily="18" charset="0"/>
              </a:rPr>
              <a:t>AmeriFlux</a:t>
            </a:r>
            <a:r>
              <a:rPr lang="en-US" sz="1800" dirty="0">
                <a:effectLst/>
                <a:latin typeface="Aptos" panose="020B0004020202020204" pitchFamily="34" charset="0"/>
                <a:ea typeface="DengXian" panose="02010600030101010101" pitchFamily="2" charset="-122"/>
                <a:cs typeface="Times New Roman" panose="02020603050405020304" pitchFamily="18" charset="0"/>
              </a:rPr>
              <a:t> site code US-</a:t>
            </a:r>
            <a:r>
              <a:rPr lang="en-US" sz="1800" dirty="0" err="1">
                <a:effectLst/>
                <a:latin typeface="Aptos" panose="020B0004020202020204" pitchFamily="34" charset="0"/>
                <a:ea typeface="DengXian" panose="02010600030101010101" pitchFamily="2" charset="-122"/>
                <a:cs typeface="Times New Roman" panose="02020603050405020304" pitchFamily="18" charset="0"/>
              </a:rPr>
              <a:t>xDJ</a:t>
            </a:r>
            <a:r>
              <a:rPr lang="en-US" sz="1800" dirty="0">
                <a:effectLst/>
                <a:latin typeface="Aptos" panose="020B0004020202020204" pitchFamily="34" charset="0"/>
                <a:ea typeface="DengXian" panose="02010600030101010101" pitchFamily="2" charset="-122"/>
                <a:cs typeface="Times New Roman" panose="02020603050405020304" pitchFamily="18" charset="0"/>
              </a:rPr>
              <a:t>) and Niwot Ridge Forest site (NWT1) (</a:t>
            </a:r>
            <a:r>
              <a:rPr lang="en-US" sz="1800" dirty="0" err="1">
                <a:effectLst/>
                <a:latin typeface="Aptos" panose="020B0004020202020204" pitchFamily="34" charset="0"/>
                <a:ea typeface="DengXian" panose="02010600030101010101" pitchFamily="2" charset="-122"/>
                <a:cs typeface="Times New Roman" panose="02020603050405020304" pitchFamily="18" charset="0"/>
              </a:rPr>
              <a:t>AmeriFlux</a:t>
            </a:r>
            <a:r>
              <a:rPr lang="en-US" sz="1800" dirty="0">
                <a:effectLst/>
                <a:latin typeface="Aptos" panose="020B0004020202020204" pitchFamily="34" charset="0"/>
                <a:ea typeface="DengXian" panose="02010600030101010101" pitchFamily="2" charset="-122"/>
                <a:cs typeface="Times New Roman" panose="02020603050405020304" pitchFamily="18" charset="0"/>
              </a:rPr>
              <a:t> site code US-NR1). The reason for my selection of these three towers is that they provide tower-based SIF measurements on an hourly scale. This higher temporal resolution SIF data allows me to track diurnal dynamics of SIF, which cannot be observed by satellite SIF because the satellite SIF data are limited by overpass frequency, coarse spatial resolution, </a:t>
            </a:r>
            <a:r>
              <a:rPr lang="en-US" sz="1800" dirty="0" err="1">
                <a:effectLst/>
                <a:latin typeface="Aptos" panose="020B0004020202020204" pitchFamily="34" charset="0"/>
                <a:ea typeface="DengXian" panose="02010600030101010101" pitchFamily="2" charset="-122"/>
                <a:cs typeface="Times New Roman" panose="02020603050405020304" pitchFamily="18" charset="0"/>
              </a:rPr>
              <a:t>etc</a:t>
            </a:r>
            <a:endParaRPr lang="en-US" dirty="0"/>
          </a:p>
        </p:txBody>
      </p:sp>
      <p:sp>
        <p:nvSpPr>
          <p:cNvPr id="4" name="Slide Number Placeholder 3"/>
          <p:cNvSpPr>
            <a:spLocks noGrp="1"/>
          </p:cNvSpPr>
          <p:nvPr>
            <p:ph type="sldNum" sz="quarter" idx="5"/>
          </p:nvPr>
        </p:nvSpPr>
        <p:spPr/>
        <p:txBody>
          <a:bodyPr/>
          <a:lstStyle/>
          <a:p>
            <a:fld id="{9E1B0957-EB28-477A-AAD4-378FD4EE1325}" type="slidenum">
              <a:rPr lang="en-US" smtClean="0"/>
              <a:t>6</a:t>
            </a:fld>
            <a:endParaRPr lang="en-US"/>
          </a:p>
        </p:txBody>
      </p:sp>
    </p:spTree>
    <p:extLst>
      <p:ext uri="{BB962C8B-B14F-4D97-AF65-F5344CB8AC3E}">
        <p14:creationId xmlns:p14="http://schemas.microsoft.com/office/powerpoint/2010/main" val="1792486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DengXian" panose="02010600030101010101" pitchFamily="2" charset="-122"/>
                <a:cs typeface="Times New Roman" panose="02020603050405020304" pitchFamily="18" charset="0"/>
              </a:rPr>
              <a:t>There are three steps to calculate canopy SIF emissions. Firstly, I calculate the fluorescence yield at the chloroplast level. I can integrate leaf- and canopy-level radiative transfer processes of SIF at both canopy and leaf scales into the TECs. </a:t>
            </a:r>
          </a:p>
          <a:p>
            <a:endParaRPr lang="en-US" dirty="0"/>
          </a:p>
        </p:txBody>
      </p:sp>
      <p:sp>
        <p:nvSpPr>
          <p:cNvPr id="4" name="Slide Number Placeholder 3"/>
          <p:cNvSpPr>
            <a:spLocks noGrp="1"/>
          </p:cNvSpPr>
          <p:nvPr>
            <p:ph type="sldNum" sz="quarter" idx="5"/>
          </p:nvPr>
        </p:nvSpPr>
        <p:spPr/>
        <p:txBody>
          <a:bodyPr/>
          <a:lstStyle/>
          <a:p>
            <a:fld id="{9E1B0957-EB28-477A-AAD4-378FD4EE1325}" type="slidenum">
              <a:rPr lang="en-US" smtClean="0"/>
              <a:t>7</a:t>
            </a:fld>
            <a:endParaRPr lang="en-US"/>
          </a:p>
        </p:txBody>
      </p:sp>
    </p:spTree>
    <p:extLst>
      <p:ext uri="{BB962C8B-B14F-4D97-AF65-F5344CB8AC3E}">
        <p14:creationId xmlns:p14="http://schemas.microsoft.com/office/powerpoint/2010/main" val="2169032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F2CE0-22F4-EA79-AE81-5BA4F77D03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E77D0B-9BE7-7933-CDB1-28752DB78E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1CAD24-1E7F-02BE-E707-DEFCC2EFDD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F3F047-26D7-C1E1-69A8-94870E2C1DCA}"/>
              </a:ext>
            </a:extLst>
          </p:cNvPr>
          <p:cNvSpPr>
            <a:spLocks noGrp="1"/>
          </p:cNvSpPr>
          <p:nvPr>
            <p:ph type="sldNum" sz="quarter" idx="5"/>
          </p:nvPr>
        </p:nvSpPr>
        <p:spPr/>
        <p:txBody>
          <a:bodyPr/>
          <a:lstStyle/>
          <a:p>
            <a:fld id="{9E1B0957-EB28-477A-AAD4-378FD4EE1325}" type="slidenum">
              <a:rPr lang="en-US" smtClean="0"/>
              <a:t>8</a:t>
            </a:fld>
            <a:endParaRPr lang="en-US"/>
          </a:p>
        </p:txBody>
      </p:sp>
    </p:spTree>
    <p:extLst>
      <p:ext uri="{BB962C8B-B14F-4D97-AF65-F5344CB8AC3E}">
        <p14:creationId xmlns:p14="http://schemas.microsoft.com/office/powerpoint/2010/main" val="699155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98CBC-C6FD-DF4C-6008-3320D53546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DC5D4D-BC29-EFE4-F337-472A7EF2C2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C005C-8F1F-A12F-812C-E1E41AFA20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3FED8F-D06F-031D-B426-B407D2E68CC1}"/>
              </a:ext>
            </a:extLst>
          </p:cNvPr>
          <p:cNvSpPr>
            <a:spLocks noGrp="1"/>
          </p:cNvSpPr>
          <p:nvPr>
            <p:ph type="sldNum" sz="quarter" idx="5"/>
          </p:nvPr>
        </p:nvSpPr>
        <p:spPr/>
        <p:txBody>
          <a:bodyPr/>
          <a:lstStyle/>
          <a:p>
            <a:fld id="{9E1B0957-EB28-477A-AAD4-378FD4EE1325}" type="slidenum">
              <a:rPr lang="en-US" smtClean="0"/>
              <a:t>9</a:t>
            </a:fld>
            <a:endParaRPr lang="en-US"/>
          </a:p>
        </p:txBody>
      </p:sp>
    </p:spTree>
    <p:extLst>
      <p:ext uri="{BB962C8B-B14F-4D97-AF65-F5344CB8AC3E}">
        <p14:creationId xmlns:p14="http://schemas.microsoft.com/office/powerpoint/2010/main" val="3538976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D462-2AA5-D118-E1BF-DB89210F96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A0D4A1-890C-CF52-406E-653D68317B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3647DC-2A9C-C70F-4EE1-B83706E22A8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E7EE6AB-33CC-E79F-22C6-F235E7784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9EDCD3-B0D4-138A-0D23-B385FB0A8D38}"/>
              </a:ext>
            </a:extLst>
          </p:cNvPr>
          <p:cNvSpPr>
            <a:spLocks noGrp="1"/>
          </p:cNvSpPr>
          <p:nvPr>
            <p:ph type="sldNum" sz="quarter" idx="12"/>
          </p:nvPr>
        </p:nvSpPr>
        <p:spPr/>
        <p:txBody>
          <a:bodyPr/>
          <a:lstStyle/>
          <a:p>
            <a:fld id="{784C2789-E31E-4F7D-9A7F-46723BDC5431}" type="slidenum">
              <a:rPr lang="en-US" smtClean="0"/>
              <a:t>‹#›</a:t>
            </a:fld>
            <a:endParaRPr lang="en-US"/>
          </a:p>
        </p:txBody>
      </p:sp>
    </p:spTree>
    <p:extLst>
      <p:ext uri="{BB962C8B-B14F-4D97-AF65-F5344CB8AC3E}">
        <p14:creationId xmlns:p14="http://schemas.microsoft.com/office/powerpoint/2010/main" val="3353475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1634E-FDDB-2EAF-8064-B0D000161B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C588A-6CBD-0F4B-33F5-A07783C2BF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A651D-38DE-C618-9850-3527431160C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BC57B1F-FFDB-6A38-14D9-5C6E2AA85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865B1-DC61-1435-9EDD-66E6A830EB37}"/>
              </a:ext>
            </a:extLst>
          </p:cNvPr>
          <p:cNvSpPr>
            <a:spLocks noGrp="1"/>
          </p:cNvSpPr>
          <p:nvPr>
            <p:ph type="sldNum" sz="quarter" idx="12"/>
          </p:nvPr>
        </p:nvSpPr>
        <p:spPr/>
        <p:txBody>
          <a:bodyPr/>
          <a:lstStyle/>
          <a:p>
            <a:fld id="{784C2789-E31E-4F7D-9A7F-46723BDC5431}" type="slidenum">
              <a:rPr lang="en-US" smtClean="0"/>
              <a:t>‹#›</a:t>
            </a:fld>
            <a:endParaRPr lang="en-US"/>
          </a:p>
        </p:txBody>
      </p:sp>
    </p:spTree>
    <p:extLst>
      <p:ext uri="{BB962C8B-B14F-4D97-AF65-F5344CB8AC3E}">
        <p14:creationId xmlns:p14="http://schemas.microsoft.com/office/powerpoint/2010/main" val="189527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8CD15F-8CC0-65CE-971F-14DD134F8F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F5E651-98F0-42C0-C3E4-811F5B6575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533326-2E2A-8F1A-0B28-591B76BA62C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4CB4908-60C0-4251-2316-CF1141E80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B0F204-E8DF-05D7-D2FB-83554E1F1BE6}"/>
              </a:ext>
            </a:extLst>
          </p:cNvPr>
          <p:cNvSpPr>
            <a:spLocks noGrp="1"/>
          </p:cNvSpPr>
          <p:nvPr>
            <p:ph type="sldNum" sz="quarter" idx="12"/>
          </p:nvPr>
        </p:nvSpPr>
        <p:spPr/>
        <p:txBody>
          <a:bodyPr/>
          <a:lstStyle/>
          <a:p>
            <a:fld id="{784C2789-E31E-4F7D-9A7F-46723BDC5431}" type="slidenum">
              <a:rPr lang="en-US" smtClean="0"/>
              <a:t>‹#›</a:t>
            </a:fld>
            <a:endParaRPr lang="en-US"/>
          </a:p>
        </p:txBody>
      </p:sp>
    </p:spTree>
    <p:extLst>
      <p:ext uri="{BB962C8B-B14F-4D97-AF65-F5344CB8AC3E}">
        <p14:creationId xmlns:p14="http://schemas.microsoft.com/office/powerpoint/2010/main" val="3501642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323" name="Rectangle 2"/>
          <p:cNvSpPr>
            <a:spLocks noGrp="1" noChangeArrowheads="1"/>
          </p:cNvSpPr>
          <p:nvPr>
            <p:ph type="subTitle" idx="1" hasCustomPrompt="1"/>
          </p:nvPr>
        </p:nvSpPr>
        <p:spPr>
          <a:xfrm>
            <a:off x="118272" y="5770082"/>
            <a:ext cx="10598400" cy="332079"/>
          </a:xfrm>
          <a:prstGeom prst="rect">
            <a:avLst/>
          </a:prstGeom>
        </p:spPr>
        <p:txBody>
          <a:bodyPr wrap="square">
            <a:spAutoFit/>
          </a:bodyPr>
          <a:lstStyle>
            <a:lvl1pPr marL="0" indent="0">
              <a:buFont typeface="Verdana" pitchFamily="34" charset="0"/>
              <a:buNone/>
              <a:defRPr sz="1731"/>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18273" y="4888314"/>
            <a:ext cx="11833243" cy="707886"/>
          </a:xfrm>
          <a:prstGeom prst="rect">
            <a:avLst/>
          </a:prstGeom>
        </p:spPr>
        <p:txBody>
          <a:bodyPr/>
          <a:lstStyle>
            <a:lvl1pPr algn="l">
              <a:defRPr sz="3989">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1435" y="6422971"/>
            <a:ext cx="1173600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65004" y="4756228"/>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01313" y="5406991"/>
            <a:ext cx="227325" cy="276999"/>
          </a:xfrm>
          <a:prstGeom prst="rect">
            <a:avLst/>
          </a:prstGeom>
          <a:noFill/>
          <a:ln>
            <a:noFill/>
          </a:ln>
          <a:effectLst/>
        </p:spPr>
        <p:txBody>
          <a:bodyPr wrap="none">
            <a:spAutoFit/>
          </a:bodyPr>
          <a:lstStyle/>
          <a:p>
            <a:pPr algn="r">
              <a:spcBef>
                <a:spcPts val="0"/>
              </a:spcBef>
            </a:pPr>
            <a:r>
              <a:rPr lang="en-GB" sz="1197"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779244" y="6156810"/>
            <a:ext cx="227326" cy="276999"/>
          </a:xfrm>
          <a:prstGeom prst="rect">
            <a:avLst/>
          </a:prstGeom>
          <a:noFill/>
          <a:ln>
            <a:noFill/>
          </a:ln>
          <a:effectLst/>
        </p:spPr>
        <p:txBody>
          <a:bodyPr wrap="none">
            <a:spAutoFit/>
          </a:bodyPr>
          <a:lstStyle/>
          <a:p>
            <a:pPr algn="r">
              <a:spcBef>
                <a:spcPts val="0"/>
              </a:spcBef>
            </a:pPr>
            <a:r>
              <a:rPr lang="en-GB" sz="1197"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094664" y="5811879"/>
            <a:ext cx="911906"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197"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2592" y="6213933"/>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a:t>
            </a:fld>
            <a:endParaRPr lang="en-GB" sz="798"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2" y="6457665"/>
            <a:ext cx="10132231" cy="430721"/>
          </a:xfrm>
          <a:prstGeom prst="rect">
            <a:avLst/>
          </a:prstGeom>
        </p:spPr>
      </p:pic>
      <p:sp>
        <p:nvSpPr>
          <p:cNvPr id="2" name="TextBox 1">
            <a:extLst>
              <a:ext uri="{FF2B5EF4-FFF2-40B4-BE49-F238E27FC236}">
                <a16:creationId xmlns:a16="http://schemas.microsoft.com/office/drawing/2014/main" id="{46E3D2CF-30BA-E421-9405-BF45369EE7EC}"/>
              </a:ext>
            </a:extLst>
          </p:cNvPr>
          <p:cNvSpPr txBox="1"/>
          <p:nvPr userDrawn="1"/>
        </p:nvSpPr>
        <p:spPr>
          <a:xfrm>
            <a:off x="1016793" y="728273"/>
            <a:ext cx="9832731" cy="1231106"/>
          </a:xfrm>
          <a:prstGeom prst="rect">
            <a:avLst/>
          </a:prstGeom>
          <a:noFill/>
        </p:spPr>
        <p:txBody>
          <a:bodyPr wrap="square" rtlCol="0">
            <a:spAutoFit/>
          </a:bodyPr>
          <a:lstStyle/>
          <a:p>
            <a:pPr marL="0" marR="0" lvl="0" indent="0" algn="ctr" defTabSz="911931" rtl="0" eaLnBrk="1" fontAlgn="base" latinLnBrk="0" hangingPunct="1">
              <a:lnSpc>
                <a:spcPct val="100000"/>
              </a:lnSpc>
              <a:spcBef>
                <a:spcPct val="0"/>
              </a:spcBef>
              <a:spcAft>
                <a:spcPct val="0"/>
              </a:spcAft>
              <a:buClrTx/>
              <a:buSzTx/>
              <a:buFontTx/>
              <a:buNone/>
              <a:tabLst/>
              <a:defRPr/>
            </a:pPr>
            <a:r>
              <a:rPr lang="en-GB" sz="3191" b="1" dirty="0">
                <a:solidFill>
                  <a:schemeClr val="bg1"/>
                </a:solidFill>
              </a:rPr>
              <a:t>FLEX-Fluorescence 2026 Workshop</a:t>
            </a:r>
            <a:br>
              <a:rPr lang="en-GB" sz="2792" b="1" dirty="0">
                <a:solidFill>
                  <a:schemeClr val="bg1"/>
                </a:solidFill>
              </a:rPr>
            </a:br>
            <a:r>
              <a:rPr lang="en-GB" sz="2394" b="0" dirty="0">
                <a:solidFill>
                  <a:schemeClr val="bg1"/>
                </a:solidFill>
              </a:rPr>
              <a:t>03 – 06 March |</a:t>
            </a:r>
            <a:r>
              <a:rPr lang="en-GB" sz="2394" b="1" dirty="0">
                <a:solidFill>
                  <a:schemeClr val="bg1"/>
                </a:solidFill>
              </a:rPr>
              <a:t> </a:t>
            </a:r>
            <a:r>
              <a:rPr lang="en-GB" sz="2394" dirty="0">
                <a:solidFill>
                  <a:schemeClr val="bg1"/>
                </a:solidFill>
              </a:rPr>
              <a:t>Bonn University, Germany </a:t>
            </a:r>
            <a:endParaRPr lang="en-GB" sz="2792" b="1" dirty="0">
              <a:solidFill>
                <a:schemeClr val="bg1"/>
              </a:solidFill>
            </a:endParaRPr>
          </a:p>
          <a:p>
            <a:pPr algn="ctr"/>
            <a:endParaRPr lang="en-GB" sz="1795" dirty="0">
              <a:solidFill>
                <a:srgbClr val="8197A6"/>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9609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966F5-C23B-7E25-10C1-78405235D0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047BA-84E2-1D34-B850-9334A2D994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61038-08CB-3388-35FD-3082EE76D0A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4B024FB-6AB0-428A-A57E-9ADCD907D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85C90-D46A-CE0A-085D-8CC51EFF1DB8}"/>
              </a:ext>
            </a:extLst>
          </p:cNvPr>
          <p:cNvSpPr>
            <a:spLocks noGrp="1"/>
          </p:cNvSpPr>
          <p:nvPr>
            <p:ph type="sldNum" sz="quarter" idx="12"/>
          </p:nvPr>
        </p:nvSpPr>
        <p:spPr/>
        <p:txBody>
          <a:bodyPr/>
          <a:lstStyle/>
          <a:p>
            <a:fld id="{784C2789-E31E-4F7D-9A7F-46723BDC5431}" type="slidenum">
              <a:rPr lang="en-US" smtClean="0"/>
              <a:t>‹#›</a:t>
            </a:fld>
            <a:endParaRPr lang="en-US"/>
          </a:p>
        </p:txBody>
      </p:sp>
    </p:spTree>
    <p:extLst>
      <p:ext uri="{BB962C8B-B14F-4D97-AF65-F5344CB8AC3E}">
        <p14:creationId xmlns:p14="http://schemas.microsoft.com/office/powerpoint/2010/main" val="398002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CE630-B9F6-B752-18E6-850D2C3C87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915D07-D3C5-CD55-DB06-011046D553A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B0E6A2-C10C-FAA4-CFBA-9A0419AD961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FFE0925-ABE9-B6D7-2A69-C7DD84484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21BF-4763-5D31-40B7-D7866910FF69}"/>
              </a:ext>
            </a:extLst>
          </p:cNvPr>
          <p:cNvSpPr>
            <a:spLocks noGrp="1"/>
          </p:cNvSpPr>
          <p:nvPr>
            <p:ph type="sldNum" sz="quarter" idx="12"/>
          </p:nvPr>
        </p:nvSpPr>
        <p:spPr/>
        <p:txBody>
          <a:bodyPr/>
          <a:lstStyle/>
          <a:p>
            <a:fld id="{784C2789-E31E-4F7D-9A7F-46723BDC5431}" type="slidenum">
              <a:rPr lang="en-US" smtClean="0"/>
              <a:t>‹#›</a:t>
            </a:fld>
            <a:endParaRPr lang="en-US"/>
          </a:p>
        </p:txBody>
      </p:sp>
    </p:spTree>
    <p:extLst>
      <p:ext uri="{BB962C8B-B14F-4D97-AF65-F5344CB8AC3E}">
        <p14:creationId xmlns:p14="http://schemas.microsoft.com/office/powerpoint/2010/main" val="132336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3C1A6-BDD0-CCE8-B718-609775455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9675E0-96B3-EE50-E642-06FFE6CDB6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96C9AB-F766-01B0-DD28-7EE0DEF836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E2F501-EE2C-9281-CB92-2C22AF50398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F91DD88-1A6A-D238-1614-1E39D3960D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3A650E-EB40-812F-827E-1ECB1C281DE3}"/>
              </a:ext>
            </a:extLst>
          </p:cNvPr>
          <p:cNvSpPr>
            <a:spLocks noGrp="1"/>
          </p:cNvSpPr>
          <p:nvPr>
            <p:ph type="sldNum" sz="quarter" idx="12"/>
          </p:nvPr>
        </p:nvSpPr>
        <p:spPr/>
        <p:txBody>
          <a:bodyPr/>
          <a:lstStyle/>
          <a:p>
            <a:fld id="{784C2789-E31E-4F7D-9A7F-46723BDC5431}" type="slidenum">
              <a:rPr lang="en-US" smtClean="0"/>
              <a:t>‹#›</a:t>
            </a:fld>
            <a:endParaRPr lang="en-US"/>
          </a:p>
        </p:txBody>
      </p:sp>
    </p:spTree>
    <p:extLst>
      <p:ext uri="{BB962C8B-B14F-4D97-AF65-F5344CB8AC3E}">
        <p14:creationId xmlns:p14="http://schemas.microsoft.com/office/powerpoint/2010/main" val="415372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9A42-0A89-EA88-40D7-3FACCAA988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510E14-899F-82ED-97E8-E746D686A2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99CD57-E7AD-E1FC-5A09-CAD1BB96E6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9607F5-C115-C633-ECF3-4F124067EE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C711CC-16A3-A114-B12D-3E5E739FB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972FD-F93F-2268-7ADF-A32610EE985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5867A3AF-7CF4-6AC6-5A92-ADC347A078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84C7CD-9FE6-F084-61A6-C83270F3FE5E}"/>
              </a:ext>
            </a:extLst>
          </p:cNvPr>
          <p:cNvSpPr>
            <a:spLocks noGrp="1"/>
          </p:cNvSpPr>
          <p:nvPr>
            <p:ph type="sldNum" sz="quarter" idx="12"/>
          </p:nvPr>
        </p:nvSpPr>
        <p:spPr/>
        <p:txBody>
          <a:bodyPr/>
          <a:lstStyle/>
          <a:p>
            <a:fld id="{784C2789-E31E-4F7D-9A7F-46723BDC5431}" type="slidenum">
              <a:rPr lang="en-US" smtClean="0"/>
              <a:t>‹#›</a:t>
            </a:fld>
            <a:endParaRPr lang="en-US"/>
          </a:p>
        </p:txBody>
      </p:sp>
    </p:spTree>
    <p:extLst>
      <p:ext uri="{BB962C8B-B14F-4D97-AF65-F5344CB8AC3E}">
        <p14:creationId xmlns:p14="http://schemas.microsoft.com/office/powerpoint/2010/main" val="318233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3AC3D-F92C-7A01-4758-ED195F50C8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22AF1C-8092-6A50-71B5-460C3C3D72C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DF2EA8B-E3DD-A7D8-B8B6-979666715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A95483-6016-E6FE-75F0-F09B3972E976}"/>
              </a:ext>
            </a:extLst>
          </p:cNvPr>
          <p:cNvSpPr>
            <a:spLocks noGrp="1"/>
          </p:cNvSpPr>
          <p:nvPr>
            <p:ph type="sldNum" sz="quarter" idx="12"/>
          </p:nvPr>
        </p:nvSpPr>
        <p:spPr/>
        <p:txBody>
          <a:bodyPr/>
          <a:lstStyle/>
          <a:p>
            <a:fld id="{784C2789-E31E-4F7D-9A7F-46723BDC5431}" type="slidenum">
              <a:rPr lang="en-US" smtClean="0"/>
              <a:t>‹#›</a:t>
            </a:fld>
            <a:endParaRPr lang="en-US"/>
          </a:p>
        </p:txBody>
      </p:sp>
    </p:spTree>
    <p:extLst>
      <p:ext uri="{BB962C8B-B14F-4D97-AF65-F5344CB8AC3E}">
        <p14:creationId xmlns:p14="http://schemas.microsoft.com/office/powerpoint/2010/main" val="2705433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2A36AA-2663-A36C-670B-EB739ECF85A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AB166A3-A147-73AF-921E-F8DCCE511A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B3212-AAFD-7AA7-582C-99F973060862}"/>
              </a:ext>
            </a:extLst>
          </p:cNvPr>
          <p:cNvSpPr>
            <a:spLocks noGrp="1"/>
          </p:cNvSpPr>
          <p:nvPr>
            <p:ph type="sldNum" sz="quarter" idx="12"/>
          </p:nvPr>
        </p:nvSpPr>
        <p:spPr/>
        <p:txBody>
          <a:bodyPr/>
          <a:lstStyle/>
          <a:p>
            <a:fld id="{784C2789-E31E-4F7D-9A7F-46723BDC5431}" type="slidenum">
              <a:rPr lang="en-US" smtClean="0"/>
              <a:t>‹#›</a:t>
            </a:fld>
            <a:endParaRPr lang="en-US"/>
          </a:p>
        </p:txBody>
      </p:sp>
    </p:spTree>
    <p:extLst>
      <p:ext uri="{BB962C8B-B14F-4D97-AF65-F5344CB8AC3E}">
        <p14:creationId xmlns:p14="http://schemas.microsoft.com/office/powerpoint/2010/main" val="202380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1A28B-C7E9-F0D7-BF9A-BDE1209060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506BF4-1DF5-2E01-9974-F6D2191A15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1B0EF7-BC1F-127F-63B1-C15DB0C787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6AD17A-4B01-DE62-0B9C-0D65BA68F3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FBFDA7F-C749-B214-4367-BF1A7BC2E8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FB031D-69C7-92AC-35C5-28C3EC011E33}"/>
              </a:ext>
            </a:extLst>
          </p:cNvPr>
          <p:cNvSpPr>
            <a:spLocks noGrp="1"/>
          </p:cNvSpPr>
          <p:nvPr>
            <p:ph type="sldNum" sz="quarter" idx="12"/>
          </p:nvPr>
        </p:nvSpPr>
        <p:spPr/>
        <p:txBody>
          <a:bodyPr/>
          <a:lstStyle/>
          <a:p>
            <a:fld id="{784C2789-E31E-4F7D-9A7F-46723BDC5431}" type="slidenum">
              <a:rPr lang="en-US" smtClean="0"/>
              <a:t>‹#›</a:t>
            </a:fld>
            <a:endParaRPr lang="en-US"/>
          </a:p>
        </p:txBody>
      </p:sp>
    </p:spTree>
    <p:extLst>
      <p:ext uri="{BB962C8B-B14F-4D97-AF65-F5344CB8AC3E}">
        <p14:creationId xmlns:p14="http://schemas.microsoft.com/office/powerpoint/2010/main" val="3098658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9C9C6-03E3-DC96-32E2-3D2234F4F8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0AC4DF-956B-C4EC-3242-B3F91BC4A9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859844-C956-BFE6-5AEF-21BA7B30D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6A2F5D-F19F-60E3-F639-0E812122777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76449C9-968B-3F94-B81A-83B4C54A10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65F029-CB43-7D4A-9B6A-BC4E2C67CE72}"/>
              </a:ext>
            </a:extLst>
          </p:cNvPr>
          <p:cNvSpPr>
            <a:spLocks noGrp="1"/>
          </p:cNvSpPr>
          <p:nvPr>
            <p:ph type="sldNum" sz="quarter" idx="12"/>
          </p:nvPr>
        </p:nvSpPr>
        <p:spPr/>
        <p:txBody>
          <a:bodyPr/>
          <a:lstStyle/>
          <a:p>
            <a:fld id="{784C2789-E31E-4F7D-9A7F-46723BDC5431}" type="slidenum">
              <a:rPr lang="en-US" smtClean="0"/>
              <a:t>‹#›</a:t>
            </a:fld>
            <a:endParaRPr lang="en-US"/>
          </a:p>
        </p:txBody>
      </p:sp>
    </p:spTree>
    <p:extLst>
      <p:ext uri="{BB962C8B-B14F-4D97-AF65-F5344CB8AC3E}">
        <p14:creationId xmlns:p14="http://schemas.microsoft.com/office/powerpoint/2010/main" val="210651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B16C33-15FE-8877-4F9B-37A04F51FA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AA3B0A-0696-61A6-35DD-30FDC45943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5B205A1-C054-FC9A-8242-A2A011F8AD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endParaRPr lang="en-US" dirty="0"/>
          </a:p>
        </p:txBody>
      </p:sp>
      <p:sp>
        <p:nvSpPr>
          <p:cNvPr id="5" name="Footer Placeholder 4">
            <a:extLst>
              <a:ext uri="{FF2B5EF4-FFF2-40B4-BE49-F238E27FC236}">
                <a16:creationId xmlns:a16="http://schemas.microsoft.com/office/drawing/2014/main" id="{DF7A6681-E893-F06E-335B-08B8456C46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6ABCDBB6-C6D4-FDF4-99E3-DA6A230DDB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784C2789-E31E-4F7D-9A7F-46723BDC5431}" type="slidenum">
              <a:rPr lang="en-US" smtClean="0"/>
              <a:pPr/>
              <a:t>‹#›</a:t>
            </a:fld>
            <a:endParaRPr lang="en-US" dirty="0"/>
          </a:p>
        </p:txBody>
      </p:sp>
    </p:spTree>
    <p:extLst>
      <p:ext uri="{BB962C8B-B14F-4D97-AF65-F5344CB8AC3E}">
        <p14:creationId xmlns:p14="http://schemas.microsoft.com/office/powerpoint/2010/main" val="2151007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gif"/><Relationship Id="rId7" Type="http://schemas.openxmlformats.org/officeDocument/2006/relationships/image" Target="../media/image10.png"/><Relationship Id="rId12" Type="http://schemas.openxmlformats.org/officeDocument/2006/relationships/image" Target="../media/image15.jpe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png"/><Relationship Id="rId20"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25656" y="4697030"/>
            <a:ext cx="11880914" cy="159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961" tIns="43981" rIns="87961" bIns="43981" numCol="1" anchor="b" anchorCtr="0" compatLnSpc="1">
            <a:prstTxWarp prst="textNoShape">
              <a:avLst/>
            </a:prstTxWarp>
            <a:spAutoFit/>
          </a:bodyPr>
          <a:lstStyle/>
          <a:p>
            <a:pPr defTabSz="879649">
              <a:defRPr/>
            </a:pPr>
            <a:r>
              <a:rPr lang="en-GB" sz="3600" b="1" dirty="0">
                <a:solidFill>
                  <a:schemeClr val="bg1"/>
                </a:solidFill>
                <a:latin typeface="Arial" panose="020B0604020202020204" pitchFamily="34" charset="0"/>
                <a:ea typeface="+mj-ea"/>
                <a:cs typeface="Arial" panose="020B0604020202020204" pitchFamily="34" charset="0"/>
              </a:rPr>
              <a:t>The SIF Model Intercomparison Project (SIF-MIP Phase 2)</a:t>
            </a:r>
          </a:p>
          <a:p>
            <a:pPr defTabSz="879649">
              <a:defRPr/>
            </a:pPr>
            <a:endParaRPr lang="en-GB" sz="1000" b="1" dirty="0">
              <a:solidFill>
                <a:schemeClr val="bg1"/>
              </a:solidFill>
              <a:latin typeface="Arial" panose="020B0604020202020204" pitchFamily="34" charset="0"/>
              <a:ea typeface="+mj-ea"/>
              <a:cs typeface="Arial" panose="020B0604020202020204" pitchFamily="34" charset="0"/>
            </a:endParaRPr>
          </a:p>
          <a:p>
            <a:pPr defTabSz="879649">
              <a:defRPr/>
            </a:pPr>
            <a:r>
              <a:rPr lang="en-GB" sz="1600" i="1" u="sng" dirty="0">
                <a:solidFill>
                  <a:schemeClr val="bg1"/>
                </a:solidFill>
                <a:latin typeface="Arial" panose="020B0604020202020204" pitchFamily="34" charset="0"/>
                <a:cs typeface="Arial" panose="020B0604020202020204" pitchFamily="34" charset="0"/>
              </a:rPr>
              <a:t>Haoran Liu</a:t>
            </a:r>
            <a:r>
              <a:rPr lang="en-GB" sz="1600" i="1" dirty="0">
                <a:solidFill>
                  <a:schemeClr val="bg1"/>
                </a:solidFill>
                <a:latin typeface="Arial" panose="020B0604020202020204" pitchFamily="34" charset="0"/>
                <a:cs typeface="Arial" panose="020B0604020202020204" pitchFamily="34" charset="0"/>
              </a:rPr>
              <a:t>, Nicholas C Parazoo, and SIF-MIP contributors</a:t>
            </a:r>
          </a:p>
        </p:txBody>
      </p:sp>
      <p:sp>
        <p:nvSpPr>
          <p:cNvPr id="7" name="Text Box 24"/>
          <p:cNvSpPr txBox="1">
            <a:spLocks noChangeArrowheads="1"/>
          </p:cNvSpPr>
          <p:nvPr/>
        </p:nvSpPr>
        <p:spPr bwMode="auto">
          <a:xfrm>
            <a:off x="6896847" y="5219249"/>
            <a:ext cx="5109724" cy="276244"/>
          </a:xfrm>
          <a:prstGeom prst="rect">
            <a:avLst/>
          </a:prstGeom>
          <a:noFill/>
          <a:ln>
            <a:noFill/>
          </a:ln>
          <a:effectLst/>
        </p:spPr>
        <p:txBody>
          <a:bodyPr wrap="square">
            <a:spAutoFit/>
          </a:bodyPr>
          <a:lstStyle/>
          <a:p>
            <a:pPr algn="r"/>
            <a:r>
              <a:rPr lang="en-GB" sz="1197" dirty="0">
                <a:solidFill>
                  <a:schemeClr val="bg1"/>
                </a:solidFill>
                <a:latin typeface="Arial" panose="020B0604020202020204" pitchFamily="34" charset="0"/>
                <a:cs typeface="Arial" panose="020B0604020202020204" pitchFamily="34" charset="0"/>
              </a:rPr>
              <a:t> </a:t>
            </a:r>
          </a:p>
        </p:txBody>
      </p:sp>
      <p:sp>
        <p:nvSpPr>
          <p:cNvPr id="8" name="Text Box 25"/>
          <p:cNvSpPr txBox="1">
            <a:spLocks noChangeArrowheads="1"/>
          </p:cNvSpPr>
          <p:nvPr/>
        </p:nvSpPr>
        <p:spPr bwMode="auto">
          <a:xfrm>
            <a:off x="6896822" y="5878769"/>
            <a:ext cx="5109748" cy="276244"/>
          </a:xfrm>
          <a:prstGeom prst="rect">
            <a:avLst/>
          </a:prstGeom>
          <a:noFill/>
          <a:ln>
            <a:noFill/>
          </a:ln>
          <a:effectLst/>
        </p:spPr>
        <p:txBody>
          <a:bodyPr wrap="square">
            <a:spAutoFit/>
          </a:bodyPr>
          <a:lstStyle/>
          <a:p>
            <a:pPr algn="r"/>
            <a:r>
              <a:rPr lang="en-GB" sz="1197" dirty="0">
                <a:solidFill>
                  <a:schemeClr val="bg1"/>
                </a:solidFill>
                <a:latin typeface="Arial" panose="020B0604020202020204" pitchFamily="34" charset="0"/>
                <a:cs typeface="Arial" panose="020B0604020202020204" pitchFamily="34" charset="0"/>
              </a:rPr>
              <a:t> </a:t>
            </a:r>
          </a:p>
        </p:txBody>
      </p:sp>
      <p:sp>
        <p:nvSpPr>
          <p:cNvPr id="2" name="Text Box 99">
            <a:extLst>
              <a:ext uri="{FF2B5EF4-FFF2-40B4-BE49-F238E27FC236}">
                <a16:creationId xmlns:a16="http://schemas.microsoft.com/office/drawing/2014/main" id="{B06A49EE-0921-4A0E-99D9-29F5A2AC6E1F}"/>
              </a:ext>
            </a:extLst>
          </p:cNvPr>
          <p:cNvSpPr/>
          <p:nvPr/>
        </p:nvSpPr>
        <p:spPr>
          <a:xfrm>
            <a:off x="7268691" y="5584764"/>
            <a:ext cx="4737879" cy="216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97"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BDA14-EBBE-9092-18A8-9347C4CF65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6727F9-012C-85DB-6D25-78F881987EAF}"/>
              </a:ext>
            </a:extLst>
          </p:cNvPr>
          <p:cNvSpPr>
            <a:spLocks noGrp="1"/>
          </p:cNvSpPr>
          <p:nvPr>
            <p:ph type="title"/>
          </p:nvPr>
        </p:nvSpPr>
        <p:spPr>
          <a:xfrm>
            <a:off x="105623" y="117144"/>
            <a:ext cx="11959628" cy="681036"/>
          </a:xfrm>
          <a:ln w="28575">
            <a:solidFill>
              <a:schemeClr val="tx1"/>
            </a:solidFill>
          </a:ln>
        </p:spPr>
        <p:txBody>
          <a:bodyPr>
            <a:normAutofit/>
          </a:bodyPr>
          <a:lstStyle/>
          <a:p>
            <a:r>
              <a:rPr lang="en-US" altLang="zh-CN" sz="2400" dirty="0">
                <a:latin typeface="Arial" panose="020B0604020202020204" pitchFamily="34" charset="0"/>
                <a:cs typeface="Arial" panose="020B0604020202020204" pitchFamily="34" charset="0"/>
              </a:rPr>
              <a:t>Solution for reducing the uncertainties of SIF, GPP simulations?</a:t>
            </a:r>
          </a:p>
        </p:txBody>
      </p:sp>
      <p:sp>
        <p:nvSpPr>
          <p:cNvPr id="6" name="Content Placeholder 2">
            <a:extLst>
              <a:ext uri="{FF2B5EF4-FFF2-40B4-BE49-F238E27FC236}">
                <a16:creationId xmlns:a16="http://schemas.microsoft.com/office/drawing/2014/main" id="{AADDEF3B-6D86-8A0A-724E-80B666EF3307}"/>
              </a:ext>
            </a:extLst>
          </p:cNvPr>
          <p:cNvSpPr>
            <a:spLocks noGrp="1"/>
          </p:cNvSpPr>
          <p:nvPr/>
        </p:nvSpPr>
        <p:spPr>
          <a:xfrm>
            <a:off x="105623" y="795230"/>
            <a:ext cx="11959628" cy="5945626"/>
          </a:xfrm>
          <a:prstGeom prst="rect">
            <a:avLst/>
          </a:prstGeom>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sp>
        <p:nvSpPr>
          <p:cNvPr id="5" name="TextBox 4">
            <a:extLst>
              <a:ext uri="{FF2B5EF4-FFF2-40B4-BE49-F238E27FC236}">
                <a16:creationId xmlns:a16="http://schemas.microsoft.com/office/drawing/2014/main" id="{50A8D6FE-DB41-1DA6-A5A2-585311DD8B13}"/>
              </a:ext>
            </a:extLst>
          </p:cNvPr>
          <p:cNvSpPr txBox="1"/>
          <p:nvPr/>
        </p:nvSpPr>
        <p:spPr>
          <a:xfrm>
            <a:off x="184161" y="2206486"/>
            <a:ext cx="11823677" cy="1891030"/>
          </a:xfrm>
          <a:prstGeom prst="rect">
            <a:avLst/>
          </a:prstGeom>
          <a:noFill/>
        </p:spPr>
        <p:txBody>
          <a:bodyPr wrap="square">
            <a:spAutoFit/>
          </a:bodyPr>
          <a:lstStyle/>
          <a:p>
            <a:pPr marL="285750" indent="-285750">
              <a:lnSpc>
                <a:spcPct val="150000"/>
              </a:lnSpc>
              <a:spcAft>
                <a:spcPts val="80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SIF simulations </a:t>
            </a:r>
            <a:r>
              <a:rPr lang="en-US" sz="2400" kern="100" dirty="0">
                <a:latin typeface="Arial" panose="020B0604020202020204" pitchFamily="34" charset="0"/>
                <a:ea typeface="Aptos" panose="020B0004020202020204" pitchFamily="34" charset="0"/>
                <a:cs typeface="Arial" panose="020B0604020202020204" pitchFamily="34" charset="0"/>
              </a:rPr>
              <a:t>show distinct diurnal cycles</a:t>
            </a:r>
            <a:r>
              <a:rPr lang="en-US" sz="2400" kern="100" dirty="0">
                <a:effectLst/>
                <a:latin typeface="Arial" panose="020B0604020202020204" pitchFamily="34" charset="0"/>
                <a:ea typeface="Aptos" panose="020B0004020202020204" pitchFamily="34" charset="0"/>
                <a:cs typeface="Arial" panose="020B0604020202020204" pitchFamily="34" charset="0"/>
              </a:rPr>
              <a:t>.</a:t>
            </a:r>
          </a:p>
          <a:p>
            <a:pPr marL="285750" indent="-285750">
              <a:lnSpc>
                <a:spcPct val="150000"/>
              </a:lnSpc>
              <a:spcAft>
                <a:spcPts val="800"/>
              </a:spcAft>
              <a:buFont typeface="Arial" panose="020B0604020202020204" pitchFamily="34" charset="0"/>
              <a:buChar char="•"/>
            </a:pPr>
            <a:endParaRPr lang="en-US" sz="2400" kern="100" dirty="0">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50000"/>
              </a:lnSpc>
              <a:spcAft>
                <a:spcPts val="80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Model simulations differ substantially in absolute magnitude and variability. </a:t>
            </a:r>
          </a:p>
        </p:txBody>
      </p:sp>
      <p:sp>
        <p:nvSpPr>
          <p:cNvPr id="3" name="Slide Number Placeholder 2">
            <a:extLst>
              <a:ext uri="{FF2B5EF4-FFF2-40B4-BE49-F238E27FC236}">
                <a16:creationId xmlns:a16="http://schemas.microsoft.com/office/drawing/2014/main" id="{FB5FDC2C-A204-185B-D421-617845739AB3}"/>
              </a:ext>
            </a:extLst>
          </p:cNvPr>
          <p:cNvSpPr>
            <a:spLocks noGrp="1"/>
          </p:cNvSpPr>
          <p:nvPr>
            <p:ph type="sldNum" sz="quarter" idx="12"/>
          </p:nvPr>
        </p:nvSpPr>
        <p:spPr/>
        <p:txBody>
          <a:bodyPr/>
          <a:lstStyle/>
          <a:p>
            <a:fld id="{784C2789-E31E-4F7D-9A7F-46723BDC5431}" type="slidenum">
              <a:rPr lang="en-US" smtClean="0"/>
              <a:t>10</a:t>
            </a:fld>
            <a:endParaRPr lang="en-US"/>
          </a:p>
        </p:txBody>
      </p:sp>
    </p:spTree>
    <p:extLst>
      <p:ext uri="{BB962C8B-B14F-4D97-AF65-F5344CB8AC3E}">
        <p14:creationId xmlns:p14="http://schemas.microsoft.com/office/powerpoint/2010/main" val="713152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8F09B-AE0A-3367-6256-6A49CB1F49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C657BF-CA87-BC46-70FE-A346A4BACCD1}"/>
              </a:ext>
            </a:extLst>
          </p:cNvPr>
          <p:cNvSpPr>
            <a:spLocks noGrp="1"/>
          </p:cNvSpPr>
          <p:nvPr>
            <p:ph type="title"/>
          </p:nvPr>
        </p:nvSpPr>
        <p:spPr>
          <a:xfrm>
            <a:off x="105623" y="117144"/>
            <a:ext cx="11959628" cy="681036"/>
          </a:xfrm>
          <a:ln w="28575">
            <a:solidFill>
              <a:schemeClr val="tx1"/>
            </a:solidFill>
          </a:ln>
        </p:spPr>
        <p:txBody>
          <a:bodyPr>
            <a:normAutofit/>
          </a:bodyPr>
          <a:lstStyle/>
          <a:p>
            <a:r>
              <a:rPr lang="en-US" altLang="zh-CN" sz="2400" dirty="0">
                <a:latin typeface="Arial" panose="020B0604020202020204" pitchFamily="34" charset="0"/>
                <a:cs typeface="Arial" panose="020B0604020202020204" pitchFamily="34" charset="0"/>
              </a:rPr>
              <a:t>Solution for reducing the uncertainties of SIF, GPP simulations?</a:t>
            </a:r>
          </a:p>
        </p:txBody>
      </p:sp>
      <p:sp>
        <p:nvSpPr>
          <p:cNvPr id="6" name="Content Placeholder 2">
            <a:extLst>
              <a:ext uri="{FF2B5EF4-FFF2-40B4-BE49-F238E27FC236}">
                <a16:creationId xmlns:a16="http://schemas.microsoft.com/office/drawing/2014/main" id="{E25EC0B4-BBDB-EC0F-538C-8DB0692A5A22}"/>
              </a:ext>
            </a:extLst>
          </p:cNvPr>
          <p:cNvSpPr>
            <a:spLocks noGrp="1"/>
          </p:cNvSpPr>
          <p:nvPr/>
        </p:nvSpPr>
        <p:spPr>
          <a:xfrm>
            <a:off x="105623" y="795230"/>
            <a:ext cx="11959628" cy="5945626"/>
          </a:xfrm>
          <a:prstGeom prst="rect">
            <a:avLst/>
          </a:prstGeom>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sp>
        <p:nvSpPr>
          <p:cNvPr id="5" name="TextBox 4">
            <a:extLst>
              <a:ext uri="{FF2B5EF4-FFF2-40B4-BE49-F238E27FC236}">
                <a16:creationId xmlns:a16="http://schemas.microsoft.com/office/drawing/2014/main" id="{1E15B87E-07AF-8910-9419-AEFFDD696B5E}"/>
              </a:ext>
            </a:extLst>
          </p:cNvPr>
          <p:cNvSpPr txBox="1"/>
          <p:nvPr/>
        </p:nvSpPr>
        <p:spPr>
          <a:xfrm>
            <a:off x="241575" y="795230"/>
            <a:ext cx="11709634" cy="5071388"/>
          </a:xfrm>
          <a:prstGeom prst="rect">
            <a:avLst/>
          </a:prstGeom>
          <a:noFill/>
        </p:spPr>
        <p:txBody>
          <a:bodyPr wrap="square">
            <a:spAutoFit/>
          </a:bodyPr>
          <a:lstStyle/>
          <a:p>
            <a:pPr>
              <a:lnSpc>
                <a:spcPct val="150000"/>
              </a:lnSpc>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Two experiments are designed to assess how data assimilations influence SIF and GPP simulations:</a:t>
            </a:r>
          </a:p>
          <a:p>
            <a:pPr marL="285750" indent="-285750">
              <a:lnSpc>
                <a:spcPct val="150000"/>
              </a:lnSpc>
              <a:spcAft>
                <a:spcPts val="80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Exp1</a:t>
            </a:r>
          </a:p>
          <a:p>
            <a:pPr marL="742950" lvl="1" indent="-285750">
              <a:lnSpc>
                <a:spcPct val="150000"/>
              </a:lnSpc>
              <a:spcAft>
                <a:spcPts val="800"/>
              </a:spcAft>
              <a:buFont typeface="Arial" panose="020B0604020202020204" pitchFamily="34" charset="0"/>
              <a:buChar char="•"/>
            </a:pPr>
            <a:r>
              <a:rPr lang="en-US" sz="2400" kern="100" dirty="0">
                <a:latin typeface="Arial" panose="020B0604020202020204" pitchFamily="34" charset="0"/>
                <a:ea typeface="Aptos" panose="020B0004020202020204" pitchFamily="34" charset="0"/>
                <a:cs typeface="Arial" panose="020B0604020202020204" pitchFamily="34" charset="0"/>
              </a:rPr>
              <a:t>ORCHIDEE: </a:t>
            </a:r>
            <a:r>
              <a:rPr lang="en-US" sz="2400" dirty="0">
                <a:latin typeface="Arial" panose="020B0604020202020204" pitchFamily="34" charset="0"/>
                <a:cs typeface="Arial" panose="020B0604020202020204" pitchFamily="34" charset="0"/>
              </a:rPr>
              <a:t>default model setup</a:t>
            </a:r>
            <a:endParaRPr lang="en-US" sz="2400" kern="100" dirty="0">
              <a:latin typeface="Arial" panose="020B0604020202020204" pitchFamily="34" charset="0"/>
              <a:ea typeface="Aptos" panose="020B0004020202020204" pitchFamily="34" charset="0"/>
              <a:cs typeface="Arial" panose="020B0604020202020204" pitchFamily="34" charset="0"/>
            </a:endParaRPr>
          </a:p>
          <a:p>
            <a:pPr marL="742950" lvl="1" indent="-285750">
              <a:lnSpc>
                <a:spcPct val="150000"/>
              </a:lnSpc>
              <a:spcAft>
                <a:spcPts val="800"/>
              </a:spcAft>
              <a:buFont typeface="Arial" panose="020B0604020202020204" pitchFamily="34" charset="0"/>
              <a:buChar char="•"/>
            </a:pPr>
            <a:r>
              <a:rPr lang="en-US" sz="2400" kern="100" dirty="0">
                <a:latin typeface="Arial" panose="020B0604020202020204" pitchFamily="34" charset="0"/>
                <a:ea typeface="Aptos" panose="020B0004020202020204" pitchFamily="34" charset="0"/>
                <a:cs typeface="Arial" panose="020B0604020202020204" pitchFamily="34" charset="0"/>
              </a:rPr>
              <a:t>ORCHIDEE-opt: optimized parameters by OCO-2 SIF and tower GPP </a:t>
            </a:r>
          </a:p>
          <a:p>
            <a:pPr marL="285750" indent="-285750">
              <a:lnSpc>
                <a:spcPct val="150000"/>
              </a:lnSpc>
              <a:spcAft>
                <a:spcPts val="800"/>
              </a:spcAft>
              <a:buFont typeface="Arial" panose="020B0604020202020204" pitchFamily="34" charset="0"/>
              <a:buChar char="•"/>
            </a:pPr>
            <a:r>
              <a:rPr lang="en-US" sz="2400" kern="100" dirty="0">
                <a:latin typeface="Arial" panose="020B0604020202020204" pitchFamily="34" charset="0"/>
                <a:ea typeface="Aptos" panose="020B0004020202020204" pitchFamily="34" charset="0"/>
                <a:cs typeface="Arial" panose="020B0604020202020204" pitchFamily="34" charset="0"/>
              </a:rPr>
              <a:t>Exp2</a:t>
            </a:r>
          </a:p>
          <a:p>
            <a:pPr marL="742950" lvl="1" indent="-285750">
              <a:lnSpc>
                <a:spcPct val="150000"/>
              </a:lnSpc>
              <a:spcAft>
                <a:spcPts val="800"/>
              </a:spcAft>
              <a:buFont typeface="Arial" panose="020B0604020202020204" pitchFamily="34" charset="0"/>
              <a:buChar char="•"/>
            </a:pPr>
            <a:r>
              <a:rPr lang="en-US" sz="2400" kern="100" dirty="0">
                <a:latin typeface="Arial" panose="020B0604020202020204" pitchFamily="34" charset="0"/>
                <a:ea typeface="Aptos" panose="020B0004020202020204" pitchFamily="34" charset="0"/>
                <a:cs typeface="Arial" panose="020B0604020202020204" pitchFamily="34" charset="0"/>
              </a:rPr>
              <a:t>BEPS: </a:t>
            </a:r>
            <a:r>
              <a:rPr lang="en-US" sz="2400" dirty="0">
                <a:latin typeface="Arial" panose="020B0604020202020204" pitchFamily="34" charset="0"/>
                <a:cs typeface="Arial" panose="020B0604020202020204" pitchFamily="34" charset="0"/>
              </a:rPr>
              <a:t>default model setup</a:t>
            </a:r>
            <a:endParaRPr lang="en-US" sz="2400" kern="100" dirty="0">
              <a:latin typeface="Arial" panose="020B0604020202020204" pitchFamily="34" charset="0"/>
              <a:ea typeface="Aptos" panose="020B0004020202020204" pitchFamily="34" charset="0"/>
              <a:cs typeface="Arial" panose="020B0604020202020204" pitchFamily="34" charset="0"/>
            </a:endParaRPr>
          </a:p>
          <a:p>
            <a:pPr marL="742950" lvl="1" indent="-285750">
              <a:lnSpc>
                <a:spcPct val="150000"/>
              </a:lnSpc>
              <a:spcAft>
                <a:spcPts val="800"/>
              </a:spcAft>
              <a:buFont typeface="Arial" panose="020B0604020202020204" pitchFamily="34" charset="0"/>
              <a:buChar char="•"/>
            </a:pPr>
            <a:r>
              <a:rPr lang="en-US" sz="2400" kern="100" dirty="0">
                <a:latin typeface="Arial" panose="020B0604020202020204" pitchFamily="34" charset="0"/>
                <a:ea typeface="Aptos" panose="020B0004020202020204" pitchFamily="34" charset="0"/>
                <a:cs typeface="Arial" panose="020B0604020202020204" pitchFamily="34" charset="0"/>
              </a:rPr>
              <a:t>BEPS-opt: optimized parameters by tower SIF measurements</a:t>
            </a:r>
          </a:p>
        </p:txBody>
      </p:sp>
      <p:sp>
        <p:nvSpPr>
          <p:cNvPr id="4" name="Slide Number Placeholder 3">
            <a:extLst>
              <a:ext uri="{FF2B5EF4-FFF2-40B4-BE49-F238E27FC236}">
                <a16:creationId xmlns:a16="http://schemas.microsoft.com/office/drawing/2014/main" id="{BFF6B1B0-5294-39BA-B015-BDC0D7D62AF1}"/>
              </a:ext>
            </a:extLst>
          </p:cNvPr>
          <p:cNvSpPr>
            <a:spLocks noGrp="1"/>
          </p:cNvSpPr>
          <p:nvPr>
            <p:ph type="sldNum" sz="quarter" idx="12"/>
          </p:nvPr>
        </p:nvSpPr>
        <p:spPr/>
        <p:txBody>
          <a:bodyPr/>
          <a:lstStyle/>
          <a:p>
            <a:fld id="{784C2789-E31E-4F7D-9A7F-46723BDC5431}" type="slidenum">
              <a:rPr lang="en-US" smtClean="0"/>
              <a:t>11</a:t>
            </a:fld>
            <a:endParaRPr lang="en-US"/>
          </a:p>
        </p:txBody>
      </p:sp>
    </p:spTree>
    <p:extLst>
      <p:ext uri="{BB962C8B-B14F-4D97-AF65-F5344CB8AC3E}">
        <p14:creationId xmlns:p14="http://schemas.microsoft.com/office/powerpoint/2010/main" val="3403681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7D486-82E9-F67A-9ED2-E8DC38E43C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82C8E8-4084-F8E1-0D0E-ED0607620C49}"/>
              </a:ext>
            </a:extLst>
          </p:cNvPr>
          <p:cNvSpPr>
            <a:spLocks noGrp="1"/>
          </p:cNvSpPr>
          <p:nvPr>
            <p:ph type="title"/>
          </p:nvPr>
        </p:nvSpPr>
        <p:spPr>
          <a:xfrm>
            <a:off x="126749" y="142829"/>
            <a:ext cx="11959628" cy="681036"/>
          </a:xfrm>
          <a:ln w="28575">
            <a:solidFill>
              <a:schemeClr val="tx1"/>
            </a:solidFill>
          </a:ln>
        </p:spPr>
        <p:txBody>
          <a:bodyPr>
            <a:normAutofit/>
          </a:bodyPr>
          <a:lstStyle/>
          <a:p>
            <a:r>
              <a:rPr lang="en-US" altLang="zh-CN" sz="2400" dirty="0">
                <a:latin typeface="Arial" panose="020B0604020202020204" pitchFamily="34" charset="0"/>
                <a:cs typeface="Arial" panose="020B0604020202020204" pitchFamily="34" charset="0"/>
              </a:rPr>
              <a:t>Solution for reducing the uncertainties of SIF, GPP simulations?</a:t>
            </a:r>
            <a:endParaRPr lang="en-US" sz="2400" dirty="0"/>
          </a:p>
        </p:txBody>
      </p:sp>
      <p:sp>
        <p:nvSpPr>
          <p:cNvPr id="8" name="Content Placeholder 2">
            <a:extLst>
              <a:ext uri="{FF2B5EF4-FFF2-40B4-BE49-F238E27FC236}">
                <a16:creationId xmlns:a16="http://schemas.microsoft.com/office/drawing/2014/main" id="{3EA55142-A31A-A8AF-5BB6-1067E76E4FD9}"/>
              </a:ext>
            </a:extLst>
          </p:cNvPr>
          <p:cNvSpPr txBox="1">
            <a:spLocks/>
          </p:cNvSpPr>
          <p:nvPr/>
        </p:nvSpPr>
        <p:spPr>
          <a:xfrm>
            <a:off x="126748" y="823865"/>
            <a:ext cx="11959628" cy="5945626"/>
          </a:xfrm>
          <a:prstGeom prst="rect">
            <a:avLst/>
          </a:prstGeom>
          <a:ln w="28575">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endParaRPr lang="en-US" sz="2200" dirty="0">
              <a:latin typeface="Arial" panose="020B0604020202020204" pitchFamily="34" charset="0"/>
            </a:endParaRPr>
          </a:p>
          <a:p>
            <a:pPr>
              <a:lnSpc>
                <a:spcPct val="200000"/>
              </a:lnSpc>
            </a:pPr>
            <a:endParaRPr lang="en-US" sz="2200" dirty="0">
              <a:latin typeface="Arial" panose="020B0604020202020204" pitchFamily="34" charset="0"/>
            </a:endParaRPr>
          </a:p>
          <a:p>
            <a:pPr marL="0" indent="0">
              <a:lnSpc>
                <a:spcPct val="150000"/>
              </a:lnSpc>
              <a:buFont typeface="Arial" panose="020B0604020202020204" pitchFamily="34" charset="0"/>
              <a:buNone/>
            </a:pPr>
            <a:endParaRPr lang="en-US" dirty="0">
              <a:latin typeface="Arial" panose="020B0604020202020204" pitchFamily="34" charset="0"/>
            </a:endParaRPr>
          </a:p>
        </p:txBody>
      </p:sp>
      <p:sp>
        <p:nvSpPr>
          <p:cNvPr id="3" name="Rectangle 2">
            <a:extLst>
              <a:ext uri="{FF2B5EF4-FFF2-40B4-BE49-F238E27FC236}">
                <a16:creationId xmlns:a16="http://schemas.microsoft.com/office/drawing/2014/main" id="{794BE3B8-8E49-3D43-339D-F28E271BB1A1}"/>
              </a:ext>
            </a:extLst>
          </p:cNvPr>
          <p:cNvSpPr>
            <a:spLocks noChangeArrowheads="1"/>
          </p:cNvSpPr>
          <p:nvPr/>
        </p:nvSpPr>
        <p:spPr bwMode="auto">
          <a:xfrm>
            <a:off x="631371" y="71845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FE89C2F6-FC37-2BCC-443E-F056B2F64AC9}"/>
              </a:ext>
            </a:extLst>
          </p:cNvPr>
          <p:cNvSpPr>
            <a:spLocks noChangeArrowheads="1"/>
          </p:cNvSpPr>
          <p:nvPr/>
        </p:nvSpPr>
        <p:spPr bwMode="auto">
          <a:xfrm>
            <a:off x="217712" y="5637953"/>
            <a:ext cx="53517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600" b="1" i="1" u="none" strike="noStrike" cap="none" normalizeH="0" baseline="0" dirty="0">
                <a:ln>
                  <a:noFill/>
                </a:ln>
                <a:solidFill>
                  <a:schemeClr val="tx1"/>
                </a:solidFill>
                <a:effectLst/>
                <a:latin typeface="Arial" panose="020B0604020202020204" pitchFamily="34" charset="0"/>
                <a:ea typeface="Aptos Display" panose="020B0004020202020204" pitchFamily="34" charset="0"/>
                <a:cs typeface="Arial" panose="020B0604020202020204" pitchFamily="34" charset="0"/>
              </a:rPr>
              <a:t>Figure 1.</a:t>
            </a:r>
            <a:r>
              <a:rPr kumimoji="0" lang="en-US" altLang="zh-CN" sz="1600" b="0" i="1" u="none" strike="noStrike" cap="none" normalizeH="0" baseline="0" dirty="0">
                <a:ln>
                  <a:noFill/>
                </a:ln>
                <a:solidFill>
                  <a:schemeClr val="tx1"/>
                </a:solidFill>
                <a:effectLst/>
                <a:latin typeface="Arial" panose="020B0604020202020204" pitchFamily="34" charset="0"/>
                <a:ea typeface="Aptos Display" panose="020B0004020202020204" pitchFamily="34" charset="0"/>
                <a:cs typeface="Arial" panose="020B0604020202020204" pitchFamily="34" charset="0"/>
              </a:rPr>
              <a:t> Comparison of summer diurnal (DOY 152–243) patterns of SIF between observations, prior, and posterior ORCHIDEE model simulations.</a:t>
            </a:r>
            <a:endParaRPr kumimoji="0" lang="en-US" altLang="zh-CN" sz="3600" b="0" i="0" u="none" strike="noStrike" cap="none" normalizeH="0" baseline="0" dirty="0">
              <a:ln>
                <a:noFill/>
              </a:ln>
              <a:solidFill>
                <a:schemeClr val="tx1"/>
              </a:solidFill>
              <a:effectLst/>
              <a:latin typeface="Arial" panose="020B0604020202020204" pitchFamily="34" charset="0"/>
            </a:endParaRPr>
          </a:p>
        </p:txBody>
      </p:sp>
      <p:grpSp>
        <p:nvGrpSpPr>
          <p:cNvPr id="7" name="Group 6">
            <a:extLst>
              <a:ext uri="{FF2B5EF4-FFF2-40B4-BE49-F238E27FC236}">
                <a16:creationId xmlns:a16="http://schemas.microsoft.com/office/drawing/2014/main" id="{0152158F-3024-CBB0-9655-C0BA231FCDA3}"/>
              </a:ext>
            </a:extLst>
          </p:cNvPr>
          <p:cNvGrpSpPr/>
          <p:nvPr/>
        </p:nvGrpSpPr>
        <p:grpSpPr>
          <a:xfrm>
            <a:off x="245970" y="2340865"/>
            <a:ext cx="5323482" cy="3297088"/>
            <a:chOff x="236333" y="929273"/>
            <a:chExt cx="4808149" cy="2981641"/>
          </a:xfrm>
        </p:grpSpPr>
        <p:pic>
          <p:nvPicPr>
            <p:cNvPr id="9" name="image2.png">
              <a:extLst>
                <a:ext uri="{FF2B5EF4-FFF2-40B4-BE49-F238E27FC236}">
                  <a16:creationId xmlns:a16="http://schemas.microsoft.com/office/drawing/2014/main" id="{B375C330-D947-EAE2-E8B0-EE759C3244D4}"/>
                </a:ext>
              </a:extLst>
            </p:cNvPr>
            <p:cNvPicPr/>
            <p:nvPr/>
          </p:nvPicPr>
          <p:blipFill>
            <a:blip r:embed="rId3"/>
            <a:srcRect b="52822"/>
            <a:stretch>
              <a:fillRect/>
            </a:stretch>
          </p:blipFill>
          <p:spPr>
            <a:xfrm>
              <a:off x="236333" y="929273"/>
              <a:ext cx="4753356" cy="2671883"/>
            </a:xfrm>
            <a:prstGeom prst="rect">
              <a:avLst/>
            </a:prstGeom>
            <a:ln/>
          </p:spPr>
        </p:pic>
        <p:pic>
          <p:nvPicPr>
            <p:cNvPr id="6" name="image2.png">
              <a:extLst>
                <a:ext uri="{FF2B5EF4-FFF2-40B4-BE49-F238E27FC236}">
                  <a16:creationId xmlns:a16="http://schemas.microsoft.com/office/drawing/2014/main" id="{273DBA87-BC66-31A2-8A0B-ED25FA27F27B}"/>
                </a:ext>
              </a:extLst>
            </p:cNvPr>
            <p:cNvPicPr/>
            <p:nvPr/>
          </p:nvPicPr>
          <p:blipFill>
            <a:blip r:embed="rId3"/>
            <a:srcRect t="94531"/>
            <a:stretch>
              <a:fillRect/>
            </a:stretch>
          </p:blipFill>
          <p:spPr>
            <a:xfrm>
              <a:off x="291126" y="3601156"/>
              <a:ext cx="4753356" cy="309758"/>
            </a:xfrm>
            <a:prstGeom prst="rect">
              <a:avLst/>
            </a:prstGeom>
            <a:ln/>
          </p:spPr>
        </p:pic>
      </p:grpSp>
      <p:grpSp>
        <p:nvGrpSpPr>
          <p:cNvPr id="11" name="Group 10">
            <a:extLst>
              <a:ext uri="{FF2B5EF4-FFF2-40B4-BE49-F238E27FC236}">
                <a16:creationId xmlns:a16="http://schemas.microsoft.com/office/drawing/2014/main" id="{2C41874E-07B0-6437-CB3D-C72583EE92F7}"/>
              </a:ext>
            </a:extLst>
          </p:cNvPr>
          <p:cNvGrpSpPr/>
          <p:nvPr/>
        </p:nvGrpSpPr>
        <p:grpSpPr>
          <a:xfrm>
            <a:off x="6518508" y="2340865"/>
            <a:ext cx="5454919" cy="3244384"/>
            <a:chOff x="5494311" y="907097"/>
            <a:chExt cx="4323080" cy="2734702"/>
          </a:xfrm>
        </p:grpSpPr>
        <p:pic>
          <p:nvPicPr>
            <p:cNvPr id="5" name="image8.png">
              <a:extLst>
                <a:ext uri="{FF2B5EF4-FFF2-40B4-BE49-F238E27FC236}">
                  <a16:creationId xmlns:a16="http://schemas.microsoft.com/office/drawing/2014/main" id="{70310D34-BFB6-A2F4-51D0-A53C129ED0BF}"/>
                </a:ext>
              </a:extLst>
            </p:cNvPr>
            <p:cNvPicPr/>
            <p:nvPr/>
          </p:nvPicPr>
          <p:blipFill>
            <a:blip r:embed="rId4"/>
            <a:srcRect b="52406"/>
            <a:stretch>
              <a:fillRect/>
            </a:stretch>
          </p:blipFill>
          <p:spPr>
            <a:xfrm>
              <a:off x="5494311" y="907097"/>
              <a:ext cx="4323080" cy="2400547"/>
            </a:xfrm>
            <a:prstGeom prst="rect">
              <a:avLst/>
            </a:prstGeom>
            <a:ln/>
          </p:spPr>
        </p:pic>
        <p:pic>
          <p:nvPicPr>
            <p:cNvPr id="10" name="image8.png">
              <a:extLst>
                <a:ext uri="{FF2B5EF4-FFF2-40B4-BE49-F238E27FC236}">
                  <a16:creationId xmlns:a16="http://schemas.microsoft.com/office/drawing/2014/main" id="{F9EB3ABB-454E-C052-5A61-A087E3204931}"/>
                </a:ext>
              </a:extLst>
            </p:cNvPr>
            <p:cNvPicPr/>
            <p:nvPr/>
          </p:nvPicPr>
          <p:blipFill>
            <a:blip r:embed="rId4"/>
            <a:srcRect t="93859"/>
            <a:stretch>
              <a:fillRect/>
            </a:stretch>
          </p:blipFill>
          <p:spPr>
            <a:xfrm>
              <a:off x="5494311" y="3332041"/>
              <a:ext cx="4323080" cy="309758"/>
            </a:xfrm>
            <a:prstGeom prst="rect">
              <a:avLst/>
            </a:prstGeom>
            <a:ln/>
          </p:spPr>
        </p:pic>
      </p:grpSp>
      <p:sp>
        <p:nvSpPr>
          <p:cNvPr id="12" name="Rectangle 11">
            <a:extLst>
              <a:ext uri="{FF2B5EF4-FFF2-40B4-BE49-F238E27FC236}">
                <a16:creationId xmlns:a16="http://schemas.microsoft.com/office/drawing/2014/main" id="{FF2DDBE8-DFCF-F26C-C038-2BBA47880761}"/>
              </a:ext>
            </a:extLst>
          </p:cNvPr>
          <p:cNvSpPr>
            <a:spLocks noChangeArrowheads="1"/>
          </p:cNvSpPr>
          <p:nvPr/>
        </p:nvSpPr>
        <p:spPr bwMode="auto">
          <a:xfrm>
            <a:off x="6545905" y="5637953"/>
            <a:ext cx="54001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altLang="zh-CN" sz="1600" b="1" i="1" u="none" strike="noStrike" cap="none" normalizeH="0" baseline="0" dirty="0">
                <a:ln>
                  <a:noFill/>
                </a:ln>
                <a:solidFill>
                  <a:schemeClr val="tx1"/>
                </a:solidFill>
                <a:effectLst/>
                <a:latin typeface="Arial" panose="020B0604020202020204" pitchFamily="34" charset="0"/>
                <a:ea typeface="Aptos Display" panose="020B0004020202020204" pitchFamily="34" charset="0"/>
                <a:cs typeface="Arial" panose="020B0604020202020204" pitchFamily="34" charset="0"/>
              </a:rPr>
              <a:t>Figure 2. </a:t>
            </a:r>
            <a:r>
              <a:rPr lang="en-US" altLang="zh-CN" sz="1600" i="1" dirty="0">
                <a:latin typeface="Arial" panose="020B0604020202020204" pitchFamily="34" charset="0"/>
                <a:ea typeface="Aptos Display" panose="020B0004020202020204" pitchFamily="34" charset="0"/>
                <a:cs typeface="Arial" panose="020B0604020202020204" pitchFamily="34" charset="0"/>
              </a:rPr>
              <a:t>Comparison of summer diurnal (DOY 152–243) patterns of SIF between observations, prior, and posterior BEPS model simulations.</a:t>
            </a:r>
            <a:endParaRPr kumimoji="0" lang="en-US" altLang="zh-CN" sz="3600" i="0" u="none" strike="noStrike" cap="none" normalizeH="0" baseline="0" dirty="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46C2C2BE-DF3C-D2E3-CD8D-1DA88C26E08F}"/>
              </a:ext>
            </a:extLst>
          </p:cNvPr>
          <p:cNvSpPr txBox="1"/>
          <p:nvPr/>
        </p:nvSpPr>
        <p:spPr>
          <a:xfrm>
            <a:off x="245970" y="918514"/>
            <a:ext cx="11819282" cy="830997"/>
          </a:xfrm>
          <a:prstGeom prst="rect">
            <a:avLst/>
          </a:prstGeom>
          <a:noFill/>
        </p:spPr>
        <p:txBody>
          <a:bodyPr wrap="square">
            <a:spAutoFit/>
          </a:bodyPr>
          <a:lstStyle/>
          <a:p>
            <a:r>
              <a:rPr lang="en-US" sz="2400" dirty="0"/>
              <a:t>After assimilation, both GPP and SIF substantially reduced biases, bringing simulated diurnal GPP and SIF closer to tower-based observations. </a:t>
            </a:r>
          </a:p>
        </p:txBody>
      </p:sp>
      <p:sp>
        <p:nvSpPr>
          <p:cNvPr id="15" name="Slide Number Placeholder 14">
            <a:extLst>
              <a:ext uri="{FF2B5EF4-FFF2-40B4-BE49-F238E27FC236}">
                <a16:creationId xmlns:a16="http://schemas.microsoft.com/office/drawing/2014/main" id="{69C3F7EA-E080-9FE5-992A-17ABC49705EE}"/>
              </a:ext>
            </a:extLst>
          </p:cNvPr>
          <p:cNvSpPr>
            <a:spLocks noGrp="1"/>
          </p:cNvSpPr>
          <p:nvPr>
            <p:ph type="sldNum" sz="quarter" idx="12"/>
          </p:nvPr>
        </p:nvSpPr>
        <p:spPr/>
        <p:txBody>
          <a:bodyPr/>
          <a:lstStyle/>
          <a:p>
            <a:fld id="{784C2789-E31E-4F7D-9A7F-46723BDC5431}" type="slidenum">
              <a:rPr lang="en-US" smtClean="0"/>
              <a:t>12</a:t>
            </a:fld>
            <a:endParaRPr lang="en-US"/>
          </a:p>
        </p:txBody>
      </p:sp>
    </p:spTree>
    <p:extLst>
      <p:ext uri="{BB962C8B-B14F-4D97-AF65-F5344CB8AC3E}">
        <p14:creationId xmlns:p14="http://schemas.microsoft.com/office/powerpoint/2010/main" val="2471676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954C-C63E-4735-9418-1C4B744B6485}"/>
              </a:ext>
            </a:extLst>
          </p:cNvPr>
          <p:cNvSpPr>
            <a:spLocks noGrp="1"/>
          </p:cNvSpPr>
          <p:nvPr>
            <p:ph type="title"/>
          </p:nvPr>
        </p:nvSpPr>
        <p:spPr>
          <a:xfrm>
            <a:off x="105623" y="117144"/>
            <a:ext cx="11959628" cy="681036"/>
          </a:xfrm>
          <a:ln w="28575">
            <a:solidFill>
              <a:schemeClr val="tx1"/>
            </a:solidFill>
          </a:ln>
        </p:spPr>
        <p:txBody>
          <a:bodyPr>
            <a:normAutofit/>
          </a:bodyPr>
          <a:lstStyle/>
          <a:p>
            <a:r>
              <a:rPr lang="en-US" altLang="zh-CN" sz="2400" dirty="0">
                <a:latin typeface="Arial" panose="020B0604020202020204" pitchFamily="34" charset="0"/>
                <a:cs typeface="Arial" panose="020B0604020202020204" pitchFamily="34" charset="0"/>
              </a:rPr>
              <a:t>Take-Home Message</a:t>
            </a:r>
          </a:p>
        </p:txBody>
      </p:sp>
      <p:sp>
        <p:nvSpPr>
          <p:cNvPr id="6" name="Content Placeholder 2">
            <a:extLst>
              <a:ext uri="{FF2B5EF4-FFF2-40B4-BE49-F238E27FC236}">
                <a16:creationId xmlns:a16="http://schemas.microsoft.com/office/drawing/2014/main" id="{053B5DA5-935A-4A45-BB81-832094C9E93F}"/>
              </a:ext>
            </a:extLst>
          </p:cNvPr>
          <p:cNvSpPr>
            <a:spLocks noGrp="1"/>
          </p:cNvSpPr>
          <p:nvPr/>
        </p:nvSpPr>
        <p:spPr>
          <a:xfrm>
            <a:off x="105623" y="795230"/>
            <a:ext cx="11959628" cy="5945626"/>
          </a:xfrm>
          <a:prstGeom prst="rect">
            <a:avLst/>
          </a:prstGeom>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sp>
        <p:nvSpPr>
          <p:cNvPr id="5" name="TextBox 4">
            <a:extLst>
              <a:ext uri="{FF2B5EF4-FFF2-40B4-BE49-F238E27FC236}">
                <a16:creationId xmlns:a16="http://schemas.microsoft.com/office/drawing/2014/main" id="{1CB1D1BE-5046-4A2A-6C90-15DEAC1E5680}"/>
              </a:ext>
            </a:extLst>
          </p:cNvPr>
          <p:cNvSpPr txBox="1"/>
          <p:nvPr/>
        </p:nvSpPr>
        <p:spPr>
          <a:xfrm>
            <a:off x="251738" y="1236901"/>
            <a:ext cx="11667397" cy="5062283"/>
          </a:xfrm>
          <a:prstGeom prst="rect">
            <a:avLst/>
          </a:prstGeom>
          <a:noFill/>
        </p:spPr>
        <p:txBody>
          <a:bodyPr wrap="square">
            <a:spAutoFit/>
          </a:bodyPr>
          <a:lstStyle/>
          <a:p>
            <a:pPr marL="285750" indent="-285750">
              <a:lnSpc>
                <a:spcPct val="150000"/>
              </a:lnSpc>
              <a:spcAft>
                <a:spcPts val="8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second phase of SIF-MIP offers a systematic assessment of SIF simulations against continuous tower-based observations at three evergreen needleleaf forest sites. </a:t>
            </a:r>
          </a:p>
          <a:p>
            <a:pPr marL="285750" indent="-285750">
              <a:lnSpc>
                <a:spcPct val="150000"/>
              </a:lnSpc>
              <a:spcAft>
                <a:spcPts val="800"/>
              </a:spcAft>
              <a:buFont typeface="Arial" panose="020B0604020202020204" pitchFamily="34" charset="0"/>
              <a:buChar char="•"/>
            </a:pPr>
            <a:endParaRPr lang="en-US" sz="2000" kern="100" dirty="0">
              <a:latin typeface="Arial" panose="020B0604020202020204" pitchFamily="34" charset="0"/>
              <a:ea typeface="Aptos" panose="020B0004020202020204" pitchFamily="34" charset="0"/>
              <a:cs typeface="Arial" panose="020B0604020202020204" pitchFamily="34" charset="0"/>
            </a:endParaRPr>
          </a:p>
          <a:p>
            <a:pPr marL="285750" indent="-285750">
              <a:lnSpc>
                <a:spcPct val="150000"/>
              </a:lnSpc>
              <a:spcAft>
                <a:spcPts val="800"/>
              </a:spcAft>
              <a:buFont typeface="Arial" panose="020B0604020202020204" pitchFamily="34" charset="0"/>
              <a:buChar char="•"/>
            </a:pPr>
            <a:r>
              <a:rPr lang="en-US" sz="2000" kern="100" dirty="0">
                <a:latin typeface="Arial" panose="020B0604020202020204" pitchFamily="34" charset="0"/>
                <a:ea typeface="Aptos" panose="020B0004020202020204" pitchFamily="34" charset="0"/>
                <a:cs typeface="Arial" panose="020B0604020202020204" pitchFamily="34" charset="0"/>
              </a:rPr>
              <a:t>These large differences in SIF simulations reflect both structural contrasts and divergent parameterizations in current models, highlighting the need for more consistent representations of fluorescence processes from the leaf to the canopy scale</a:t>
            </a:r>
            <a:r>
              <a:rPr lang="en-US" sz="2000" kern="100" dirty="0">
                <a:effectLst/>
                <a:latin typeface="Arial" panose="020B0604020202020204" pitchFamily="34" charset="0"/>
                <a:ea typeface="Aptos" panose="020B0004020202020204" pitchFamily="34" charset="0"/>
                <a:cs typeface="Arial" panose="020B0604020202020204" pitchFamily="34" charset="0"/>
              </a:rPr>
              <a:t>. </a:t>
            </a:r>
          </a:p>
          <a:p>
            <a:pPr marL="285750" indent="-285750">
              <a:lnSpc>
                <a:spcPct val="150000"/>
              </a:lnSpc>
              <a:spcAft>
                <a:spcPts val="800"/>
              </a:spcAft>
              <a:buFont typeface="Arial" panose="020B0604020202020204" pitchFamily="34" charset="0"/>
              <a:buChar char="•"/>
            </a:pPr>
            <a:endParaRPr lang="en-US" sz="2000" kern="100" dirty="0">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50000"/>
              </a:lnSpc>
              <a:spcAft>
                <a:spcPts val="800"/>
              </a:spcAft>
              <a:buFont typeface="Arial" panose="020B0604020202020204" pitchFamily="34" charset="0"/>
              <a:buChar char="•"/>
            </a:pPr>
            <a:r>
              <a:rPr lang="en-US" sz="2000" kern="100" dirty="0">
                <a:effectLst/>
                <a:latin typeface="Arial" panose="020B0604020202020204" pitchFamily="34" charset="0"/>
                <a:ea typeface="Aptos" panose="020B0004020202020204" pitchFamily="34" charset="0"/>
                <a:cs typeface="Arial" panose="020B0604020202020204" pitchFamily="34" charset="0"/>
              </a:rPr>
              <a:t>These findings underscore the urgent need to leverage satellite SIF (e.g., FLEX SIF) constraints for optimizing model performance, which is helpful for </a:t>
            </a:r>
            <a:r>
              <a:rPr lang="en-US" sz="2000" kern="100" dirty="0">
                <a:latin typeface="Arial" panose="020B0604020202020204" pitchFamily="34" charset="0"/>
                <a:ea typeface="Aptos" panose="020B0004020202020204" pitchFamily="34" charset="0"/>
                <a:cs typeface="Arial" panose="020B0604020202020204" pitchFamily="34" charset="0"/>
              </a:rPr>
              <a:t>the reliable </a:t>
            </a:r>
            <a:r>
              <a:rPr lang="en-US" sz="2000" kern="100" dirty="0">
                <a:effectLst/>
                <a:latin typeface="Arial" panose="020B0604020202020204" pitchFamily="34" charset="0"/>
                <a:ea typeface="Aptos" panose="020B0004020202020204" pitchFamily="34" charset="0"/>
                <a:cs typeface="Arial" panose="020B0604020202020204" pitchFamily="34" charset="0"/>
              </a:rPr>
              <a:t>projection of terrestrial carbon dynamics under </a:t>
            </a:r>
            <a:r>
              <a:rPr lang="en-US" sz="2000" kern="100" dirty="0">
                <a:latin typeface="Arial" panose="020B0604020202020204" pitchFamily="34" charset="0"/>
                <a:ea typeface="Aptos" panose="020B0004020202020204" pitchFamily="34" charset="0"/>
                <a:cs typeface="Arial" panose="020B0604020202020204" pitchFamily="34" charset="0"/>
              </a:rPr>
              <a:t>the climate </a:t>
            </a:r>
            <a:r>
              <a:rPr lang="en-US" sz="2000" kern="100" dirty="0">
                <a:effectLst/>
                <a:latin typeface="Arial" panose="020B0604020202020204" pitchFamily="34" charset="0"/>
                <a:ea typeface="Aptos" panose="020B0004020202020204" pitchFamily="34" charset="0"/>
                <a:cs typeface="Arial" panose="020B0604020202020204" pitchFamily="34" charset="0"/>
              </a:rPr>
              <a:t>change background.</a:t>
            </a:r>
          </a:p>
        </p:txBody>
      </p:sp>
      <p:sp>
        <p:nvSpPr>
          <p:cNvPr id="8" name="Slide Number Placeholder 7">
            <a:extLst>
              <a:ext uri="{FF2B5EF4-FFF2-40B4-BE49-F238E27FC236}">
                <a16:creationId xmlns:a16="http://schemas.microsoft.com/office/drawing/2014/main" id="{A01B78E2-27CB-8033-0EBE-F3E72290A370}"/>
              </a:ext>
            </a:extLst>
          </p:cNvPr>
          <p:cNvSpPr>
            <a:spLocks noGrp="1"/>
          </p:cNvSpPr>
          <p:nvPr>
            <p:ph type="sldNum" sz="quarter" idx="12"/>
          </p:nvPr>
        </p:nvSpPr>
        <p:spPr/>
        <p:txBody>
          <a:bodyPr/>
          <a:lstStyle/>
          <a:p>
            <a:fld id="{784C2789-E31E-4F7D-9A7F-46723BDC5431}" type="slidenum">
              <a:rPr lang="en-US" smtClean="0"/>
              <a:t>13</a:t>
            </a:fld>
            <a:endParaRPr lang="en-US"/>
          </a:p>
        </p:txBody>
      </p:sp>
    </p:spTree>
    <p:extLst>
      <p:ext uri="{BB962C8B-B14F-4D97-AF65-F5344CB8AC3E}">
        <p14:creationId xmlns:p14="http://schemas.microsoft.com/office/powerpoint/2010/main" val="1137698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27032-3114-876D-3333-E02F35FBA9A1}"/>
            </a:ext>
          </a:extLst>
        </p:cNvPr>
        <p:cNvGrpSpPr/>
        <p:nvPr/>
      </p:nvGrpSpPr>
      <p:grpSpPr>
        <a:xfrm>
          <a:off x="0" y="0"/>
          <a:ext cx="0" cy="0"/>
          <a:chOff x="0" y="0"/>
          <a:chExt cx="0" cy="0"/>
        </a:xfrm>
      </p:grpSpPr>
      <p:pic>
        <p:nvPicPr>
          <p:cNvPr id="3074" name="Picture 2" descr="Seal | UC Santa Barbara | Brand Guidelines">
            <a:extLst>
              <a:ext uri="{FF2B5EF4-FFF2-40B4-BE49-F238E27FC236}">
                <a16:creationId xmlns:a16="http://schemas.microsoft.com/office/drawing/2014/main" id="{1F5A6643-7553-A0E1-3C17-3B19D8C593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34" r="15094"/>
          <a:stretch>
            <a:fillRect/>
          </a:stretch>
        </p:blipFill>
        <p:spPr bwMode="auto">
          <a:xfrm>
            <a:off x="10901179" y="4980479"/>
            <a:ext cx="1042417" cy="968270"/>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University of Reading | Our OnCampus Partners">
            <a:extLst>
              <a:ext uri="{FF2B5EF4-FFF2-40B4-BE49-F238E27FC236}">
                <a16:creationId xmlns:a16="http://schemas.microsoft.com/office/drawing/2014/main" id="{31B01315-0555-BE22-441B-68DAE00624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099" y="2022341"/>
            <a:ext cx="2327292" cy="7030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70E6A5-46C3-A754-C5B6-7BA5EDD26C85}"/>
              </a:ext>
            </a:extLst>
          </p:cNvPr>
          <p:cNvSpPr>
            <a:spLocks noGrp="1"/>
          </p:cNvSpPr>
          <p:nvPr>
            <p:ph type="title"/>
          </p:nvPr>
        </p:nvSpPr>
        <p:spPr>
          <a:xfrm>
            <a:off x="105623" y="117144"/>
            <a:ext cx="11959628" cy="681036"/>
          </a:xfrm>
          <a:ln w="28575">
            <a:solidFill>
              <a:schemeClr val="tx1"/>
            </a:solidFill>
          </a:ln>
        </p:spPr>
        <p:txBody>
          <a:bodyPr>
            <a:normAutofit/>
          </a:bodyPr>
          <a:lstStyle/>
          <a:p>
            <a:endParaRPr lang="en-US" altLang="zh-CN" sz="2400"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FDDB8C40-E85F-23C8-4A19-08C78DC6F5F6}"/>
              </a:ext>
            </a:extLst>
          </p:cNvPr>
          <p:cNvSpPr>
            <a:spLocks noGrp="1"/>
          </p:cNvSpPr>
          <p:nvPr/>
        </p:nvSpPr>
        <p:spPr>
          <a:xfrm>
            <a:off x="105623" y="795230"/>
            <a:ext cx="11959628" cy="5945626"/>
          </a:xfrm>
          <a:prstGeom prst="rect">
            <a:avLst/>
          </a:prstGeom>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pic>
        <p:nvPicPr>
          <p:cNvPr id="3" name="Picture 2" descr="Logo&#10;&#10;Description automatically generated">
            <a:extLst>
              <a:ext uri="{FF2B5EF4-FFF2-40B4-BE49-F238E27FC236}">
                <a16:creationId xmlns:a16="http://schemas.microsoft.com/office/drawing/2014/main" id="{6E827B97-D443-F44A-84A2-EBDAF29DA6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1930" y="5129289"/>
            <a:ext cx="1904324" cy="638659"/>
          </a:xfrm>
          <a:prstGeom prst="rect">
            <a:avLst/>
          </a:prstGeom>
        </p:spPr>
      </p:pic>
      <p:pic>
        <p:nvPicPr>
          <p:cNvPr id="7" name="Picture 4">
            <a:extLst>
              <a:ext uri="{FF2B5EF4-FFF2-40B4-BE49-F238E27FC236}">
                <a16:creationId xmlns:a16="http://schemas.microsoft.com/office/drawing/2014/main" id="{2367F355-D5F8-6955-2ED1-D7D87CA2D2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9479" y="4419299"/>
            <a:ext cx="874629" cy="8746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B85428B-FCB6-13E3-1556-7EEAEDF67C1C}"/>
              </a:ext>
            </a:extLst>
          </p:cNvPr>
          <p:cNvSpPr txBox="1"/>
          <p:nvPr/>
        </p:nvSpPr>
        <p:spPr>
          <a:xfrm>
            <a:off x="239750" y="878879"/>
            <a:ext cx="8431343" cy="5280741"/>
          </a:xfrm>
          <a:prstGeom prst="rect">
            <a:avLst/>
          </a:prstGeom>
          <a:noFill/>
        </p:spPr>
        <p:txBody>
          <a:bodyPr wrap="square" rtlCol="0">
            <a:spAutoFit/>
          </a:bodyPr>
          <a:lstStyle/>
          <a:p>
            <a:pPr>
              <a:lnSpc>
                <a:spcPct val="150000"/>
              </a:lnSpc>
            </a:pPr>
            <a:r>
              <a:rPr lang="en-US" sz="2400" b="1" dirty="0"/>
              <a:t>Lead:</a:t>
            </a:r>
            <a:endParaRPr lang="en-GB" sz="2400" b="1" dirty="0"/>
          </a:p>
          <a:p>
            <a:pPr>
              <a:lnSpc>
                <a:spcPct val="150000"/>
              </a:lnSpc>
            </a:pPr>
            <a:r>
              <a:rPr lang="en-US" i="1" dirty="0"/>
              <a:t>         Haoran Liu, Nicholas C Parazoo</a:t>
            </a:r>
          </a:p>
          <a:p>
            <a:pPr>
              <a:lnSpc>
                <a:spcPct val="150000"/>
              </a:lnSpc>
            </a:pPr>
            <a:r>
              <a:rPr lang="en-US" sz="2400" b="1" dirty="0"/>
              <a:t>Model Team</a:t>
            </a:r>
            <a:r>
              <a:rPr lang="en-US" sz="2400" dirty="0"/>
              <a:t>: </a:t>
            </a:r>
          </a:p>
          <a:p>
            <a:pPr lvl="1">
              <a:lnSpc>
                <a:spcPct val="150000"/>
              </a:lnSpc>
            </a:pPr>
            <a:r>
              <a:rPr lang="en-US" i="1" dirty="0"/>
              <a:t>BEPS: </a:t>
            </a:r>
            <a:r>
              <a:rPr lang="en-US" i="1" dirty="0" err="1"/>
              <a:t>Huajie</a:t>
            </a:r>
            <a:r>
              <a:rPr lang="en-US" i="1" dirty="0"/>
              <a:t> Zhu, </a:t>
            </a:r>
            <a:r>
              <a:rPr lang="en-US" i="1" dirty="0" err="1"/>
              <a:t>Mousong</a:t>
            </a:r>
            <a:r>
              <a:rPr lang="en-US" i="1" dirty="0"/>
              <a:t> Wu, </a:t>
            </a:r>
            <a:r>
              <a:rPr lang="en-US" i="1" dirty="0" err="1"/>
              <a:t>Yongguang</a:t>
            </a:r>
            <a:r>
              <a:rPr lang="en-US" i="1" dirty="0"/>
              <a:t> Zhang</a:t>
            </a:r>
          </a:p>
          <a:p>
            <a:pPr lvl="1">
              <a:lnSpc>
                <a:spcPct val="150000"/>
              </a:lnSpc>
            </a:pPr>
            <a:r>
              <a:rPr lang="en-US" i="1" dirty="0"/>
              <a:t>CLIMA: Yujie Wang</a:t>
            </a:r>
          </a:p>
          <a:p>
            <a:pPr lvl="1">
              <a:lnSpc>
                <a:spcPct val="150000"/>
              </a:lnSpc>
            </a:pPr>
            <a:r>
              <a:rPr lang="en-US" i="1" dirty="0"/>
              <a:t>CLM-PNNL: </a:t>
            </a:r>
            <a:r>
              <a:rPr lang="en-US" i="1" dirty="0" err="1"/>
              <a:t>Mingjie</a:t>
            </a:r>
            <a:r>
              <a:rPr lang="en-US" i="1" dirty="0"/>
              <a:t> Shi</a:t>
            </a:r>
          </a:p>
          <a:p>
            <a:pPr lvl="1">
              <a:lnSpc>
                <a:spcPct val="150000"/>
              </a:lnSpc>
            </a:pPr>
            <a:r>
              <a:rPr lang="en-US" i="1" dirty="0"/>
              <a:t>CLM-UVA: Rong Li, Xi Yang</a:t>
            </a:r>
          </a:p>
          <a:p>
            <a:pPr lvl="1">
              <a:lnSpc>
                <a:spcPct val="150000"/>
              </a:lnSpc>
            </a:pPr>
            <a:r>
              <a:rPr lang="en-US" i="1" dirty="0"/>
              <a:t>JULES: Natalie Douglas, Tristan Quaife</a:t>
            </a:r>
          </a:p>
          <a:p>
            <a:pPr lvl="1">
              <a:lnSpc>
                <a:spcPct val="150000"/>
              </a:lnSpc>
            </a:pPr>
            <a:r>
              <a:rPr lang="en-US" i="1" dirty="0"/>
              <a:t>ORCHIDEE: Fabienne Maignan; Cédric </a:t>
            </a:r>
            <a:r>
              <a:rPr lang="en-US" i="1" dirty="0" err="1"/>
              <a:t>Bacour</a:t>
            </a:r>
            <a:r>
              <a:rPr lang="en-US" i="1" dirty="0"/>
              <a:t>; Camille Abadie</a:t>
            </a:r>
          </a:p>
          <a:p>
            <a:pPr lvl="1">
              <a:lnSpc>
                <a:spcPct val="150000"/>
              </a:lnSpc>
            </a:pPr>
            <a:r>
              <a:rPr lang="en-US" i="1" dirty="0"/>
              <a:t>TECs: Haoran Liu, Min Chen, Dalei Hao, </a:t>
            </a:r>
            <a:r>
              <a:rPr lang="en-US" i="1" dirty="0" err="1"/>
              <a:t>Yelu</a:t>
            </a:r>
            <a:r>
              <a:rPr lang="en-US" i="1" dirty="0"/>
              <a:t> Zeng</a:t>
            </a:r>
          </a:p>
          <a:p>
            <a:pPr>
              <a:lnSpc>
                <a:spcPct val="120000"/>
              </a:lnSpc>
            </a:pPr>
            <a:r>
              <a:rPr lang="en-US" sz="2400" b="1" dirty="0"/>
              <a:t>Observation Team</a:t>
            </a:r>
            <a:r>
              <a:rPr lang="en-US" sz="2400" dirty="0"/>
              <a:t>: </a:t>
            </a:r>
          </a:p>
          <a:p>
            <a:pPr lvl="1">
              <a:lnSpc>
                <a:spcPct val="120000"/>
              </a:lnSpc>
            </a:pPr>
            <a:r>
              <a:rPr lang="en-US" i="1" dirty="0"/>
              <a:t>Alexander J Norton; Jennifer Johnson; David Bowling; Troy Magney; Zoe </a:t>
            </a:r>
            <a:r>
              <a:rPr lang="en-US" i="1" dirty="0" err="1"/>
              <a:t>Pierrat</a:t>
            </a:r>
            <a:endParaRPr lang="en-US" i="1" dirty="0"/>
          </a:p>
        </p:txBody>
      </p:sp>
      <p:pic>
        <p:nvPicPr>
          <p:cNvPr id="10242" name="Picture 2" descr="File:NASA Jet Propulsion Laboratory (JPL) Logo.webp - Wikimedia Commons">
            <a:extLst>
              <a:ext uri="{FF2B5EF4-FFF2-40B4-BE49-F238E27FC236}">
                <a16:creationId xmlns:a16="http://schemas.microsoft.com/office/drawing/2014/main" id="{346290CA-AC46-220B-F45C-D436833D86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1092" y="4311282"/>
            <a:ext cx="3254829" cy="904826"/>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a:extLst>
              <a:ext uri="{FF2B5EF4-FFF2-40B4-BE49-F238E27FC236}">
                <a16:creationId xmlns:a16="http://schemas.microsoft.com/office/drawing/2014/main" id="{F64D585E-7D1C-02FF-D35F-9C5B098A07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84723" y="2823688"/>
            <a:ext cx="772310" cy="968269"/>
          </a:xfrm>
          <a:prstGeom prst="rect">
            <a:avLst/>
          </a:prstGeom>
        </p:spPr>
      </p:pic>
      <p:pic>
        <p:nvPicPr>
          <p:cNvPr id="10250" name="Picture 10" descr="中国科学技术大学- 维基百科，自由的百科全书">
            <a:extLst>
              <a:ext uri="{FF2B5EF4-FFF2-40B4-BE49-F238E27FC236}">
                <a16:creationId xmlns:a16="http://schemas.microsoft.com/office/drawing/2014/main" id="{53AC0AD7-87CA-1499-BFAE-B6E2950007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46079" y="3425620"/>
            <a:ext cx="1097517" cy="1097517"/>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Member News - Tri-City Regional Chamber of Commerce">
            <a:extLst>
              <a:ext uri="{FF2B5EF4-FFF2-40B4-BE49-F238E27FC236}">
                <a16:creationId xmlns:a16="http://schemas.microsoft.com/office/drawing/2014/main" id="{BF974ACE-4B75-749E-1D9A-959AA0D1CB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48985" y="3387688"/>
            <a:ext cx="2955737" cy="1059543"/>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LSCE : Laboratoire des Sciences du Climat et de l'Environnement | GIS  Climat Environnement Société">
            <a:extLst>
              <a:ext uri="{FF2B5EF4-FFF2-40B4-BE49-F238E27FC236}">
                <a16:creationId xmlns:a16="http://schemas.microsoft.com/office/drawing/2014/main" id="{86D0C131-3F9E-16EA-8A81-FD9ADBBCF99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09544" y="1917978"/>
            <a:ext cx="1236845" cy="1511022"/>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University of Virginia Logo and symbol, meaning, history, PNG, brand">
            <a:extLst>
              <a:ext uri="{FF2B5EF4-FFF2-40B4-BE49-F238E27FC236}">
                <a16:creationId xmlns:a16="http://schemas.microsoft.com/office/drawing/2014/main" id="{75E4DD03-DB7E-C752-C231-D6E93192F4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86465" y="1805577"/>
            <a:ext cx="1948399" cy="1095974"/>
          </a:xfrm>
          <a:prstGeom prst="rect">
            <a:avLst/>
          </a:prstGeom>
          <a:noFill/>
          <a:extLst>
            <a:ext uri="{909E8E84-426E-40DD-AFC4-6F175D3DCCD1}">
              <a14:hiddenFill xmlns:a14="http://schemas.microsoft.com/office/drawing/2010/main">
                <a:solidFill>
                  <a:srgbClr val="FFFFFF"/>
                </a:solidFill>
              </a14:hiddenFill>
            </a:ext>
          </a:extLst>
        </p:spPr>
      </p:pic>
      <p:pic>
        <p:nvPicPr>
          <p:cNvPr id="10262" name="Picture 22">
            <a:extLst>
              <a:ext uri="{FF2B5EF4-FFF2-40B4-BE49-F238E27FC236}">
                <a16:creationId xmlns:a16="http://schemas.microsoft.com/office/drawing/2014/main" id="{28607811-9298-2386-468D-2BE69BFD2E2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92371" y="1046282"/>
            <a:ext cx="1957443" cy="51077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rinity College Dublin » Rousse Chamber of Commerce and Industry">
            <a:extLst>
              <a:ext uri="{FF2B5EF4-FFF2-40B4-BE49-F238E27FC236}">
                <a16:creationId xmlns:a16="http://schemas.microsoft.com/office/drawing/2014/main" id="{54DB125F-5D07-62DA-236C-874B6E5A894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4832" t="31143" r="27235" b="33293"/>
          <a:stretch>
            <a:fillRect/>
          </a:stretch>
        </p:blipFill>
        <p:spPr bwMode="auto">
          <a:xfrm>
            <a:off x="9982774" y="982734"/>
            <a:ext cx="2027161" cy="70750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University of Kansas Logo and symbol, meaning, history, PNG, brand">
            <a:extLst>
              <a:ext uri="{FF2B5EF4-FFF2-40B4-BE49-F238E27FC236}">
                <a16:creationId xmlns:a16="http://schemas.microsoft.com/office/drawing/2014/main" id="{F68A24BF-B986-BE5E-21DD-8F94D9E7F92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6855" b="28788"/>
          <a:stretch>
            <a:fillRect/>
          </a:stretch>
        </p:blipFill>
        <p:spPr bwMode="auto">
          <a:xfrm>
            <a:off x="9323349" y="5916809"/>
            <a:ext cx="2073968" cy="51747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hina Agricultural University - MIDEQ - Migration for development and  equality">
            <a:extLst>
              <a:ext uri="{FF2B5EF4-FFF2-40B4-BE49-F238E27FC236}">
                <a16:creationId xmlns:a16="http://schemas.microsoft.com/office/drawing/2014/main" id="{EC6F43CF-3588-BAC7-B3E1-EBC605A7CDA3}"/>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7839" t="1599" r="21736" b="1724"/>
          <a:stretch>
            <a:fillRect/>
          </a:stretch>
        </p:blipFill>
        <p:spPr bwMode="auto">
          <a:xfrm>
            <a:off x="7534498" y="3130062"/>
            <a:ext cx="809610" cy="96826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FD6921BB-D30A-2936-6D50-C5658351F54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56994" y="6123839"/>
            <a:ext cx="2703460" cy="51077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1B07C797-3B5A-E8CF-642A-46D93B5DFB3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22429" y="1086105"/>
            <a:ext cx="2703461" cy="297099"/>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C1FDFA28-B124-7A2F-2792-281D1BA54B50}"/>
              </a:ext>
            </a:extLst>
          </p:cNvPr>
          <p:cNvSpPr>
            <a:spLocks noGrp="1"/>
          </p:cNvSpPr>
          <p:nvPr>
            <p:ph type="sldNum" sz="quarter" idx="12"/>
          </p:nvPr>
        </p:nvSpPr>
        <p:spPr/>
        <p:txBody>
          <a:bodyPr/>
          <a:lstStyle/>
          <a:p>
            <a:fld id="{784C2789-E31E-4F7D-9A7F-46723BDC5431}" type="slidenum">
              <a:rPr lang="en-US" smtClean="0"/>
              <a:t>2</a:t>
            </a:fld>
            <a:endParaRPr lang="en-US"/>
          </a:p>
        </p:txBody>
      </p:sp>
      <p:pic>
        <p:nvPicPr>
          <p:cNvPr id="3090" name="Picture 18" descr="CSIROpedia – Innovation shaping Australia and the world since 1916">
            <a:extLst>
              <a:ext uri="{FF2B5EF4-FFF2-40B4-BE49-F238E27FC236}">
                <a16:creationId xmlns:a16="http://schemas.microsoft.com/office/drawing/2014/main" id="{BBB74702-5EBB-0313-2433-76CD1AC5EB2B}"/>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9715" t="9284" r="10023" b="11539"/>
          <a:stretch>
            <a:fillRect/>
          </a:stretch>
        </p:blipFill>
        <p:spPr bwMode="auto">
          <a:xfrm>
            <a:off x="6472968" y="3160852"/>
            <a:ext cx="839725" cy="828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903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6636A-2839-C0BC-0F08-EF9BC277DAF8}"/>
            </a:ext>
          </a:extLst>
        </p:cNvPr>
        <p:cNvGrpSpPr/>
        <p:nvPr/>
      </p:nvGrpSpPr>
      <p:grpSpPr>
        <a:xfrm>
          <a:off x="0" y="0"/>
          <a:ext cx="0" cy="0"/>
          <a:chOff x="0" y="0"/>
          <a:chExt cx="0" cy="0"/>
        </a:xfrm>
      </p:grpSpPr>
      <p:pic>
        <p:nvPicPr>
          <p:cNvPr id="2052" name="Picture 4" descr="Details are in the caption following the image">
            <a:extLst>
              <a:ext uri="{FF2B5EF4-FFF2-40B4-BE49-F238E27FC236}">
                <a16:creationId xmlns:a16="http://schemas.microsoft.com/office/drawing/2014/main" id="{9F593190-530E-DCFF-353B-36EAB82190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357"/>
          <a:stretch>
            <a:fillRect/>
          </a:stretch>
        </p:blipFill>
        <p:spPr bwMode="auto">
          <a:xfrm>
            <a:off x="5371907" y="4432796"/>
            <a:ext cx="6524625" cy="2498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E6BCA35-C989-CBCB-F7D1-DD34DE33C8E5}"/>
              </a:ext>
            </a:extLst>
          </p:cNvPr>
          <p:cNvSpPr>
            <a:spLocks noGrp="1"/>
          </p:cNvSpPr>
          <p:nvPr>
            <p:ph type="title"/>
          </p:nvPr>
        </p:nvSpPr>
        <p:spPr>
          <a:xfrm>
            <a:off x="126749" y="142829"/>
            <a:ext cx="11959628" cy="681036"/>
          </a:xfrm>
          <a:ln w="28575">
            <a:solidFill>
              <a:schemeClr val="tx1"/>
            </a:solidFill>
          </a:ln>
        </p:spPr>
        <p:txBody>
          <a:bodyPr>
            <a:normAutofit/>
          </a:bodyPr>
          <a:lstStyle/>
          <a:p>
            <a:r>
              <a:rPr lang="en-US" altLang="zh-CN" sz="2400" dirty="0">
                <a:latin typeface="Arial" panose="020B0604020202020204" pitchFamily="34" charset="0"/>
                <a:ea typeface="Calibri" panose="020F0502020204030204" pitchFamily="34" charset="0"/>
                <a:cs typeface="Arial" panose="020B0604020202020204" pitchFamily="34" charset="0"/>
              </a:rPr>
              <a:t>SIF-GPP(Gross primary productivity)</a:t>
            </a:r>
            <a:endParaRPr lang="en-US" sz="2400" dirty="0"/>
          </a:p>
        </p:txBody>
      </p:sp>
      <p:sp>
        <p:nvSpPr>
          <p:cNvPr id="8" name="Content Placeholder 2">
            <a:extLst>
              <a:ext uri="{FF2B5EF4-FFF2-40B4-BE49-F238E27FC236}">
                <a16:creationId xmlns:a16="http://schemas.microsoft.com/office/drawing/2014/main" id="{432AA07D-CF70-EEFC-A4ED-C49C6A8793CC}"/>
              </a:ext>
            </a:extLst>
          </p:cNvPr>
          <p:cNvSpPr txBox="1">
            <a:spLocks/>
          </p:cNvSpPr>
          <p:nvPr/>
        </p:nvSpPr>
        <p:spPr>
          <a:xfrm>
            <a:off x="126748" y="823865"/>
            <a:ext cx="11959628" cy="5945626"/>
          </a:xfrm>
          <a:prstGeom prst="rect">
            <a:avLst/>
          </a:prstGeom>
          <a:ln w="28575">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endParaRPr lang="en-US" sz="2200" dirty="0">
              <a:latin typeface="Arial" panose="020B0604020202020204" pitchFamily="34" charset="0"/>
            </a:endParaRPr>
          </a:p>
          <a:p>
            <a:pPr>
              <a:lnSpc>
                <a:spcPct val="200000"/>
              </a:lnSpc>
            </a:pPr>
            <a:endParaRPr lang="en-US" sz="2200" dirty="0">
              <a:latin typeface="Arial" panose="020B0604020202020204" pitchFamily="34" charset="0"/>
            </a:endParaRPr>
          </a:p>
          <a:p>
            <a:pPr marL="0" indent="0">
              <a:lnSpc>
                <a:spcPct val="150000"/>
              </a:lnSpc>
              <a:buFont typeface="Arial" panose="020B0604020202020204" pitchFamily="34" charset="0"/>
              <a:buNone/>
            </a:pPr>
            <a:endParaRPr lang="en-US" dirty="0">
              <a:latin typeface="Arial" panose="020B0604020202020204" pitchFamily="34" charset="0"/>
            </a:endParaRPr>
          </a:p>
        </p:txBody>
      </p:sp>
      <p:sp>
        <p:nvSpPr>
          <p:cNvPr id="11" name="TextBox 10">
            <a:extLst>
              <a:ext uri="{FF2B5EF4-FFF2-40B4-BE49-F238E27FC236}">
                <a16:creationId xmlns:a16="http://schemas.microsoft.com/office/drawing/2014/main" id="{C175BA99-2E57-70FC-3620-984B760870FE}"/>
              </a:ext>
            </a:extLst>
          </p:cNvPr>
          <p:cNvSpPr txBox="1"/>
          <p:nvPr/>
        </p:nvSpPr>
        <p:spPr>
          <a:xfrm>
            <a:off x="5739106" y="4871532"/>
            <a:ext cx="6203368" cy="923330"/>
          </a:xfrm>
          <a:prstGeom prst="rect">
            <a:avLst/>
          </a:prstGeom>
          <a:noFill/>
        </p:spPr>
        <p:txBody>
          <a:bodyPr wrap="square">
            <a:spAutoFit/>
          </a:bodyPr>
          <a:lstStyle/>
          <a:p>
            <a:r>
              <a:rPr lang="en-US" b="1" i="1" dirty="0">
                <a:effectLst/>
                <a:latin typeface="Arial" panose="020B0604020202020204" pitchFamily="34" charset="0"/>
                <a:cs typeface="Arial" panose="020B0604020202020204" pitchFamily="34" charset="0"/>
              </a:rPr>
              <a:t>Figure 1. </a:t>
            </a:r>
            <a:r>
              <a:rPr lang="en-US" i="1" dirty="0">
                <a:effectLst/>
                <a:latin typeface="Arial" panose="020B0604020202020204" pitchFamily="34" charset="0"/>
                <a:cs typeface="Arial" panose="020B0604020202020204" pitchFamily="34" charset="0"/>
              </a:rPr>
              <a:t>The relationships between SIF and GPP at monthly, daily, and half-hourly resolutions. (</a:t>
            </a:r>
            <a:r>
              <a:rPr lang="en-US" i="1" dirty="0" err="1">
                <a:effectLst/>
                <a:latin typeface="Arial" panose="020B0604020202020204" pitchFamily="34" charset="0"/>
                <a:cs typeface="Arial" panose="020B0604020202020204" pitchFamily="34" charset="0"/>
              </a:rPr>
              <a:t>Pierrat</a:t>
            </a:r>
            <a:r>
              <a:rPr lang="en-US" i="1" dirty="0">
                <a:latin typeface="Arial" panose="020B0604020202020204" pitchFamily="34" charset="0"/>
                <a:cs typeface="Arial" panose="020B0604020202020204" pitchFamily="34" charset="0"/>
              </a:rPr>
              <a:t> </a:t>
            </a:r>
            <a:r>
              <a:rPr lang="en-US" i="1" dirty="0" err="1">
                <a:effectLst/>
                <a:latin typeface="Arial" panose="020B0604020202020204" pitchFamily="34" charset="0"/>
                <a:cs typeface="Arial" panose="020B0604020202020204" pitchFamily="34" charset="0"/>
              </a:rPr>
              <a:t>etc</a:t>
            </a:r>
            <a:r>
              <a:rPr lang="en-US" i="1" dirty="0">
                <a:effectLst/>
                <a:latin typeface="Arial" panose="020B0604020202020204" pitchFamily="34" charset="0"/>
                <a:cs typeface="Arial" panose="020B0604020202020204" pitchFamily="34" charset="0"/>
              </a:rPr>
              <a:t> al., 2022)</a:t>
            </a:r>
            <a:endParaRPr lang="en-US" dirty="0">
              <a:latin typeface="Arial" panose="020B0604020202020204" pitchFamily="34" charset="0"/>
              <a:cs typeface="Arial" panose="020B0604020202020204" pitchFamily="34" charset="0"/>
            </a:endParaRPr>
          </a:p>
        </p:txBody>
      </p:sp>
      <p:sp>
        <p:nvSpPr>
          <p:cNvPr id="12" name="TextBox 18">
            <a:extLst>
              <a:ext uri="{FF2B5EF4-FFF2-40B4-BE49-F238E27FC236}">
                <a16:creationId xmlns:a16="http://schemas.microsoft.com/office/drawing/2014/main" id="{81968A59-C5E9-2EFE-2936-0496BEA98D75}"/>
              </a:ext>
            </a:extLst>
          </p:cNvPr>
          <p:cNvSpPr txBox="1"/>
          <p:nvPr/>
        </p:nvSpPr>
        <p:spPr>
          <a:xfrm>
            <a:off x="226238" y="2664830"/>
            <a:ext cx="5092122" cy="113184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lnSpc>
                <a:spcPct val="150000"/>
              </a:lnSpc>
              <a:spcBef>
                <a:spcPts val="1000"/>
              </a:spcBef>
              <a:buFont typeface="Arial" panose="020B0604020202020204" pitchFamily="34" charset="0"/>
              <a:buChar char="•"/>
              <a:defRPr/>
            </a:pPr>
            <a:r>
              <a:rPr lang="en-US" altLang="zh-CN" sz="2400" b="1" dirty="0">
                <a:solidFill>
                  <a:prstClr val="black"/>
                </a:solidFill>
                <a:latin typeface="Arial" panose="020B0604020202020204" pitchFamily="34" charset="0"/>
                <a:cs typeface="Arial" panose="020B0604020202020204" pitchFamily="34" charset="0"/>
              </a:rPr>
              <a:t>SIF has a big potential to track GPP dynamics</a:t>
            </a:r>
            <a:endPar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050" name="Picture 2" descr="Details are in the caption following the image">
            <a:extLst>
              <a:ext uri="{FF2B5EF4-FFF2-40B4-BE49-F238E27FC236}">
                <a16:creationId xmlns:a16="http://schemas.microsoft.com/office/drawing/2014/main" id="{7D8EAEC9-DD39-C87F-830A-CC24627602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2989"/>
          <a:stretch>
            <a:fillRect/>
          </a:stretch>
        </p:blipFill>
        <p:spPr bwMode="auto">
          <a:xfrm>
            <a:off x="5417849" y="966529"/>
            <a:ext cx="6524625" cy="322396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AA7A3AC-CC6C-116C-C491-2A998EEBDBB7}"/>
              </a:ext>
            </a:extLst>
          </p:cNvPr>
          <p:cNvSpPr>
            <a:spLocks noGrp="1"/>
          </p:cNvSpPr>
          <p:nvPr>
            <p:ph type="sldNum" sz="quarter" idx="12"/>
          </p:nvPr>
        </p:nvSpPr>
        <p:spPr/>
        <p:txBody>
          <a:bodyPr/>
          <a:lstStyle/>
          <a:p>
            <a:fld id="{784C2789-E31E-4F7D-9A7F-46723BDC5431}" type="slidenum">
              <a:rPr lang="en-US" smtClean="0"/>
              <a:t>3</a:t>
            </a:fld>
            <a:endParaRPr lang="en-US"/>
          </a:p>
        </p:txBody>
      </p:sp>
    </p:spTree>
    <p:extLst>
      <p:ext uri="{BB962C8B-B14F-4D97-AF65-F5344CB8AC3E}">
        <p14:creationId xmlns:p14="http://schemas.microsoft.com/office/powerpoint/2010/main" val="3023932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195EB-A8F5-A3AF-45C9-6E9E5029D1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4581E7-3CB3-2036-67F9-8BF22AA3C9D7}"/>
              </a:ext>
            </a:extLst>
          </p:cNvPr>
          <p:cNvSpPr>
            <a:spLocks noGrp="1"/>
          </p:cNvSpPr>
          <p:nvPr>
            <p:ph type="title"/>
          </p:nvPr>
        </p:nvSpPr>
        <p:spPr>
          <a:xfrm>
            <a:off x="126749" y="142829"/>
            <a:ext cx="11959628" cy="681036"/>
          </a:xfrm>
          <a:ln w="28575">
            <a:solidFill>
              <a:schemeClr val="tx1"/>
            </a:solidFill>
          </a:ln>
        </p:spPr>
        <p:txBody>
          <a:bodyPr>
            <a:normAutofit/>
          </a:bodyPr>
          <a:lstStyle/>
          <a:p>
            <a:r>
              <a:rPr lang="en-US" altLang="zh-CN" sz="2400" dirty="0">
                <a:latin typeface="Arial" panose="020B0604020202020204" pitchFamily="34" charset="0"/>
                <a:ea typeface="Calibri" panose="020F0502020204030204" pitchFamily="34" charset="0"/>
                <a:cs typeface="Arial" panose="020B0604020202020204" pitchFamily="34" charset="0"/>
              </a:rPr>
              <a:t>SIF-GPP(Gross primary productivity)</a:t>
            </a:r>
            <a:endParaRPr lang="en-US" sz="2400" dirty="0"/>
          </a:p>
        </p:txBody>
      </p:sp>
      <p:sp>
        <p:nvSpPr>
          <p:cNvPr id="8" name="Content Placeholder 2">
            <a:extLst>
              <a:ext uri="{FF2B5EF4-FFF2-40B4-BE49-F238E27FC236}">
                <a16:creationId xmlns:a16="http://schemas.microsoft.com/office/drawing/2014/main" id="{5E051DA2-8F90-F1E6-FC53-7C1378970744}"/>
              </a:ext>
            </a:extLst>
          </p:cNvPr>
          <p:cNvSpPr txBox="1">
            <a:spLocks/>
          </p:cNvSpPr>
          <p:nvPr/>
        </p:nvSpPr>
        <p:spPr>
          <a:xfrm>
            <a:off x="126748" y="823865"/>
            <a:ext cx="11959628" cy="5945626"/>
          </a:xfrm>
          <a:prstGeom prst="rect">
            <a:avLst/>
          </a:prstGeom>
          <a:ln w="28575">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endParaRPr lang="en-US" sz="2200" dirty="0">
              <a:latin typeface="Arial" panose="020B0604020202020204" pitchFamily="34" charset="0"/>
            </a:endParaRPr>
          </a:p>
          <a:p>
            <a:pPr>
              <a:lnSpc>
                <a:spcPct val="200000"/>
              </a:lnSpc>
            </a:pPr>
            <a:endParaRPr lang="en-US" sz="2200" dirty="0">
              <a:latin typeface="Arial" panose="020B0604020202020204" pitchFamily="34" charset="0"/>
            </a:endParaRPr>
          </a:p>
          <a:p>
            <a:pPr marL="0" indent="0">
              <a:lnSpc>
                <a:spcPct val="150000"/>
              </a:lnSpc>
              <a:buFont typeface="Arial" panose="020B0604020202020204" pitchFamily="34" charset="0"/>
              <a:buNone/>
            </a:pPr>
            <a:endParaRPr lang="en-US" dirty="0">
              <a:latin typeface="Arial" panose="020B0604020202020204" pitchFamily="34" charset="0"/>
            </a:endParaRPr>
          </a:p>
        </p:txBody>
      </p:sp>
      <p:sp>
        <p:nvSpPr>
          <p:cNvPr id="11" name="TextBox 10">
            <a:extLst>
              <a:ext uri="{FF2B5EF4-FFF2-40B4-BE49-F238E27FC236}">
                <a16:creationId xmlns:a16="http://schemas.microsoft.com/office/drawing/2014/main" id="{BEA3E875-5A1D-BA09-2234-DAE581D1DE41}"/>
              </a:ext>
            </a:extLst>
          </p:cNvPr>
          <p:cNvSpPr txBox="1"/>
          <p:nvPr/>
        </p:nvSpPr>
        <p:spPr>
          <a:xfrm>
            <a:off x="4136518" y="5110805"/>
            <a:ext cx="5998082" cy="646331"/>
          </a:xfrm>
          <a:prstGeom prst="rect">
            <a:avLst/>
          </a:prstGeom>
          <a:noFill/>
        </p:spPr>
        <p:txBody>
          <a:bodyPr wrap="square">
            <a:spAutoFit/>
          </a:bodyPr>
          <a:lstStyle/>
          <a:p>
            <a:r>
              <a:rPr lang="en-US" b="1" i="1" dirty="0">
                <a:effectLst/>
                <a:latin typeface="Arial" panose="020B0604020202020204" pitchFamily="34" charset="0"/>
                <a:cs typeface="Arial" panose="020B0604020202020204" pitchFamily="34" charset="0"/>
              </a:rPr>
              <a:t>Figure 1. </a:t>
            </a:r>
            <a:r>
              <a:rPr lang="en-US" i="1" dirty="0">
                <a:effectLst/>
                <a:latin typeface="Arial" panose="020B0604020202020204" pitchFamily="34" charset="0"/>
                <a:cs typeface="Arial" panose="020B0604020202020204" pitchFamily="34" charset="0"/>
              </a:rPr>
              <a:t>Observed and simulated diurnal cycles of SIF. (Parazoo</a:t>
            </a:r>
            <a:r>
              <a:rPr lang="en-US" i="1" dirty="0">
                <a:latin typeface="Arial" panose="020B0604020202020204" pitchFamily="34" charset="0"/>
                <a:cs typeface="Arial" panose="020B0604020202020204" pitchFamily="34" charset="0"/>
              </a:rPr>
              <a:t> </a:t>
            </a:r>
            <a:r>
              <a:rPr lang="en-US" i="1" dirty="0" err="1">
                <a:effectLst/>
                <a:latin typeface="Arial" panose="020B0604020202020204" pitchFamily="34" charset="0"/>
                <a:cs typeface="Arial" panose="020B0604020202020204" pitchFamily="34" charset="0"/>
              </a:rPr>
              <a:t>etc</a:t>
            </a:r>
            <a:r>
              <a:rPr lang="en-US" i="1" dirty="0">
                <a:effectLst/>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al., 2020)</a:t>
            </a:r>
            <a:endParaRPr lang="en-US" dirty="0">
              <a:latin typeface="Arial" panose="020B0604020202020204" pitchFamily="34" charset="0"/>
              <a:cs typeface="Arial" panose="020B0604020202020204" pitchFamily="34" charset="0"/>
            </a:endParaRPr>
          </a:p>
        </p:txBody>
      </p:sp>
      <p:sp>
        <p:nvSpPr>
          <p:cNvPr id="12" name="TextBox 18">
            <a:extLst>
              <a:ext uri="{FF2B5EF4-FFF2-40B4-BE49-F238E27FC236}">
                <a16:creationId xmlns:a16="http://schemas.microsoft.com/office/drawing/2014/main" id="{B4FA0F60-E73E-C8B7-C0D6-F50831F756B0}"/>
              </a:ext>
            </a:extLst>
          </p:cNvPr>
          <p:cNvSpPr txBox="1"/>
          <p:nvPr/>
        </p:nvSpPr>
        <p:spPr>
          <a:xfrm>
            <a:off x="302285" y="1285721"/>
            <a:ext cx="3625788" cy="415831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lvl="0" indent="-228600">
              <a:lnSpc>
                <a:spcPct val="150000"/>
              </a:lnSpc>
              <a:spcBef>
                <a:spcPts val="1000"/>
              </a:spcBef>
              <a:buFont typeface="Arial" panose="020B0604020202020204" pitchFamily="34" charset="0"/>
              <a:buChar char="•"/>
              <a:defRPr/>
            </a:pPr>
            <a:r>
              <a:rPr kumimoji="0" lang="en-US" altLang="zh-CN" sz="24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SIF </a:t>
            </a:r>
            <a:r>
              <a:rPr lang="en-US" altLang="zh-CN" sz="2400" dirty="0">
                <a:solidFill>
                  <a:prstClr val="black"/>
                </a:solidFill>
                <a:latin typeface="Arial" panose="020B0604020202020204" pitchFamily="34" charset="0"/>
                <a:cs typeface="Arial" panose="020B0604020202020204" pitchFamily="34" charset="0"/>
              </a:rPr>
              <a:t>measurements are limited by spatial or temporal scales</a:t>
            </a:r>
            <a:endParaRPr kumimoji="0" lang="en-US" altLang="zh-CN" sz="24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lvl="0" indent="-228600">
              <a:lnSpc>
                <a:spcPct val="150000"/>
              </a:lnSpc>
              <a:spcBef>
                <a:spcPts val="1000"/>
              </a:spcBef>
              <a:buFont typeface="Arial" panose="020B0604020202020204" pitchFamily="34" charset="0"/>
              <a:buChar char="•"/>
              <a:defRPr/>
            </a:pPr>
            <a:endParaRPr lang="en-US" altLang="zh-CN" sz="2400" b="1" dirty="0">
              <a:solidFill>
                <a:prstClr val="black"/>
              </a:solidFill>
              <a:latin typeface="Arial" panose="020B0604020202020204" pitchFamily="34" charset="0"/>
              <a:cs typeface="Arial" panose="020B0604020202020204" pitchFamily="34" charset="0"/>
            </a:endParaRPr>
          </a:p>
          <a:p>
            <a:pPr marL="342900" indent="-342900">
              <a:lnSpc>
                <a:spcPct val="150000"/>
              </a:lnSpc>
              <a:spcBef>
                <a:spcPts val="1000"/>
              </a:spcBef>
              <a:buFont typeface="Arial" panose="020B0604020202020204" pitchFamily="34" charset="0"/>
              <a:buChar char="•"/>
              <a:defRPr/>
            </a:pPr>
            <a:r>
              <a:rPr lang="en-US" altLang="zh-CN" sz="2400" b="1" dirty="0">
                <a:solidFill>
                  <a:prstClr val="black"/>
                </a:solidFill>
                <a:latin typeface="Arial" panose="020B0604020202020204" pitchFamily="34" charset="0"/>
                <a:cs typeface="Arial" panose="020B0604020202020204" pitchFamily="34" charset="0"/>
              </a:rPr>
              <a:t>SIF simulations showed significant uncertainties</a:t>
            </a:r>
          </a:p>
        </p:txBody>
      </p:sp>
      <p:pic>
        <p:nvPicPr>
          <p:cNvPr id="5" name="Picture 4" descr="A graph of different colored lines&#10;&#10;AI-generated content may be incorrect.">
            <a:extLst>
              <a:ext uri="{FF2B5EF4-FFF2-40B4-BE49-F238E27FC236}">
                <a16:creationId xmlns:a16="http://schemas.microsoft.com/office/drawing/2014/main" id="{D8C34319-D50E-596C-D702-4681CDB40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518" y="970059"/>
            <a:ext cx="5635171" cy="3994551"/>
          </a:xfrm>
          <a:prstGeom prst="rect">
            <a:avLst/>
          </a:prstGeom>
        </p:spPr>
      </p:pic>
      <p:pic>
        <p:nvPicPr>
          <p:cNvPr id="6" name="Picture 5">
            <a:extLst>
              <a:ext uri="{FF2B5EF4-FFF2-40B4-BE49-F238E27FC236}">
                <a16:creationId xmlns:a16="http://schemas.microsoft.com/office/drawing/2014/main" id="{71B998D8-53F4-A003-EB07-A3671F3F66A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3138" t="28914" r="44525" b="31931"/>
          <a:stretch/>
        </p:blipFill>
        <p:spPr>
          <a:xfrm>
            <a:off x="9980134" y="1075874"/>
            <a:ext cx="1897797" cy="5441607"/>
          </a:xfrm>
          <a:prstGeom prst="rect">
            <a:avLst/>
          </a:prstGeom>
        </p:spPr>
      </p:pic>
      <p:grpSp>
        <p:nvGrpSpPr>
          <p:cNvPr id="7" name="Group 6">
            <a:extLst>
              <a:ext uri="{FF2B5EF4-FFF2-40B4-BE49-F238E27FC236}">
                <a16:creationId xmlns:a16="http://schemas.microsoft.com/office/drawing/2014/main" id="{4B78D476-946E-64AF-1FA9-F6A21F3988C0}"/>
              </a:ext>
            </a:extLst>
          </p:cNvPr>
          <p:cNvGrpSpPr/>
          <p:nvPr/>
        </p:nvGrpSpPr>
        <p:grpSpPr>
          <a:xfrm>
            <a:off x="9004927" y="1611086"/>
            <a:ext cx="274362" cy="2185591"/>
            <a:chOff x="1348926" y="4563079"/>
            <a:chExt cx="558304" cy="1177569"/>
          </a:xfrm>
        </p:grpSpPr>
        <p:cxnSp>
          <p:nvCxnSpPr>
            <p:cNvPr id="9" name="Straight Connector 8">
              <a:extLst>
                <a:ext uri="{FF2B5EF4-FFF2-40B4-BE49-F238E27FC236}">
                  <a16:creationId xmlns:a16="http://schemas.microsoft.com/office/drawing/2014/main" id="{D9ECA907-0125-E5B7-1902-18B09C2EA0F9}"/>
                </a:ext>
              </a:extLst>
            </p:cNvPr>
            <p:cNvCxnSpPr/>
            <p:nvPr/>
          </p:nvCxnSpPr>
          <p:spPr>
            <a:xfrm>
              <a:off x="1628078" y="4563079"/>
              <a:ext cx="0" cy="117756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1556E7D-6CEB-0EA0-7D70-8E764384E8E7}"/>
                </a:ext>
              </a:extLst>
            </p:cNvPr>
            <p:cNvCxnSpPr>
              <a:cxnSpLocks/>
            </p:cNvCxnSpPr>
            <p:nvPr/>
          </p:nvCxnSpPr>
          <p:spPr>
            <a:xfrm>
              <a:off x="1348926" y="4563079"/>
              <a:ext cx="558304"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48D1E7D-2A86-9745-4FC6-2D704FF34048}"/>
                </a:ext>
              </a:extLst>
            </p:cNvPr>
            <p:cNvCxnSpPr>
              <a:cxnSpLocks/>
            </p:cNvCxnSpPr>
            <p:nvPr/>
          </p:nvCxnSpPr>
          <p:spPr>
            <a:xfrm>
              <a:off x="1348926" y="5740648"/>
              <a:ext cx="558304"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6" name="Rectangle 15">
            <a:extLst>
              <a:ext uri="{FF2B5EF4-FFF2-40B4-BE49-F238E27FC236}">
                <a16:creationId xmlns:a16="http://schemas.microsoft.com/office/drawing/2014/main" id="{4D0DD332-F6F6-40FF-9E66-ADE6CBBDF035}"/>
              </a:ext>
            </a:extLst>
          </p:cNvPr>
          <p:cNvSpPr/>
          <p:nvPr/>
        </p:nvSpPr>
        <p:spPr>
          <a:xfrm>
            <a:off x="8756556" y="1504901"/>
            <a:ext cx="771104" cy="2437970"/>
          </a:xfrm>
          <a:prstGeom prst="rect">
            <a:avLst/>
          </a:prstGeom>
          <a:solidFill>
            <a:srgbClr val="000000">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Slide Number Placeholder 2">
            <a:extLst>
              <a:ext uri="{FF2B5EF4-FFF2-40B4-BE49-F238E27FC236}">
                <a16:creationId xmlns:a16="http://schemas.microsoft.com/office/drawing/2014/main" id="{4AB63013-C2FC-3573-600A-A757037095E8}"/>
              </a:ext>
            </a:extLst>
          </p:cNvPr>
          <p:cNvSpPr>
            <a:spLocks noGrp="1"/>
          </p:cNvSpPr>
          <p:nvPr>
            <p:ph type="sldNum" sz="quarter" idx="12"/>
          </p:nvPr>
        </p:nvSpPr>
        <p:spPr/>
        <p:txBody>
          <a:bodyPr/>
          <a:lstStyle/>
          <a:p>
            <a:fld id="{784C2789-E31E-4F7D-9A7F-46723BDC5431}" type="slidenum">
              <a:rPr lang="en-US" smtClean="0"/>
              <a:t>4</a:t>
            </a:fld>
            <a:endParaRPr lang="en-US"/>
          </a:p>
        </p:txBody>
      </p:sp>
    </p:spTree>
    <p:extLst>
      <p:ext uri="{BB962C8B-B14F-4D97-AF65-F5344CB8AC3E}">
        <p14:creationId xmlns:p14="http://schemas.microsoft.com/office/powerpoint/2010/main" val="251560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009FA-9E6F-CB12-3202-F2878C9EE5E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3914F6D-B5AE-E4FF-DB08-5A571DB296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7564" t="7103" r="20671" b="3025"/>
          <a:stretch/>
        </p:blipFill>
        <p:spPr>
          <a:xfrm>
            <a:off x="2026544" y="823866"/>
            <a:ext cx="7197937" cy="5891305"/>
          </a:xfrm>
          <a:prstGeom prst="rect">
            <a:avLst/>
          </a:prstGeom>
        </p:spPr>
      </p:pic>
      <p:sp>
        <p:nvSpPr>
          <p:cNvPr id="2" name="Title 1">
            <a:extLst>
              <a:ext uri="{FF2B5EF4-FFF2-40B4-BE49-F238E27FC236}">
                <a16:creationId xmlns:a16="http://schemas.microsoft.com/office/drawing/2014/main" id="{724170C4-174A-247C-3A04-8394E300AB0C}"/>
              </a:ext>
            </a:extLst>
          </p:cNvPr>
          <p:cNvSpPr>
            <a:spLocks noGrp="1"/>
          </p:cNvSpPr>
          <p:nvPr>
            <p:ph type="title"/>
          </p:nvPr>
        </p:nvSpPr>
        <p:spPr>
          <a:xfrm>
            <a:off x="126749" y="142829"/>
            <a:ext cx="11959628" cy="681036"/>
          </a:xfrm>
          <a:ln w="28575">
            <a:solidFill>
              <a:schemeClr val="tx1"/>
            </a:solidFill>
          </a:ln>
        </p:spPr>
        <p:txBody>
          <a:bodyPr>
            <a:normAutofit/>
          </a:bodyPr>
          <a:lstStyle/>
          <a:p>
            <a:r>
              <a:rPr lang="en-US" altLang="zh-CN" sz="2400" dirty="0">
                <a:latin typeface="Arial" panose="020B0604020202020204" pitchFamily="34" charset="0"/>
                <a:ea typeface="Calibri" panose="020F0502020204030204" pitchFamily="34" charset="0"/>
                <a:cs typeface="Arial" panose="020B0604020202020204" pitchFamily="34" charset="0"/>
              </a:rPr>
              <a:t>SIF MIP: evaluate and address uncertainties in SIF simulations </a:t>
            </a:r>
            <a:endParaRPr lang="en-US" sz="2400" dirty="0"/>
          </a:p>
        </p:txBody>
      </p:sp>
      <p:sp>
        <p:nvSpPr>
          <p:cNvPr id="8" name="Content Placeholder 2">
            <a:extLst>
              <a:ext uri="{FF2B5EF4-FFF2-40B4-BE49-F238E27FC236}">
                <a16:creationId xmlns:a16="http://schemas.microsoft.com/office/drawing/2014/main" id="{170CC6E0-4200-1480-3291-3076A18721F0}"/>
              </a:ext>
            </a:extLst>
          </p:cNvPr>
          <p:cNvSpPr txBox="1">
            <a:spLocks/>
          </p:cNvSpPr>
          <p:nvPr/>
        </p:nvSpPr>
        <p:spPr>
          <a:xfrm>
            <a:off x="126748" y="823865"/>
            <a:ext cx="11959628" cy="5945626"/>
          </a:xfrm>
          <a:prstGeom prst="rect">
            <a:avLst/>
          </a:prstGeom>
          <a:ln w="28575">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endParaRPr lang="en-US" sz="2200" dirty="0">
              <a:latin typeface="Arial" panose="020B0604020202020204" pitchFamily="34" charset="0"/>
            </a:endParaRPr>
          </a:p>
          <a:p>
            <a:pPr>
              <a:lnSpc>
                <a:spcPct val="200000"/>
              </a:lnSpc>
            </a:pPr>
            <a:endParaRPr lang="en-US" sz="2200" dirty="0">
              <a:latin typeface="Arial" panose="020B0604020202020204" pitchFamily="34" charset="0"/>
            </a:endParaRPr>
          </a:p>
          <a:p>
            <a:pPr marL="0" indent="0">
              <a:lnSpc>
                <a:spcPct val="150000"/>
              </a:lnSpc>
              <a:buFont typeface="Arial" panose="020B0604020202020204" pitchFamily="34" charset="0"/>
              <a:buNone/>
            </a:pPr>
            <a:endParaRPr lang="en-US" dirty="0">
              <a:latin typeface="Arial" panose="020B0604020202020204" pitchFamily="34" charset="0"/>
            </a:endParaRPr>
          </a:p>
        </p:txBody>
      </p:sp>
      <p:sp>
        <p:nvSpPr>
          <p:cNvPr id="14" name="TextBox 13">
            <a:extLst>
              <a:ext uri="{FF2B5EF4-FFF2-40B4-BE49-F238E27FC236}">
                <a16:creationId xmlns:a16="http://schemas.microsoft.com/office/drawing/2014/main" id="{9F499A7B-B2B0-22E3-1790-132E1E713380}"/>
              </a:ext>
            </a:extLst>
          </p:cNvPr>
          <p:cNvSpPr txBox="1"/>
          <p:nvPr/>
        </p:nvSpPr>
        <p:spPr>
          <a:xfrm>
            <a:off x="9982200" y="6123668"/>
            <a:ext cx="2122714" cy="369332"/>
          </a:xfrm>
          <a:prstGeom prst="rect">
            <a:avLst/>
          </a:prstGeom>
          <a:noFill/>
        </p:spPr>
        <p:txBody>
          <a:bodyPr wrap="square">
            <a:spAutoFit/>
          </a:bodyPr>
          <a:lstStyle/>
          <a:p>
            <a:r>
              <a:rPr lang="en-US" sz="1800" i="1" dirty="0"/>
              <a:t>(Parazoo, 2023)</a:t>
            </a:r>
          </a:p>
        </p:txBody>
      </p:sp>
      <p:sp>
        <p:nvSpPr>
          <p:cNvPr id="4" name="Slide Number Placeholder 3">
            <a:extLst>
              <a:ext uri="{FF2B5EF4-FFF2-40B4-BE49-F238E27FC236}">
                <a16:creationId xmlns:a16="http://schemas.microsoft.com/office/drawing/2014/main" id="{19F38108-E25B-F051-F05A-66074B427438}"/>
              </a:ext>
            </a:extLst>
          </p:cNvPr>
          <p:cNvSpPr>
            <a:spLocks noGrp="1"/>
          </p:cNvSpPr>
          <p:nvPr>
            <p:ph type="sldNum" sz="quarter" idx="12"/>
          </p:nvPr>
        </p:nvSpPr>
        <p:spPr/>
        <p:txBody>
          <a:bodyPr/>
          <a:lstStyle/>
          <a:p>
            <a:fld id="{784C2789-E31E-4F7D-9A7F-46723BDC5431}" type="slidenum">
              <a:rPr lang="en-US" smtClean="0"/>
              <a:t>5</a:t>
            </a:fld>
            <a:endParaRPr lang="en-US"/>
          </a:p>
        </p:txBody>
      </p:sp>
    </p:spTree>
    <p:extLst>
      <p:ext uri="{BB962C8B-B14F-4D97-AF65-F5344CB8AC3E}">
        <p14:creationId xmlns:p14="http://schemas.microsoft.com/office/powerpoint/2010/main" val="859132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954C-C63E-4735-9418-1C4B744B6485}"/>
              </a:ext>
            </a:extLst>
          </p:cNvPr>
          <p:cNvSpPr>
            <a:spLocks noGrp="1"/>
          </p:cNvSpPr>
          <p:nvPr>
            <p:ph type="title"/>
          </p:nvPr>
        </p:nvSpPr>
        <p:spPr>
          <a:xfrm>
            <a:off x="126749" y="142829"/>
            <a:ext cx="11959628" cy="681036"/>
          </a:xfrm>
          <a:ln w="28575">
            <a:solidFill>
              <a:schemeClr val="tx1"/>
            </a:solidFill>
          </a:ln>
        </p:spPr>
        <p:txBody>
          <a:bodyPr>
            <a:normAutofit/>
          </a:bodyPr>
          <a:lstStyle/>
          <a:p>
            <a:r>
              <a:rPr lang="en-GB" sz="2400" dirty="0">
                <a:latin typeface="Arial" panose="020B0604020202020204" pitchFamily="34" charset="0"/>
                <a:ea typeface="Tahoma" panose="020B0604030504040204" pitchFamily="34" charset="0"/>
                <a:cs typeface="Arial" panose="020B0604020202020204" pitchFamily="34" charset="0"/>
              </a:rPr>
              <a:t>Study Sites </a:t>
            </a:r>
            <a:r>
              <a:rPr lang="en-US" altLang="zh-CN" sz="2400" dirty="0">
                <a:latin typeface="Arial" panose="020B0604020202020204" pitchFamily="34" charset="0"/>
                <a:ea typeface="Tahoma" panose="020B0604030504040204" pitchFamily="34" charset="0"/>
                <a:cs typeface="Arial" panose="020B0604020202020204" pitchFamily="34" charset="0"/>
              </a:rPr>
              <a:t>&amp;</a:t>
            </a:r>
            <a:r>
              <a:rPr lang="zh-CN" altLang="en-US" sz="2400" dirty="0">
                <a:latin typeface="Arial" panose="020B0604020202020204" pitchFamily="34" charset="0"/>
                <a:ea typeface="Tahoma" panose="020B0604030504040204" pitchFamily="34" charset="0"/>
                <a:cs typeface="Arial" panose="020B0604020202020204" pitchFamily="34" charset="0"/>
              </a:rPr>
              <a:t> </a:t>
            </a:r>
            <a:r>
              <a:rPr lang="en-US" altLang="zh-CN" sz="2400" dirty="0">
                <a:latin typeface="Arial" panose="020B0604020202020204" pitchFamily="34" charset="0"/>
                <a:ea typeface="Calibri" panose="020F0502020204030204" pitchFamily="34" charset="0"/>
                <a:cs typeface="Arial" panose="020B0604020202020204" pitchFamily="34" charset="0"/>
              </a:rPr>
              <a:t>Models</a:t>
            </a:r>
            <a:endParaRPr lang="en-US" sz="2400" dirty="0">
              <a:latin typeface="Arial" panose="020B0604020202020204" pitchFamily="34" charset="0"/>
              <a:ea typeface="Tahoma" panose="020B060403050404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F4473E94-CF9D-1FAF-1AC9-8DE763BA8DD8}"/>
              </a:ext>
            </a:extLst>
          </p:cNvPr>
          <p:cNvSpPr txBox="1">
            <a:spLocks/>
          </p:cNvSpPr>
          <p:nvPr/>
        </p:nvSpPr>
        <p:spPr>
          <a:xfrm>
            <a:off x="126748" y="823865"/>
            <a:ext cx="11959628" cy="5945626"/>
          </a:xfrm>
          <a:prstGeom prst="rect">
            <a:avLst/>
          </a:prstGeom>
          <a:ln w="28575">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endParaRPr lang="en-US" sz="2200" dirty="0">
              <a:latin typeface="Arial" panose="020B0604020202020204" pitchFamily="34" charset="0"/>
            </a:endParaRPr>
          </a:p>
          <a:p>
            <a:pPr>
              <a:lnSpc>
                <a:spcPct val="200000"/>
              </a:lnSpc>
            </a:pPr>
            <a:endParaRPr lang="en-US" sz="2200" dirty="0">
              <a:latin typeface="Arial" panose="020B0604020202020204" pitchFamily="34" charset="0"/>
            </a:endParaRPr>
          </a:p>
          <a:p>
            <a:pPr marL="0" indent="0">
              <a:lnSpc>
                <a:spcPct val="150000"/>
              </a:lnSpc>
              <a:buFont typeface="Arial" panose="020B0604020202020204" pitchFamily="34" charset="0"/>
              <a:buNone/>
            </a:pPr>
            <a:endParaRPr lang="en-US" dirty="0">
              <a:latin typeface="Arial" panose="020B0604020202020204" pitchFamily="34" charset="0"/>
            </a:endParaRPr>
          </a:p>
        </p:txBody>
      </p:sp>
      <p:sp>
        <p:nvSpPr>
          <p:cNvPr id="11" name="TextBox 10">
            <a:extLst>
              <a:ext uri="{FF2B5EF4-FFF2-40B4-BE49-F238E27FC236}">
                <a16:creationId xmlns:a16="http://schemas.microsoft.com/office/drawing/2014/main" id="{42A562BF-B281-12E8-FE58-7A1978B2B34B}"/>
              </a:ext>
            </a:extLst>
          </p:cNvPr>
          <p:cNvSpPr txBox="1"/>
          <p:nvPr/>
        </p:nvSpPr>
        <p:spPr>
          <a:xfrm>
            <a:off x="105623" y="823865"/>
            <a:ext cx="7586220" cy="2197653"/>
          </a:xfrm>
          <a:prstGeom prst="rect">
            <a:avLst/>
          </a:prstGeom>
          <a:noFill/>
        </p:spPr>
        <p:txBody>
          <a:bodyPr wrap="square">
            <a:spAutoFit/>
          </a:bodyPr>
          <a:lstStyle/>
          <a:p>
            <a:pPr marL="285750" marR="0" indent="-285750">
              <a:lnSpc>
                <a:spcPct val="150000"/>
              </a:lnSpc>
              <a:spcBef>
                <a:spcPts val="0"/>
              </a:spcBef>
              <a:spcAft>
                <a:spcPts val="800"/>
              </a:spcAft>
              <a:buFont typeface="Arial" panose="020B0604020202020204" pitchFamily="34" charset="0"/>
              <a:buChar char="•"/>
            </a:pPr>
            <a:r>
              <a:rPr lang="en-US" sz="2000" dirty="0">
                <a:latin typeface="Arial" panose="020B0604020202020204" pitchFamily="34" charset="0"/>
                <a:ea typeface="Tahoma" panose="020B0604030504040204" pitchFamily="34" charset="0"/>
                <a:cs typeface="Arial" panose="020B0604020202020204" pitchFamily="34" charset="0"/>
              </a:rPr>
              <a:t>T</a:t>
            </a:r>
            <a:r>
              <a:rPr lang="en-US" sz="2000" kern="100" dirty="0">
                <a:effectLst/>
                <a:latin typeface="Arial" panose="020B0604020202020204" pitchFamily="34" charset="0"/>
                <a:ea typeface="DengXian" panose="02010600030101010101" pitchFamily="2" charset="-122"/>
                <a:cs typeface="Arial" panose="020B0604020202020204" pitchFamily="34" charset="0"/>
              </a:rPr>
              <a:t>hree evergreen needleleaf</a:t>
            </a:r>
            <a:r>
              <a:rPr lang="zh-CN" altLang="en-US" sz="2000" kern="100" dirty="0">
                <a:effectLst/>
                <a:latin typeface="Arial" panose="020B0604020202020204" pitchFamily="34" charset="0"/>
                <a:ea typeface="DengXian" panose="02010600030101010101" pitchFamily="2" charset="-122"/>
                <a:cs typeface="Arial" panose="020B0604020202020204" pitchFamily="34" charset="0"/>
              </a:rPr>
              <a:t> </a:t>
            </a:r>
            <a:r>
              <a:rPr lang="en-US" altLang="zh-CN" sz="2000" kern="100" dirty="0">
                <a:effectLst/>
                <a:latin typeface="Arial" panose="020B0604020202020204" pitchFamily="34" charset="0"/>
                <a:ea typeface="DengXian" panose="02010600030101010101" pitchFamily="2" charset="-122"/>
                <a:cs typeface="Arial" panose="020B0604020202020204" pitchFamily="34" charset="0"/>
              </a:rPr>
              <a:t>forest</a:t>
            </a:r>
            <a:r>
              <a:rPr lang="en-US" sz="2000" kern="100" dirty="0">
                <a:effectLst/>
                <a:latin typeface="Arial" panose="020B0604020202020204" pitchFamily="34" charset="0"/>
                <a:ea typeface="DengXian" panose="02010600030101010101" pitchFamily="2" charset="-122"/>
                <a:cs typeface="Arial" panose="020B0604020202020204" pitchFamily="34" charset="0"/>
              </a:rPr>
              <a:t> sites: </a:t>
            </a:r>
          </a:p>
          <a:p>
            <a:pPr marL="742950" lvl="1" indent="-285750">
              <a:lnSpc>
                <a:spcPct val="150000"/>
              </a:lnSpc>
              <a:spcAft>
                <a:spcPts val="800"/>
              </a:spcAft>
              <a:buFont typeface="Arial" panose="020B0604020202020204" pitchFamily="34" charset="0"/>
              <a:buChar char="•"/>
            </a:pPr>
            <a:r>
              <a:rPr lang="en-US" sz="2000" kern="100" dirty="0">
                <a:effectLst/>
                <a:latin typeface="Arial" panose="020B0604020202020204" pitchFamily="34" charset="0"/>
                <a:ea typeface="DengXian" panose="02010600030101010101" pitchFamily="2" charset="-122"/>
                <a:cs typeface="Arial" panose="020B0604020202020204" pitchFamily="34" charset="0"/>
              </a:rPr>
              <a:t>Southern Old Black Spruce (CA-</a:t>
            </a:r>
            <a:r>
              <a:rPr lang="en-US" sz="2000" kern="100" dirty="0" err="1">
                <a:effectLst/>
                <a:latin typeface="Arial" panose="020B0604020202020204" pitchFamily="34" charset="0"/>
                <a:ea typeface="DengXian" panose="02010600030101010101" pitchFamily="2" charset="-122"/>
                <a:cs typeface="Arial" panose="020B0604020202020204" pitchFamily="34" charset="0"/>
              </a:rPr>
              <a:t>Obs</a:t>
            </a:r>
            <a:r>
              <a:rPr lang="en-US" sz="2000" kern="100" dirty="0">
                <a:effectLst/>
                <a:latin typeface="Arial" panose="020B0604020202020204" pitchFamily="34" charset="0"/>
                <a:ea typeface="DengXian" panose="02010600030101010101" pitchFamily="2" charset="-122"/>
                <a:cs typeface="Arial" panose="020B0604020202020204" pitchFamily="34" charset="0"/>
              </a:rPr>
              <a:t>) (53.98°N, 105.12°W) </a:t>
            </a:r>
          </a:p>
          <a:p>
            <a:pPr marL="742950" lvl="1" indent="-285750">
              <a:lnSpc>
                <a:spcPct val="150000"/>
              </a:lnSpc>
              <a:spcAft>
                <a:spcPts val="800"/>
              </a:spcAft>
              <a:buFont typeface="Arial" panose="020B0604020202020204" pitchFamily="34" charset="0"/>
              <a:buChar char="•"/>
            </a:pPr>
            <a:r>
              <a:rPr lang="en-US" sz="2000" kern="100" dirty="0">
                <a:effectLst/>
                <a:latin typeface="Arial" panose="020B0604020202020204" pitchFamily="34" charset="0"/>
                <a:ea typeface="DengXian" panose="02010600030101010101" pitchFamily="2" charset="-122"/>
                <a:cs typeface="Arial" panose="020B0604020202020204" pitchFamily="34" charset="0"/>
              </a:rPr>
              <a:t>NEON Delta Junction (US-</a:t>
            </a:r>
            <a:r>
              <a:rPr lang="en-US" sz="2000" kern="100" dirty="0" err="1">
                <a:effectLst/>
                <a:latin typeface="Arial" panose="020B0604020202020204" pitchFamily="34" charset="0"/>
                <a:ea typeface="DengXian" panose="02010600030101010101" pitchFamily="2" charset="-122"/>
                <a:cs typeface="Arial" panose="020B0604020202020204" pitchFamily="34" charset="0"/>
              </a:rPr>
              <a:t>xDJ</a:t>
            </a:r>
            <a:r>
              <a:rPr lang="en-US" sz="2000" kern="100" dirty="0">
                <a:effectLst/>
                <a:latin typeface="Arial" panose="020B0604020202020204" pitchFamily="34" charset="0"/>
                <a:ea typeface="DengXian" panose="02010600030101010101" pitchFamily="2" charset="-122"/>
                <a:cs typeface="Arial" panose="020B0604020202020204" pitchFamily="34" charset="0"/>
              </a:rPr>
              <a:t>) (63.88°N, 145.75°W)</a:t>
            </a:r>
          </a:p>
          <a:p>
            <a:pPr marL="742950" lvl="1" indent="-285750">
              <a:lnSpc>
                <a:spcPct val="150000"/>
              </a:lnSpc>
              <a:spcAft>
                <a:spcPts val="800"/>
              </a:spcAft>
              <a:buFont typeface="Arial" panose="020B0604020202020204" pitchFamily="34" charset="0"/>
              <a:buChar char="•"/>
            </a:pPr>
            <a:r>
              <a:rPr lang="en-US" sz="2000" kern="100" dirty="0">
                <a:effectLst/>
                <a:latin typeface="Arial" panose="020B0604020202020204" pitchFamily="34" charset="0"/>
                <a:ea typeface="DengXian" panose="02010600030101010101" pitchFamily="2" charset="-122"/>
                <a:cs typeface="Arial" panose="020B0604020202020204" pitchFamily="34" charset="0"/>
              </a:rPr>
              <a:t>Niwot Ridge Forest site (US-NR1) (40.03°N, 105.55°W)</a:t>
            </a:r>
          </a:p>
        </p:txBody>
      </p:sp>
      <p:pic>
        <p:nvPicPr>
          <p:cNvPr id="12" name="Picture 11">
            <a:extLst>
              <a:ext uri="{FF2B5EF4-FFF2-40B4-BE49-F238E27FC236}">
                <a16:creationId xmlns:a16="http://schemas.microsoft.com/office/drawing/2014/main" id="{1C16A0DE-3033-2A45-7145-30A8CF9DE5DB}"/>
              </a:ext>
            </a:extLst>
          </p:cNvPr>
          <p:cNvPicPr>
            <a:picLocks noChangeAspect="1"/>
          </p:cNvPicPr>
          <p:nvPr/>
        </p:nvPicPr>
        <p:blipFill>
          <a:blip r:embed="rId3"/>
          <a:stretch>
            <a:fillRect/>
          </a:stretch>
        </p:blipFill>
        <p:spPr>
          <a:xfrm>
            <a:off x="595548" y="3145379"/>
            <a:ext cx="5044670" cy="2514758"/>
          </a:xfrm>
          <a:prstGeom prst="rect">
            <a:avLst/>
          </a:prstGeom>
        </p:spPr>
      </p:pic>
      <p:graphicFrame>
        <p:nvGraphicFramePr>
          <p:cNvPr id="3" name="Table 2">
            <a:extLst>
              <a:ext uri="{FF2B5EF4-FFF2-40B4-BE49-F238E27FC236}">
                <a16:creationId xmlns:a16="http://schemas.microsoft.com/office/drawing/2014/main" id="{7DCEAB90-F5CA-1E23-52DA-13B262539DEF}"/>
              </a:ext>
            </a:extLst>
          </p:cNvPr>
          <p:cNvGraphicFramePr>
            <a:graphicFrameLocks noGrp="1"/>
          </p:cNvGraphicFramePr>
          <p:nvPr>
            <p:extLst>
              <p:ext uri="{D42A27DB-BD31-4B8C-83A1-F6EECF244321}">
                <p14:modId xmlns:p14="http://schemas.microsoft.com/office/powerpoint/2010/main" val="2060809549"/>
              </p:ext>
            </p:extLst>
          </p:nvPr>
        </p:nvGraphicFramePr>
        <p:xfrm>
          <a:off x="7269892" y="3035212"/>
          <a:ext cx="4548656" cy="3136520"/>
        </p:xfrm>
        <a:graphic>
          <a:graphicData uri="http://schemas.openxmlformats.org/drawingml/2006/table">
            <a:tbl>
              <a:tblPr firstRow="1" firstCol="1" bandRow="1"/>
              <a:tblGrid>
                <a:gridCol w="1628386">
                  <a:extLst>
                    <a:ext uri="{9D8B030D-6E8A-4147-A177-3AD203B41FA5}">
                      <a16:colId xmlns:a16="http://schemas.microsoft.com/office/drawing/2014/main" val="1761427076"/>
                    </a:ext>
                  </a:extLst>
                </a:gridCol>
                <a:gridCol w="895997">
                  <a:extLst>
                    <a:ext uri="{9D8B030D-6E8A-4147-A177-3AD203B41FA5}">
                      <a16:colId xmlns:a16="http://schemas.microsoft.com/office/drawing/2014/main" val="533151911"/>
                    </a:ext>
                  </a:extLst>
                </a:gridCol>
                <a:gridCol w="997619">
                  <a:extLst>
                    <a:ext uri="{9D8B030D-6E8A-4147-A177-3AD203B41FA5}">
                      <a16:colId xmlns:a16="http://schemas.microsoft.com/office/drawing/2014/main" val="338145344"/>
                    </a:ext>
                  </a:extLst>
                </a:gridCol>
                <a:gridCol w="1026654">
                  <a:extLst>
                    <a:ext uri="{9D8B030D-6E8A-4147-A177-3AD203B41FA5}">
                      <a16:colId xmlns:a16="http://schemas.microsoft.com/office/drawing/2014/main" val="1727607304"/>
                    </a:ext>
                  </a:extLst>
                </a:gridCol>
              </a:tblGrid>
              <a:tr h="312665">
                <a:tc>
                  <a:txBody>
                    <a:bodyPr/>
                    <a:lstStyle/>
                    <a:p>
                      <a:pPr marL="0" marR="0" algn="l" fontAlgn="t">
                        <a:lnSpc>
                          <a:spcPct val="110000"/>
                        </a:lnSpc>
                        <a:spcBef>
                          <a:spcPts val="0"/>
                        </a:spcBef>
                        <a:spcAft>
                          <a:spcPts val="600"/>
                        </a:spcAft>
                      </a:pPr>
                      <a:r>
                        <a:rPr lang="en-US" sz="1600" b="1" i="0" u="none" strike="noStrike" dirty="0">
                          <a:effectLs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gridSpan="3">
                  <a:txBody>
                    <a:bodyPr/>
                    <a:lstStyle/>
                    <a:p>
                      <a:pPr marL="0" marR="0" algn="ctr" fontAlgn="t">
                        <a:lnSpc>
                          <a:spcPct val="110000"/>
                        </a:lnSpc>
                        <a:spcBef>
                          <a:spcPts val="0"/>
                        </a:spcBef>
                        <a:spcAft>
                          <a:spcPts val="600"/>
                        </a:spcAft>
                      </a:pPr>
                      <a:r>
                        <a:rPr lang="en-US"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Tower Runs</a:t>
                      </a:r>
                      <a:endParaRPr lang="en-US" sz="1600" b="0" i="0" u="none" strike="noStrike" dirty="0">
                        <a:effectLst/>
                        <a:latin typeface="Arial" panose="020B0604020202020204" pitchFamily="34" charset="0"/>
                      </a:endParaRPr>
                    </a:p>
                  </a:txBody>
                  <a:tcPr marL="91125" marR="91125" marT="45563" marB="455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75678469"/>
                  </a:ext>
                </a:extLst>
              </a:tr>
              <a:tr h="241637">
                <a:tc>
                  <a:txBody>
                    <a:bodyPr/>
                    <a:lstStyle/>
                    <a:p>
                      <a:pPr marL="0" marR="0" algn="l" fontAlgn="t">
                        <a:lnSpc>
                          <a:spcPct val="110000"/>
                        </a:lnSpc>
                        <a:spcBef>
                          <a:spcPts val="0"/>
                        </a:spcBef>
                        <a:spcAft>
                          <a:spcPts val="600"/>
                        </a:spcAft>
                      </a:pPr>
                      <a:r>
                        <a:rPr lang="en-US" sz="1600" b="1" i="0" u="none" strike="noStrike" dirty="0">
                          <a:effectLs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10000"/>
                        </a:lnSpc>
                        <a:spcBef>
                          <a:spcPts val="0"/>
                        </a:spcBef>
                        <a:spcAft>
                          <a:spcPts val="600"/>
                        </a:spcAft>
                      </a:pPr>
                      <a:r>
                        <a:rPr lang="en-US" sz="16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US-NR1</a:t>
                      </a:r>
                      <a:endParaRPr lang="en-US" sz="1600" b="0" i="0" u="none" strike="noStrike">
                        <a:effectLs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10000"/>
                        </a:lnSpc>
                        <a:spcBef>
                          <a:spcPts val="0"/>
                        </a:spcBef>
                        <a:spcAft>
                          <a:spcPts val="600"/>
                        </a:spcAft>
                      </a:pPr>
                      <a:r>
                        <a:rPr lang="en-US"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CA-OBS</a:t>
                      </a:r>
                      <a:endParaRPr lang="en-US" sz="1600" b="0" i="0" u="none" strike="noStrike" dirty="0">
                        <a:effectLs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10000"/>
                        </a:lnSpc>
                        <a:spcBef>
                          <a:spcPts val="0"/>
                        </a:spcBef>
                        <a:spcAft>
                          <a:spcPts val="600"/>
                        </a:spcAft>
                      </a:pPr>
                      <a:r>
                        <a:rPr lang="en-US"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US-</a:t>
                      </a:r>
                      <a:r>
                        <a:rPr lang="en-US" sz="1600" b="1"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xDJ</a:t>
                      </a:r>
                      <a:endParaRPr lang="en-US" sz="1600" b="0" i="0" u="none" strike="noStrike" dirty="0">
                        <a:effectLs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685074374"/>
                  </a:ext>
                </a:extLst>
              </a:tr>
              <a:tr h="241637">
                <a:tc>
                  <a:txBody>
                    <a:bodyPr/>
                    <a:lstStyle/>
                    <a:p>
                      <a:pPr marL="0" marR="0" algn="l" fontAlgn="t">
                        <a:lnSpc>
                          <a:spcPct val="110000"/>
                        </a:lnSpc>
                        <a:spcBef>
                          <a:spcPts val="0"/>
                        </a:spcBef>
                        <a:spcAft>
                          <a:spcPts val="600"/>
                        </a:spcAft>
                      </a:pPr>
                      <a:r>
                        <a:rPr lang="en-US"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BEPS</a:t>
                      </a:r>
                      <a:endParaRPr lang="en-US" sz="1600" b="0" i="0" u="none" strike="noStrike" dirty="0">
                        <a:effectLs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139833036"/>
                  </a:ext>
                </a:extLst>
              </a:tr>
              <a:tr h="241637">
                <a:tc>
                  <a:txBody>
                    <a:bodyPr/>
                    <a:lstStyle/>
                    <a:p>
                      <a:pPr marL="0" marR="0" algn="l" fontAlgn="t">
                        <a:lnSpc>
                          <a:spcPct val="110000"/>
                        </a:lnSpc>
                        <a:spcBef>
                          <a:spcPts val="0"/>
                        </a:spcBef>
                        <a:spcAft>
                          <a:spcPts val="600"/>
                        </a:spcAft>
                      </a:pPr>
                      <a:r>
                        <a:rPr lang="en-US"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BEPS</a:t>
                      </a:r>
                      <a:r>
                        <a:rPr lang="en-US" altLang="zh-CN"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-opt</a:t>
                      </a:r>
                      <a:endParaRPr lang="en-US" sz="1600" b="0" i="0" u="none" strike="noStrike" dirty="0">
                        <a:effectLs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10000"/>
                        </a:lnSpc>
                        <a:spcBef>
                          <a:spcPts val="0"/>
                        </a:spcBef>
                        <a:spcAft>
                          <a:spcPts val="600"/>
                        </a:spcAft>
                      </a:pP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l" fontAlgn="t">
                        <a:lnSpc>
                          <a:spcPct val="110000"/>
                        </a:lnSpc>
                        <a:spcBef>
                          <a:spcPts val="0"/>
                        </a:spcBef>
                        <a:spcAft>
                          <a:spcPts val="600"/>
                        </a:spcAft>
                      </a:pP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l" fontAlgn="t">
                        <a:lnSpc>
                          <a:spcPct val="110000"/>
                        </a:lnSpc>
                        <a:spcBef>
                          <a:spcPts val="0"/>
                        </a:spcBef>
                        <a:spcAft>
                          <a:spcPts val="600"/>
                        </a:spcAft>
                      </a:pP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24827147"/>
                  </a:ext>
                </a:extLst>
              </a:tr>
              <a:tr h="241637">
                <a:tc>
                  <a:txBody>
                    <a:bodyPr/>
                    <a:lstStyle/>
                    <a:p>
                      <a:pPr marL="0" marR="0" algn="l" fontAlgn="t">
                        <a:lnSpc>
                          <a:spcPct val="110000"/>
                        </a:lnSpc>
                        <a:spcBef>
                          <a:spcPts val="0"/>
                        </a:spcBef>
                        <a:spcAft>
                          <a:spcPts val="600"/>
                        </a:spcAft>
                      </a:pPr>
                      <a:r>
                        <a:rPr lang="en-US"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CLIMA</a:t>
                      </a:r>
                      <a:endParaRPr lang="en-US" sz="1600" b="0" i="0" u="none" strike="noStrike" dirty="0">
                        <a:effectLs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444536659"/>
                  </a:ext>
                </a:extLst>
              </a:tr>
              <a:tr h="241637">
                <a:tc>
                  <a:txBody>
                    <a:bodyPr/>
                    <a:lstStyle/>
                    <a:p>
                      <a:pPr marL="0" marR="0" algn="l" fontAlgn="t">
                        <a:lnSpc>
                          <a:spcPct val="110000"/>
                        </a:lnSpc>
                        <a:spcBef>
                          <a:spcPts val="0"/>
                        </a:spcBef>
                        <a:spcAft>
                          <a:spcPts val="600"/>
                        </a:spcAft>
                      </a:pPr>
                      <a:r>
                        <a:rPr lang="en-US" sz="16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CLM-PNNL</a:t>
                      </a:r>
                      <a:endParaRPr lang="en-US" sz="1600" b="0" i="0" u="none" strike="noStrike">
                        <a:effectLs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579580379"/>
                  </a:ext>
                </a:extLst>
              </a:tr>
              <a:tr h="241637">
                <a:tc>
                  <a:txBody>
                    <a:bodyPr/>
                    <a:lstStyle/>
                    <a:p>
                      <a:pPr marL="0" marR="0" algn="l" fontAlgn="t">
                        <a:lnSpc>
                          <a:spcPct val="110000"/>
                        </a:lnSpc>
                        <a:spcBef>
                          <a:spcPts val="0"/>
                        </a:spcBef>
                        <a:spcAft>
                          <a:spcPts val="600"/>
                        </a:spcAft>
                      </a:pPr>
                      <a:r>
                        <a:rPr lang="en-US" sz="16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CLM-UVA</a:t>
                      </a:r>
                      <a:endParaRPr lang="en-US" sz="1600" b="0" i="0" u="none" strike="noStrike">
                        <a:effectLs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205899906"/>
                  </a:ext>
                </a:extLst>
              </a:tr>
              <a:tr h="241637">
                <a:tc>
                  <a:txBody>
                    <a:bodyPr/>
                    <a:lstStyle/>
                    <a:p>
                      <a:pPr marL="0" marR="0" algn="l" fontAlgn="t">
                        <a:lnSpc>
                          <a:spcPct val="110000"/>
                        </a:lnSpc>
                        <a:spcBef>
                          <a:spcPts val="0"/>
                        </a:spcBef>
                        <a:spcAft>
                          <a:spcPts val="600"/>
                        </a:spcAft>
                      </a:pPr>
                      <a:r>
                        <a:rPr lang="en-US"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JULES</a:t>
                      </a:r>
                      <a:endParaRPr lang="en-US" sz="1600" b="0" i="0" u="none" strike="noStrike" dirty="0">
                        <a:effectLs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10000"/>
                        </a:lnSpc>
                        <a:spcBef>
                          <a:spcPts val="0"/>
                        </a:spcBef>
                        <a:spcAft>
                          <a:spcPts val="600"/>
                        </a:spcAft>
                      </a:pPr>
                      <a:r>
                        <a:rPr lang="en-US" sz="1600" b="1" i="0" u="none" strike="noStrike">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502354762"/>
                  </a:ext>
                </a:extLst>
              </a:tr>
              <a:tr h="241637">
                <a:tc>
                  <a:txBody>
                    <a:bodyPr/>
                    <a:lstStyle/>
                    <a:p>
                      <a:pPr marL="0" marR="0" algn="l" fontAlgn="t">
                        <a:lnSpc>
                          <a:spcPct val="110000"/>
                        </a:lnSpc>
                        <a:spcBef>
                          <a:spcPts val="0"/>
                        </a:spcBef>
                        <a:spcAft>
                          <a:spcPts val="600"/>
                        </a:spcAft>
                      </a:pPr>
                      <a:r>
                        <a:rPr lang="en-US"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ORCHIDEE</a:t>
                      </a:r>
                      <a:endParaRPr lang="en-US" sz="1600" b="0" i="0" u="none" strike="noStrike" dirty="0">
                        <a:effectLs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673917822"/>
                  </a:ext>
                </a:extLst>
              </a:tr>
              <a:tr h="241637">
                <a:tc>
                  <a:txBody>
                    <a:bodyPr/>
                    <a:lstStyle/>
                    <a:p>
                      <a:pPr marL="0" marR="0" algn="l" fontAlgn="t">
                        <a:lnSpc>
                          <a:spcPct val="110000"/>
                        </a:lnSpc>
                        <a:spcBef>
                          <a:spcPts val="0"/>
                        </a:spcBef>
                        <a:spcAft>
                          <a:spcPts val="600"/>
                        </a:spcAft>
                      </a:pPr>
                      <a:r>
                        <a:rPr lang="en-US"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ORCHIDEE-opt</a:t>
                      </a:r>
                      <a:endParaRPr lang="en-US" sz="1600" b="0" i="0" u="none" strike="noStrike" dirty="0">
                        <a:effectLs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898065674"/>
                  </a:ext>
                </a:extLst>
              </a:tr>
              <a:tr h="241637">
                <a:tc>
                  <a:txBody>
                    <a:bodyPr/>
                    <a:lstStyle/>
                    <a:p>
                      <a:pPr marL="0" marR="0" algn="l" fontAlgn="t">
                        <a:lnSpc>
                          <a:spcPct val="110000"/>
                        </a:lnSpc>
                        <a:spcBef>
                          <a:spcPts val="0"/>
                        </a:spcBef>
                        <a:spcAft>
                          <a:spcPts val="600"/>
                        </a:spcAft>
                      </a:pPr>
                      <a:r>
                        <a:rPr lang="en-US" sz="16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TECs</a:t>
                      </a:r>
                      <a:endParaRPr lang="en-US" sz="1600" b="0" i="0" u="none" strike="noStrike" dirty="0">
                        <a:effectLs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l" fontAlgn="t">
                        <a:lnSpc>
                          <a:spcPct val="110000"/>
                        </a:lnSpc>
                        <a:spcBef>
                          <a:spcPts val="0"/>
                        </a:spcBef>
                        <a:spcAft>
                          <a:spcPts val="600"/>
                        </a:spcAft>
                      </a:pPr>
                      <a:r>
                        <a:rPr lang="en-US" sz="1600" b="1" i="0" u="none" strike="noStrike">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l" fontAlgn="t">
                        <a:lnSpc>
                          <a:spcPct val="110000"/>
                        </a:lnSpc>
                        <a:spcBef>
                          <a:spcPts val="0"/>
                        </a:spcBef>
                        <a:spcAft>
                          <a:spcPts val="600"/>
                        </a:spcAft>
                      </a:pPr>
                      <a:r>
                        <a:rPr lang="en-US" sz="1600" b="1" i="0" u="none" strike="noStrike" dirty="0">
                          <a:effectLst/>
                          <a:highlight>
                            <a:srgbClr val="00FF00"/>
                          </a:highlight>
                          <a:latin typeface="Calibri" panose="020F0502020204030204" pitchFamily="34" charset="0"/>
                          <a:ea typeface="Calibri" panose="020F0502020204030204" pitchFamily="34" charset="0"/>
                          <a:cs typeface="Calibri" panose="020F0502020204030204" pitchFamily="34" charset="0"/>
                        </a:rPr>
                        <a:t> </a:t>
                      </a:r>
                      <a:endParaRPr lang="en-US" sz="1600" b="0" i="0" u="none" strike="noStrike" dirty="0">
                        <a:effectLst/>
                        <a:highlight>
                          <a:srgbClr val="00FF00"/>
                        </a:highlight>
                        <a:latin typeface="Arial" panose="020B0604020202020204" pitchFamily="34" charset="0"/>
                      </a:endParaRPr>
                    </a:p>
                  </a:txBody>
                  <a:tcPr marL="68344" marR="68344" marT="949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634504158"/>
                  </a:ext>
                </a:extLst>
              </a:tr>
            </a:tbl>
          </a:graphicData>
        </a:graphic>
      </p:graphicFrame>
      <p:sp>
        <p:nvSpPr>
          <p:cNvPr id="4" name="TextBox 3">
            <a:extLst>
              <a:ext uri="{FF2B5EF4-FFF2-40B4-BE49-F238E27FC236}">
                <a16:creationId xmlns:a16="http://schemas.microsoft.com/office/drawing/2014/main" id="{E32B3CFF-D97E-E1F1-6E21-53E42C587513}"/>
              </a:ext>
            </a:extLst>
          </p:cNvPr>
          <p:cNvSpPr txBox="1"/>
          <p:nvPr/>
        </p:nvSpPr>
        <p:spPr>
          <a:xfrm>
            <a:off x="8673793" y="6270556"/>
            <a:ext cx="2390448" cy="400110"/>
          </a:xfrm>
          <a:prstGeom prst="rect">
            <a:avLst/>
          </a:prstGeom>
          <a:solidFill>
            <a:srgbClr val="92D050"/>
          </a:solidFill>
          <a:ln w="12700">
            <a:solidFill>
              <a:schemeClr val="tx1"/>
            </a:solidFill>
          </a:ln>
        </p:spPr>
        <p:txBody>
          <a:bodyPr wrap="square" rtlCol="0">
            <a:spAutoFit/>
          </a:bodyPr>
          <a:lstStyle/>
          <a:p>
            <a:r>
              <a:rPr lang="en-US" sz="2000" b="1" dirty="0"/>
              <a:t>Submitted Results</a:t>
            </a:r>
          </a:p>
        </p:txBody>
      </p:sp>
      <p:sp>
        <p:nvSpPr>
          <p:cNvPr id="5" name="TextBox 4">
            <a:extLst>
              <a:ext uri="{FF2B5EF4-FFF2-40B4-BE49-F238E27FC236}">
                <a16:creationId xmlns:a16="http://schemas.microsoft.com/office/drawing/2014/main" id="{E4F1267A-0D51-CE64-4E0C-505483DD6203}"/>
              </a:ext>
            </a:extLst>
          </p:cNvPr>
          <p:cNvSpPr txBox="1"/>
          <p:nvPr/>
        </p:nvSpPr>
        <p:spPr>
          <a:xfrm>
            <a:off x="1512907" y="5660816"/>
            <a:ext cx="2639189" cy="369332"/>
          </a:xfrm>
          <a:prstGeom prst="rect">
            <a:avLst/>
          </a:prstGeom>
          <a:noFill/>
        </p:spPr>
        <p:txBody>
          <a:bodyPr wrap="square">
            <a:spAutoFit/>
          </a:bodyPr>
          <a:lstStyle/>
          <a:p>
            <a:r>
              <a:rPr lang="en-US" b="1" i="1" dirty="0">
                <a:effectLst/>
                <a:latin typeface="Arial" panose="020B0604020202020204" pitchFamily="34" charset="0"/>
                <a:cs typeface="Arial" panose="020B0604020202020204" pitchFamily="34" charset="0"/>
              </a:rPr>
              <a:t>Figure 1. </a:t>
            </a:r>
            <a:r>
              <a:rPr lang="en-US" i="1" dirty="0">
                <a:effectLst/>
                <a:latin typeface="Arial" panose="020B0604020202020204" pitchFamily="34" charset="0"/>
                <a:cs typeface="Arial" panose="020B0604020202020204" pitchFamily="34" charset="0"/>
              </a:rPr>
              <a:t>Study Aera</a:t>
            </a:r>
            <a:endParaRPr lang="en-US" dirty="0"/>
          </a:p>
        </p:txBody>
      </p:sp>
      <p:sp>
        <p:nvSpPr>
          <p:cNvPr id="6" name="Slide Number Placeholder 5">
            <a:extLst>
              <a:ext uri="{FF2B5EF4-FFF2-40B4-BE49-F238E27FC236}">
                <a16:creationId xmlns:a16="http://schemas.microsoft.com/office/drawing/2014/main" id="{C2F3835B-8DA2-104B-C63C-3B0B28D91FD4}"/>
              </a:ext>
            </a:extLst>
          </p:cNvPr>
          <p:cNvSpPr>
            <a:spLocks noGrp="1"/>
          </p:cNvSpPr>
          <p:nvPr>
            <p:ph type="sldNum" sz="quarter" idx="12"/>
          </p:nvPr>
        </p:nvSpPr>
        <p:spPr/>
        <p:txBody>
          <a:bodyPr/>
          <a:lstStyle/>
          <a:p>
            <a:fld id="{784C2789-E31E-4F7D-9A7F-46723BDC5431}" type="slidenum">
              <a:rPr lang="en-US" smtClean="0"/>
              <a:t>6</a:t>
            </a:fld>
            <a:endParaRPr lang="en-US"/>
          </a:p>
        </p:txBody>
      </p:sp>
    </p:spTree>
    <p:extLst>
      <p:ext uri="{BB962C8B-B14F-4D97-AF65-F5344CB8AC3E}">
        <p14:creationId xmlns:p14="http://schemas.microsoft.com/office/powerpoint/2010/main" val="3787540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954C-C63E-4735-9418-1C4B744B6485}"/>
              </a:ext>
            </a:extLst>
          </p:cNvPr>
          <p:cNvSpPr>
            <a:spLocks noGrp="1"/>
          </p:cNvSpPr>
          <p:nvPr>
            <p:ph type="title"/>
          </p:nvPr>
        </p:nvSpPr>
        <p:spPr>
          <a:xfrm>
            <a:off x="105623" y="108048"/>
            <a:ext cx="11959628" cy="681036"/>
          </a:xfrm>
          <a:ln w="28575">
            <a:solidFill>
              <a:schemeClr val="tx1"/>
            </a:solidFill>
          </a:ln>
        </p:spPr>
        <p:txBody>
          <a:bodyPr>
            <a:normAutofit/>
          </a:bodyPr>
          <a:lstStyle/>
          <a:p>
            <a:r>
              <a:rPr lang="en-US" altLang="zh-CN" sz="2400" dirty="0">
                <a:latin typeface="Arial" panose="020B0604020202020204" pitchFamily="34" charset="0"/>
                <a:cs typeface="Arial" panose="020B0604020202020204" pitchFamily="34" charset="0"/>
              </a:rPr>
              <a:t>Model structure (TECs)</a:t>
            </a:r>
          </a:p>
        </p:txBody>
      </p:sp>
      <p:sp>
        <p:nvSpPr>
          <p:cNvPr id="6" name="Content Placeholder 2">
            <a:extLst>
              <a:ext uri="{FF2B5EF4-FFF2-40B4-BE49-F238E27FC236}">
                <a16:creationId xmlns:a16="http://schemas.microsoft.com/office/drawing/2014/main" id="{053B5DA5-935A-4A45-BB81-832094C9E93F}"/>
              </a:ext>
            </a:extLst>
          </p:cNvPr>
          <p:cNvSpPr>
            <a:spLocks noGrp="1"/>
          </p:cNvSpPr>
          <p:nvPr/>
        </p:nvSpPr>
        <p:spPr>
          <a:xfrm>
            <a:off x="105623" y="795230"/>
            <a:ext cx="11959628" cy="5945626"/>
          </a:xfrm>
          <a:prstGeom prst="rect">
            <a:avLst/>
          </a:prstGeom>
          <a:ln w="2857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p:sp>
        <p:nvSpPr>
          <p:cNvPr id="12" name="TextBox 18">
            <a:extLst>
              <a:ext uri="{FF2B5EF4-FFF2-40B4-BE49-F238E27FC236}">
                <a16:creationId xmlns:a16="http://schemas.microsoft.com/office/drawing/2014/main" id="{49F1ED07-3279-D32A-7743-1A3B9CC5A7F3}"/>
              </a:ext>
            </a:extLst>
          </p:cNvPr>
          <p:cNvSpPr txBox="1"/>
          <p:nvPr/>
        </p:nvSpPr>
        <p:spPr>
          <a:xfrm>
            <a:off x="8101147" y="5868886"/>
            <a:ext cx="3985229" cy="78534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1000"/>
              </a:spcBef>
              <a:defRPr/>
            </a:pPr>
            <a:r>
              <a:rPr lang="en-US" altLang="zh-CN" sz="1600" b="1" i="1" dirty="0">
                <a:solidFill>
                  <a:prstClr val="black"/>
                </a:solidFill>
                <a:latin typeface="Arial" panose="020B0604020202020204" pitchFamily="34" charset="0"/>
                <a:cs typeface="Arial" panose="020B0604020202020204" pitchFamily="34" charset="0"/>
              </a:rPr>
              <a:t>Figure 1.</a:t>
            </a:r>
            <a:r>
              <a:rPr lang="en-US" altLang="zh-CN" sz="1600" i="1" dirty="0">
                <a:solidFill>
                  <a:prstClr val="black"/>
                </a:solidFill>
                <a:latin typeface="Arial" panose="020B0604020202020204" pitchFamily="34" charset="0"/>
                <a:cs typeface="Arial" panose="020B0604020202020204" pitchFamily="34" charset="0"/>
              </a:rPr>
              <a:t> Schematic overview of TECs model structure</a:t>
            </a:r>
            <a:endParaRPr lang="en-US" sz="1600" i="1" kern="100" dirty="0">
              <a:effectLst/>
              <a:latin typeface="Arial" panose="020B0604020202020204" pitchFamily="34" charset="0"/>
              <a:ea typeface="DengXian" panose="02010600030101010101" pitchFamily="2" charset="-122"/>
              <a:cs typeface="Times New Roman" panose="02020603050405020304" pitchFamily="18" charset="0"/>
            </a:endParaRPr>
          </a:p>
        </p:txBody>
      </p:sp>
      <p:pic>
        <p:nvPicPr>
          <p:cNvPr id="14" name="Picture 13">
            <a:extLst>
              <a:ext uri="{FF2B5EF4-FFF2-40B4-BE49-F238E27FC236}">
                <a16:creationId xmlns:a16="http://schemas.microsoft.com/office/drawing/2014/main" id="{2FF1910F-96C5-D534-AE8A-98BFC580C971}"/>
              </a:ext>
            </a:extLst>
          </p:cNvPr>
          <p:cNvPicPr>
            <a:picLocks noChangeAspect="1"/>
          </p:cNvPicPr>
          <p:nvPr/>
        </p:nvPicPr>
        <p:blipFill>
          <a:blip r:embed="rId3"/>
          <a:stretch>
            <a:fillRect/>
          </a:stretch>
        </p:blipFill>
        <p:spPr bwMode="auto">
          <a:xfrm>
            <a:off x="350520" y="1021245"/>
            <a:ext cx="7639594" cy="5430618"/>
          </a:xfrm>
          <a:prstGeom prst="rect">
            <a:avLst/>
          </a:prstGeom>
          <a:noFill/>
          <a:ln>
            <a:noFill/>
          </a:ln>
        </p:spPr>
      </p:pic>
      <p:sp>
        <p:nvSpPr>
          <p:cNvPr id="18" name="Rectangle 17">
            <a:extLst>
              <a:ext uri="{FF2B5EF4-FFF2-40B4-BE49-F238E27FC236}">
                <a16:creationId xmlns:a16="http://schemas.microsoft.com/office/drawing/2014/main" id="{4DB3A7D1-645D-92B1-7029-27BBBDB03CC2}"/>
              </a:ext>
            </a:extLst>
          </p:cNvPr>
          <p:cNvSpPr/>
          <p:nvPr/>
        </p:nvSpPr>
        <p:spPr>
          <a:xfrm>
            <a:off x="3385457" y="1015100"/>
            <a:ext cx="1469572" cy="121647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F7F7679-AB8F-BAEE-9BFE-FC6CAC4E384C}"/>
              </a:ext>
            </a:extLst>
          </p:cNvPr>
          <p:cNvSpPr/>
          <p:nvPr/>
        </p:nvSpPr>
        <p:spPr>
          <a:xfrm>
            <a:off x="239486" y="2724275"/>
            <a:ext cx="1110343" cy="18694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A73A039-F6B3-5441-239B-A404A6D3A9DF}"/>
              </a:ext>
            </a:extLst>
          </p:cNvPr>
          <p:cNvSpPr/>
          <p:nvPr/>
        </p:nvSpPr>
        <p:spPr>
          <a:xfrm>
            <a:off x="239486" y="5508171"/>
            <a:ext cx="4310743" cy="103074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742E53-0420-3D62-0747-E1701BCFB9F8}"/>
              </a:ext>
            </a:extLst>
          </p:cNvPr>
          <p:cNvSpPr txBox="1"/>
          <p:nvPr/>
        </p:nvSpPr>
        <p:spPr>
          <a:xfrm>
            <a:off x="7390996" y="2162575"/>
            <a:ext cx="4729772" cy="3345596"/>
          </a:xfrm>
          <a:prstGeom prst="rect">
            <a:avLst/>
          </a:prstGeom>
          <a:noFill/>
        </p:spPr>
        <p:txBody>
          <a:bodyPr wrap="square">
            <a:spAutoFit/>
          </a:bodyPr>
          <a:lstStyle/>
          <a:p>
            <a:pPr fontAlgn="base">
              <a:spcAft>
                <a:spcPts val="600"/>
              </a:spcAft>
            </a:pPr>
            <a:r>
              <a:rPr lang="en-US" b="1" dirty="0"/>
              <a:t>Output Variables (Hourly)</a:t>
            </a:r>
            <a:r>
              <a:rPr lang="en-US" dirty="0"/>
              <a:t>: </a:t>
            </a:r>
          </a:p>
          <a:p>
            <a:pPr marL="742950" lvl="1" indent="-285750" fontAlgn="base">
              <a:lnSpc>
                <a:spcPct val="200000"/>
              </a:lnSpc>
              <a:spcAft>
                <a:spcPts val="600"/>
              </a:spcAft>
              <a:buFont typeface="Arial" panose="020B0604020202020204" pitchFamily="34" charset="0"/>
              <a:buChar char="•"/>
            </a:pPr>
            <a:r>
              <a:rPr lang="en-US" dirty="0"/>
              <a:t>Canopy SIF emissions at 740 nm </a:t>
            </a:r>
          </a:p>
          <a:p>
            <a:pPr marL="742950" lvl="1" indent="-285750" fontAlgn="base">
              <a:lnSpc>
                <a:spcPct val="150000"/>
              </a:lnSpc>
              <a:spcAft>
                <a:spcPts val="600"/>
              </a:spcAft>
              <a:buFont typeface="Arial" panose="020B0604020202020204" pitchFamily="34" charset="0"/>
              <a:buChar char="•"/>
            </a:pPr>
            <a:r>
              <a:rPr lang="en-US" dirty="0"/>
              <a:t>GPP</a:t>
            </a:r>
          </a:p>
          <a:p>
            <a:pPr marL="742950" lvl="1" indent="-285750" fontAlgn="base">
              <a:lnSpc>
                <a:spcPct val="150000"/>
              </a:lnSpc>
              <a:spcAft>
                <a:spcPts val="600"/>
              </a:spcAft>
              <a:buFont typeface="Arial" panose="020B0604020202020204" pitchFamily="34" charset="0"/>
              <a:buChar char="•"/>
            </a:pPr>
            <a:r>
              <a:rPr lang="en-US" dirty="0"/>
              <a:t>APAR</a:t>
            </a:r>
          </a:p>
          <a:p>
            <a:pPr marL="742950" lvl="1" indent="-285750" fontAlgn="base">
              <a:lnSpc>
                <a:spcPct val="150000"/>
              </a:lnSpc>
              <a:spcAft>
                <a:spcPts val="600"/>
              </a:spcAft>
              <a:buFont typeface="Arial" panose="020B0604020202020204" pitchFamily="34" charset="0"/>
              <a:buChar char="•"/>
            </a:pPr>
            <a:r>
              <a:rPr lang="en-US" dirty="0"/>
              <a:t>Photosystem-level quantum yield (</a:t>
            </a:r>
            <a:r>
              <a:rPr lang="en-US" i="1" dirty="0" err="1"/>
              <a:t>phiP</a:t>
            </a:r>
            <a:r>
              <a:rPr lang="en-US" i="1" dirty="0"/>
              <a:t>, </a:t>
            </a:r>
            <a:r>
              <a:rPr lang="en-US" i="1" dirty="0" err="1"/>
              <a:t>phiF</a:t>
            </a:r>
            <a:r>
              <a:rPr lang="en-US" dirty="0"/>
              <a:t>)</a:t>
            </a:r>
          </a:p>
          <a:p>
            <a:pPr marL="742950" lvl="1" indent="-285750" fontAlgn="base">
              <a:lnSpc>
                <a:spcPct val="150000"/>
              </a:lnSpc>
              <a:spcAft>
                <a:spcPts val="600"/>
              </a:spcAft>
              <a:buFont typeface="Arial" panose="020B0604020202020204" pitchFamily="34" charset="0"/>
              <a:buChar char="•"/>
            </a:pPr>
            <a:r>
              <a:rPr lang="en-US" dirty="0"/>
              <a:t>LUE (GPP/APAR), SIF yield (SIF/APAR)</a:t>
            </a:r>
          </a:p>
        </p:txBody>
      </p:sp>
      <p:sp>
        <p:nvSpPr>
          <p:cNvPr id="4" name="Slide Number Placeholder 3">
            <a:extLst>
              <a:ext uri="{FF2B5EF4-FFF2-40B4-BE49-F238E27FC236}">
                <a16:creationId xmlns:a16="http://schemas.microsoft.com/office/drawing/2014/main" id="{F78285F2-AB5C-1690-D6A3-A55C0373C000}"/>
              </a:ext>
            </a:extLst>
          </p:cNvPr>
          <p:cNvSpPr>
            <a:spLocks noGrp="1"/>
          </p:cNvSpPr>
          <p:nvPr>
            <p:ph type="sldNum" sz="quarter" idx="12"/>
          </p:nvPr>
        </p:nvSpPr>
        <p:spPr/>
        <p:txBody>
          <a:bodyPr/>
          <a:lstStyle/>
          <a:p>
            <a:fld id="{784C2789-E31E-4F7D-9A7F-46723BDC5431}" type="slidenum">
              <a:rPr lang="en-US" smtClean="0"/>
              <a:t>7</a:t>
            </a:fld>
            <a:endParaRPr lang="en-US"/>
          </a:p>
        </p:txBody>
      </p:sp>
    </p:spTree>
    <p:extLst>
      <p:ext uri="{BB962C8B-B14F-4D97-AF65-F5344CB8AC3E}">
        <p14:creationId xmlns:p14="http://schemas.microsoft.com/office/powerpoint/2010/main" val="2718763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2C8BF-4335-E93E-CD46-678594BF72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0F0CF4-0628-088C-CCFD-E1F75AD6B3D1}"/>
              </a:ext>
            </a:extLst>
          </p:cNvPr>
          <p:cNvSpPr>
            <a:spLocks noGrp="1"/>
          </p:cNvSpPr>
          <p:nvPr>
            <p:ph type="title"/>
          </p:nvPr>
        </p:nvSpPr>
        <p:spPr>
          <a:xfrm>
            <a:off x="126749" y="142829"/>
            <a:ext cx="11959628" cy="681036"/>
          </a:xfrm>
          <a:ln w="28575">
            <a:solidFill>
              <a:schemeClr val="tx1"/>
            </a:solidFill>
          </a:ln>
        </p:spPr>
        <p:txBody>
          <a:bodyPr>
            <a:normAutofit/>
          </a:bodyPr>
          <a:lstStyle/>
          <a:p>
            <a:r>
              <a:rPr lang="en-US" altLang="zh-CN" sz="2400" dirty="0">
                <a:latin typeface="Arial" panose="020B0604020202020204" pitchFamily="34" charset="0"/>
                <a:ea typeface="Calibri" panose="020F0502020204030204" pitchFamily="34" charset="0"/>
                <a:cs typeface="Arial" panose="020B0604020202020204" pitchFamily="34" charset="0"/>
              </a:rPr>
              <a:t>GPP and SIF</a:t>
            </a:r>
            <a:r>
              <a:rPr lang="zh-CN" altLang="en-US" sz="2400" dirty="0">
                <a:latin typeface="Arial" panose="020B0604020202020204" pitchFamily="34" charset="0"/>
                <a:ea typeface="Calibri" panose="020F0502020204030204" pitchFamily="34" charset="0"/>
                <a:cs typeface="Arial" panose="020B0604020202020204" pitchFamily="34" charset="0"/>
              </a:rPr>
              <a:t> </a:t>
            </a:r>
            <a:r>
              <a:rPr lang="en-US" altLang="zh-CN" sz="2400" dirty="0">
                <a:latin typeface="Arial" panose="020B0604020202020204" pitchFamily="34" charset="0"/>
                <a:ea typeface="Calibri" panose="020F0502020204030204" pitchFamily="34" charset="0"/>
                <a:cs typeface="Arial" panose="020B0604020202020204" pitchFamily="34" charset="0"/>
              </a:rPr>
              <a:t>Simulations</a:t>
            </a:r>
            <a:endParaRPr lang="en-US" sz="2400" dirty="0"/>
          </a:p>
        </p:txBody>
      </p:sp>
      <p:sp>
        <p:nvSpPr>
          <p:cNvPr id="8" name="Content Placeholder 2">
            <a:extLst>
              <a:ext uri="{FF2B5EF4-FFF2-40B4-BE49-F238E27FC236}">
                <a16:creationId xmlns:a16="http://schemas.microsoft.com/office/drawing/2014/main" id="{4BB0CBB7-C9C0-A4DB-4F9D-9C8AFEC33546}"/>
              </a:ext>
            </a:extLst>
          </p:cNvPr>
          <p:cNvSpPr txBox="1">
            <a:spLocks/>
          </p:cNvSpPr>
          <p:nvPr/>
        </p:nvSpPr>
        <p:spPr>
          <a:xfrm>
            <a:off x="126748" y="823865"/>
            <a:ext cx="11959628" cy="5945626"/>
          </a:xfrm>
          <a:prstGeom prst="rect">
            <a:avLst/>
          </a:prstGeom>
          <a:ln w="28575">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endParaRPr lang="en-US" sz="2200" dirty="0">
              <a:latin typeface="Arial" panose="020B0604020202020204" pitchFamily="34" charset="0"/>
            </a:endParaRPr>
          </a:p>
          <a:p>
            <a:pPr>
              <a:lnSpc>
                <a:spcPct val="200000"/>
              </a:lnSpc>
            </a:pPr>
            <a:endParaRPr lang="en-US" sz="2200" dirty="0">
              <a:latin typeface="Arial" panose="020B0604020202020204" pitchFamily="34" charset="0"/>
            </a:endParaRPr>
          </a:p>
          <a:p>
            <a:pPr marL="0" indent="0">
              <a:lnSpc>
                <a:spcPct val="150000"/>
              </a:lnSpc>
              <a:buFont typeface="Arial" panose="020B0604020202020204" pitchFamily="34" charset="0"/>
              <a:buNone/>
            </a:pPr>
            <a:endParaRPr lang="en-US" dirty="0">
              <a:latin typeface="Arial" panose="020B0604020202020204" pitchFamily="34" charset="0"/>
            </a:endParaRPr>
          </a:p>
        </p:txBody>
      </p:sp>
      <p:sp>
        <p:nvSpPr>
          <p:cNvPr id="3" name="Rectangle 2">
            <a:extLst>
              <a:ext uri="{FF2B5EF4-FFF2-40B4-BE49-F238E27FC236}">
                <a16:creationId xmlns:a16="http://schemas.microsoft.com/office/drawing/2014/main" id="{0424487A-FEFA-B4CD-57CD-7D0041AC34BA}"/>
              </a:ext>
            </a:extLst>
          </p:cNvPr>
          <p:cNvSpPr>
            <a:spLocks noChangeArrowheads="1"/>
          </p:cNvSpPr>
          <p:nvPr/>
        </p:nvSpPr>
        <p:spPr bwMode="auto">
          <a:xfrm>
            <a:off x="631371" y="71845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99178005-B5A5-0949-DACB-979B3260CCAF}"/>
              </a:ext>
            </a:extLst>
          </p:cNvPr>
          <p:cNvSpPr>
            <a:spLocks noChangeArrowheads="1"/>
          </p:cNvSpPr>
          <p:nvPr/>
        </p:nvSpPr>
        <p:spPr bwMode="auto">
          <a:xfrm>
            <a:off x="8453057" y="4612284"/>
            <a:ext cx="331218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altLang="zh-CN" sz="1600" b="1" i="1" u="none" strike="noStrike" cap="none" normalizeH="0" baseline="0" dirty="0">
                <a:ln>
                  <a:noFill/>
                </a:ln>
                <a:solidFill>
                  <a:schemeClr val="tx1"/>
                </a:solidFill>
                <a:effectLst/>
                <a:latin typeface="Arial" panose="020B0604020202020204" pitchFamily="34" charset="0"/>
                <a:ea typeface="Aptos Display" panose="020B0004020202020204" pitchFamily="34" charset="0"/>
                <a:cs typeface="Arial" panose="020B0604020202020204" pitchFamily="34" charset="0"/>
              </a:rPr>
              <a:t>Figure 1. </a:t>
            </a:r>
            <a:r>
              <a:rPr lang="en-US" sz="1600" dirty="0"/>
              <a:t>Summer Diurnal Cycles of APAR, GPP, and SIF at Evergreen Forest Sites</a:t>
            </a:r>
            <a:endParaRPr kumimoji="0" lang="en-US" altLang="zh-CN" sz="3600" i="0" u="none" strike="noStrike" cap="none" normalizeH="0" baseline="0" dirty="0">
              <a:ln>
                <a:noFill/>
              </a:ln>
              <a:solidFill>
                <a:schemeClr val="tx1"/>
              </a:solidFill>
              <a:effectLst/>
              <a:latin typeface="Arial" panose="020B0604020202020204" pitchFamily="34" charset="0"/>
            </a:endParaRPr>
          </a:p>
        </p:txBody>
      </p:sp>
      <p:pic>
        <p:nvPicPr>
          <p:cNvPr id="9" name="Picture 8" descr="A group of graphs showing different types of numbers&#10;&#10;AI-generated content may be incorrect.">
            <a:extLst>
              <a:ext uri="{FF2B5EF4-FFF2-40B4-BE49-F238E27FC236}">
                <a16:creationId xmlns:a16="http://schemas.microsoft.com/office/drawing/2014/main" id="{8ACDB1FF-D8F2-F24D-4CD5-4A924E850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525" y="922887"/>
            <a:ext cx="7772400" cy="5747581"/>
          </a:xfrm>
          <a:prstGeom prst="rect">
            <a:avLst/>
          </a:prstGeom>
        </p:spPr>
      </p:pic>
      <p:pic>
        <p:nvPicPr>
          <p:cNvPr id="10" name="Picture 9" descr="A group of graphs showing different types of numbers&#10;&#10;AI-generated content may be incorrect.">
            <a:extLst>
              <a:ext uri="{FF2B5EF4-FFF2-40B4-BE49-F238E27FC236}">
                <a16:creationId xmlns:a16="http://schemas.microsoft.com/office/drawing/2014/main" id="{564AA635-F9C7-F2F2-51AF-50E42EC41FF5}"/>
              </a:ext>
            </a:extLst>
          </p:cNvPr>
          <p:cNvPicPr>
            <a:picLocks noChangeAspect="1"/>
          </p:cNvPicPr>
          <p:nvPr/>
        </p:nvPicPr>
        <p:blipFill>
          <a:blip r:embed="rId3">
            <a:extLst>
              <a:ext uri="{28A0092B-C50C-407E-A947-70E740481C1C}">
                <a14:useLocalDpi xmlns:a14="http://schemas.microsoft.com/office/drawing/2010/main" val="0"/>
              </a:ext>
            </a:extLst>
          </a:blip>
          <a:srcRect t="61793"/>
          <a:stretch>
            <a:fillRect/>
          </a:stretch>
        </p:blipFill>
        <p:spPr>
          <a:xfrm>
            <a:off x="176696" y="922887"/>
            <a:ext cx="11655779" cy="3293209"/>
          </a:xfrm>
          <a:prstGeom prst="rect">
            <a:avLst/>
          </a:prstGeom>
        </p:spPr>
      </p:pic>
      <p:sp>
        <p:nvSpPr>
          <p:cNvPr id="6" name="TextBox 5">
            <a:extLst>
              <a:ext uri="{FF2B5EF4-FFF2-40B4-BE49-F238E27FC236}">
                <a16:creationId xmlns:a16="http://schemas.microsoft.com/office/drawing/2014/main" id="{86E252CA-FEB5-9914-6802-42446B5F095F}"/>
              </a:ext>
            </a:extLst>
          </p:cNvPr>
          <p:cNvSpPr txBox="1"/>
          <p:nvPr/>
        </p:nvSpPr>
        <p:spPr>
          <a:xfrm>
            <a:off x="631371" y="4321504"/>
            <a:ext cx="6411684" cy="189455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dirty="0"/>
              <a:t>Results showed large inter-model variability of diurnal patterns of SIF, with some (e.g., ORCHIDEE) overestimate and others (</a:t>
            </a:r>
            <a:r>
              <a:rPr lang="en-US" sz="2000" dirty="0" err="1"/>
              <a:t>e.g</a:t>
            </a:r>
            <a:r>
              <a:rPr lang="en-US" sz="2000" dirty="0"/>
              <a:t>, JULES at US-NR1) underestimate.</a:t>
            </a:r>
          </a:p>
        </p:txBody>
      </p:sp>
      <p:sp>
        <p:nvSpPr>
          <p:cNvPr id="7" name="Slide Number Placeholder 6">
            <a:extLst>
              <a:ext uri="{FF2B5EF4-FFF2-40B4-BE49-F238E27FC236}">
                <a16:creationId xmlns:a16="http://schemas.microsoft.com/office/drawing/2014/main" id="{E3931C75-29BE-1E8D-A174-378B185BC6CA}"/>
              </a:ext>
            </a:extLst>
          </p:cNvPr>
          <p:cNvSpPr>
            <a:spLocks noGrp="1"/>
          </p:cNvSpPr>
          <p:nvPr>
            <p:ph type="sldNum" sz="quarter" idx="12"/>
          </p:nvPr>
        </p:nvSpPr>
        <p:spPr/>
        <p:txBody>
          <a:bodyPr/>
          <a:lstStyle/>
          <a:p>
            <a:fld id="{784C2789-E31E-4F7D-9A7F-46723BDC5431}" type="slidenum">
              <a:rPr lang="en-US" smtClean="0"/>
              <a:t>8</a:t>
            </a:fld>
            <a:endParaRPr lang="en-US"/>
          </a:p>
        </p:txBody>
      </p:sp>
    </p:spTree>
    <p:extLst>
      <p:ext uri="{BB962C8B-B14F-4D97-AF65-F5344CB8AC3E}">
        <p14:creationId xmlns:p14="http://schemas.microsoft.com/office/powerpoint/2010/main" val="125913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0EAFD-D791-6F8A-58C7-082A4061B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6965EE-007E-72A5-54E7-C449B7976F96}"/>
              </a:ext>
            </a:extLst>
          </p:cNvPr>
          <p:cNvSpPr>
            <a:spLocks noGrp="1"/>
          </p:cNvSpPr>
          <p:nvPr>
            <p:ph type="title"/>
          </p:nvPr>
        </p:nvSpPr>
        <p:spPr>
          <a:xfrm>
            <a:off x="126749" y="142829"/>
            <a:ext cx="11959628" cy="681036"/>
          </a:xfrm>
          <a:ln w="28575">
            <a:solidFill>
              <a:schemeClr val="tx1"/>
            </a:solidFill>
          </a:ln>
        </p:spPr>
        <p:txBody>
          <a:bodyPr>
            <a:normAutofit/>
          </a:bodyPr>
          <a:lstStyle/>
          <a:p>
            <a:r>
              <a:rPr lang="en-GB" altLang="zh-CN" sz="2400" dirty="0">
                <a:latin typeface="Arial" panose="020B0604020202020204" pitchFamily="34" charset="0"/>
                <a:ea typeface="Calibri" panose="020F0502020204030204" pitchFamily="34" charset="0"/>
                <a:cs typeface="Arial" panose="020B0604020202020204" pitchFamily="34" charset="0"/>
              </a:rPr>
              <a:t>GPP and SIF </a:t>
            </a:r>
            <a:r>
              <a:rPr lang="en-US" altLang="zh-CN" sz="2400" dirty="0">
                <a:latin typeface="Arial" panose="020B0604020202020204" pitchFamily="34" charset="0"/>
                <a:ea typeface="Calibri" panose="020F0502020204030204" pitchFamily="34" charset="0"/>
                <a:cs typeface="Arial" panose="020B0604020202020204" pitchFamily="34" charset="0"/>
              </a:rPr>
              <a:t>Simulations</a:t>
            </a:r>
            <a:endParaRPr lang="en-US" sz="2400" dirty="0"/>
          </a:p>
        </p:txBody>
      </p:sp>
      <p:sp>
        <p:nvSpPr>
          <p:cNvPr id="8" name="Content Placeholder 2">
            <a:extLst>
              <a:ext uri="{FF2B5EF4-FFF2-40B4-BE49-F238E27FC236}">
                <a16:creationId xmlns:a16="http://schemas.microsoft.com/office/drawing/2014/main" id="{C9116383-D6CB-B92A-91E8-BD1A09C7814A}"/>
              </a:ext>
            </a:extLst>
          </p:cNvPr>
          <p:cNvSpPr txBox="1">
            <a:spLocks/>
          </p:cNvSpPr>
          <p:nvPr/>
        </p:nvSpPr>
        <p:spPr>
          <a:xfrm>
            <a:off x="126748" y="823865"/>
            <a:ext cx="11959628" cy="5945626"/>
          </a:xfrm>
          <a:prstGeom prst="rect">
            <a:avLst/>
          </a:prstGeom>
          <a:ln w="28575">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endParaRPr lang="en-US" sz="2200" dirty="0">
              <a:latin typeface="Arial" panose="020B0604020202020204" pitchFamily="34" charset="0"/>
            </a:endParaRPr>
          </a:p>
          <a:p>
            <a:pPr>
              <a:lnSpc>
                <a:spcPct val="200000"/>
              </a:lnSpc>
            </a:pPr>
            <a:endParaRPr lang="en-US" sz="2200" dirty="0">
              <a:latin typeface="Arial" panose="020B0604020202020204" pitchFamily="34" charset="0"/>
            </a:endParaRPr>
          </a:p>
          <a:p>
            <a:pPr marL="0" indent="0">
              <a:lnSpc>
                <a:spcPct val="150000"/>
              </a:lnSpc>
              <a:buFont typeface="Arial" panose="020B0604020202020204" pitchFamily="34" charset="0"/>
              <a:buNone/>
            </a:pPr>
            <a:endParaRPr lang="en-US" dirty="0">
              <a:latin typeface="Arial" panose="020B0604020202020204" pitchFamily="34" charset="0"/>
            </a:endParaRPr>
          </a:p>
        </p:txBody>
      </p:sp>
      <p:sp>
        <p:nvSpPr>
          <p:cNvPr id="3" name="Rectangle 2">
            <a:extLst>
              <a:ext uri="{FF2B5EF4-FFF2-40B4-BE49-F238E27FC236}">
                <a16:creationId xmlns:a16="http://schemas.microsoft.com/office/drawing/2014/main" id="{6913CE28-BB53-9726-2325-4D0618E5CFDF}"/>
              </a:ext>
            </a:extLst>
          </p:cNvPr>
          <p:cNvSpPr>
            <a:spLocks noChangeArrowheads="1"/>
          </p:cNvSpPr>
          <p:nvPr/>
        </p:nvSpPr>
        <p:spPr bwMode="auto">
          <a:xfrm>
            <a:off x="631371" y="71845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8B26BAEF-B1AE-D3E9-941B-3372BE3B17B5}"/>
              </a:ext>
            </a:extLst>
          </p:cNvPr>
          <p:cNvSpPr>
            <a:spLocks noChangeArrowheads="1"/>
          </p:cNvSpPr>
          <p:nvPr/>
        </p:nvSpPr>
        <p:spPr bwMode="auto">
          <a:xfrm>
            <a:off x="5082028" y="6034135"/>
            <a:ext cx="59547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zh-CN" sz="1600" b="1" i="1" u="none" strike="noStrike" cap="none" normalizeH="0" baseline="0" dirty="0">
                <a:ln>
                  <a:noFill/>
                </a:ln>
                <a:solidFill>
                  <a:schemeClr val="tx1"/>
                </a:solidFill>
                <a:effectLst/>
                <a:latin typeface="Arial" panose="020B0604020202020204" pitchFamily="34" charset="0"/>
                <a:ea typeface="Aptos Display" panose="020B0004020202020204" pitchFamily="34" charset="0"/>
                <a:cs typeface="Arial" panose="020B0604020202020204" pitchFamily="34" charset="0"/>
              </a:rPr>
              <a:t>Figure 1.</a:t>
            </a:r>
            <a:r>
              <a:rPr kumimoji="0" lang="en-US" altLang="zh-CN" sz="1600" b="0" i="1" u="none" strike="noStrike" cap="none" normalizeH="0" baseline="0" dirty="0">
                <a:ln>
                  <a:noFill/>
                </a:ln>
                <a:solidFill>
                  <a:schemeClr val="tx1"/>
                </a:solidFill>
                <a:effectLst/>
                <a:latin typeface="Arial" panose="020B0604020202020204" pitchFamily="34" charset="0"/>
                <a:ea typeface="Aptos Display" panose="020B0004020202020204" pitchFamily="34" charset="0"/>
                <a:cs typeface="Arial" panose="020B0604020202020204" pitchFamily="34" charset="0"/>
              </a:rPr>
              <a:t> </a:t>
            </a:r>
            <a:r>
              <a:rPr lang="en-US" sz="1600" i="1" dirty="0"/>
              <a:t>Evaluation of models for Hourly GPP &amp; SIF simulations</a:t>
            </a:r>
            <a:r>
              <a:rPr kumimoji="0" lang="en-US" altLang="zh-CN" sz="1600" b="0" i="1" u="none" strike="noStrike" cap="none" normalizeH="0" baseline="0" dirty="0">
                <a:ln>
                  <a:noFill/>
                </a:ln>
                <a:solidFill>
                  <a:schemeClr val="tx1"/>
                </a:solidFill>
                <a:effectLst/>
                <a:latin typeface="Arial" panose="020B0604020202020204" pitchFamily="34" charset="0"/>
                <a:ea typeface="Aptos Display" panose="020B0004020202020204" pitchFamily="34" charset="0"/>
                <a:cs typeface="Arial" panose="020B0604020202020204" pitchFamily="34" charset="0"/>
              </a:rPr>
              <a:t>.</a:t>
            </a:r>
            <a:endParaRPr kumimoji="0" lang="en-US" altLang="zh-CN" sz="3600" b="0" i="1" u="none" strike="noStrike" cap="none" normalizeH="0" baseline="0" dirty="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28CC71EC-8B93-0E08-9931-921D753A6643}"/>
              </a:ext>
            </a:extLst>
          </p:cNvPr>
          <p:cNvSpPr txBox="1"/>
          <p:nvPr/>
        </p:nvSpPr>
        <p:spPr>
          <a:xfrm>
            <a:off x="5208013" y="2406490"/>
            <a:ext cx="6411684" cy="189455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dirty="0"/>
              <a:t>Results showed GPP simulations are generally better than SIF (R</a:t>
            </a:r>
            <a:r>
              <a:rPr lang="en-US" sz="2000" baseline="30000" dirty="0"/>
              <a:t>2</a:t>
            </a:r>
            <a:r>
              <a:rPr lang="en-US" sz="2000" dirty="0"/>
              <a:t>).</a:t>
            </a:r>
          </a:p>
          <a:p>
            <a:pPr marL="285750" indent="-285750">
              <a:lnSpc>
                <a:spcPct val="150000"/>
              </a:lnSpc>
              <a:buFont typeface="Arial" panose="020B0604020202020204" pitchFamily="34" charset="0"/>
              <a:buChar char="•"/>
            </a:pPr>
            <a:r>
              <a:rPr lang="en-US" sz="2000" dirty="0"/>
              <a:t>SIF simulations at US-NR1 do not perform as well as the others.</a:t>
            </a:r>
          </a:p>
        </p:txBody>
      </p:sp>
      <p:grpSp>
        <p:nvGrpSpPr>
          <p:cNvPr id="14" name="Group 13">
            <a:extLst>
              <a:ext uri="{FF2B5EF4-FFF2-40B4-BE49-F238E27FC236}">
                <a16:creationId xmlns:a16="http://schemas.microsoft.com/office/drawing/2014/main" id="{913A0B43-B893-FE38-1A73-F3B428948446}"/>
              </a:ext>
            </a:extLst>
          </p:cNvPr>
          <p:cNvGrpSpPr/>
          <p:nvPr/>
        </p:nvGrpSpPr>
        <p:grpSpPr>
          <a:xfrm>
            <a:off x="164885" y="861459"/>
            <a:ext cx="4576449" cy="5870438"/>
            <a:chOff x="534073" y="1117244"/>
            <a:chExt cx="4048888" cy="5358868"/>
          </a:xfrm>
        </p:grpSpPr>
        <p:pic>
          <p:nvPicPr>
            <p:cNvPr id="6" name="Picture 5" descr="A table of seasonal color&#10;&#10;AI-generated content may be incorrect.">
              <a:extLst>
                <a:ext uri="{FF2B5EF4-FFF2-40B4-BE49-F238E27FC236}">
                  <a16:creationId xmlns:a16="http://schemas.microsoft.com/office/drawing/2014/main" id="{CBB87628-1F70-C478-4038-A4140E1A9331}"/>
                </a:ext>
              </a:extLst>
            </p:cNvPr>
            <p:cNvPicPr>
              <a:picLocks noChangeAspect="1"/>
            </p:cNvPicPr>
            <p:nvPr/>
          </p:nvPicPr>
          <p:blipFill>
            <a:blip r:embed="rId3">
              <a:extLst>
                <a:ext uri="{28A0092B-C50C-407E-A947-70E740481C1C}">
                  <a14:useLocalDpi xmlns:a14="http://schemas.microsoft.com/office/drawing/2010/main" val="0"/>
                </a:ext>
              </a:extLst>
            </a:blip>
            <a:srcRect l="95657"/>
            <a:stretch>
              <a:fillRect/>
            </a:stretch>
          </p:blipFill>
          <p:spPr>
            <a:xfrm>
              <a:off x="4105896" y="1179148"/>
              <a:ext cx="477065" cy="5229479"/>
            </a:xfrm>
            <a:prstGeom prst="rect">
              <a:avLst/>
            </a:prstGeom>
          </p:spPr>
        </p:pic>
        <p:pic>
          <p:nvPicPr>
            <p:cNvPr id="12" name="Picture 11" descr="A table of seasonal color&#10;&#10;AI-generated content may be incorrect.">
              <a:extLst>
                <a:ext uri="{FF2B5EF4-FFF2-40B4-BE49-F238E27FC236}">
                  <a16:creationId xmlns:a16="http://schemas.microsoft.com/office/drawing/2014/main" id="{65310D4B-97FF-5152-408B-D7E0B2D06C5F}"/>
                </a:ext>
              </a:extLst>
            </p:cNvPr>
            <p:cNvPicPr>
              <a:picLocks noChangeAspect="1"/>
            </p:cNvPicPr>
            <p:nvPr/>
          </p:nvPicPr>
          <p:blipFill>
            <a:blip r:embed="rId4"/>
            <a:srcRect r="71440"/>
            <a:stretch>
              <a:fillRect/>
            </a:stretch>
          </p:blipFill>
          <p:spPr>
            <a:xfrm>
              <a:off x="534073" y="1117244"/>
              <a:ext cx="3471127" cy="5358868"/>
            </a:xfrm>
            <a:prstGeom prst="rect">
              <a:avLst/>
            </a:prstGeom>
          </p:spPr>
        </p:pic>
      </p:grpSp>
      <p:sp>
        <p:nvSpPr>
          <p:cNvPr id="16" name="Slide Number Placeholder 15">
            <a:extLst>
              <a:ext uri="{FF2B5EF4-FFF2-40B4-BE49-F238E27FC236}">
                <a16:creationId xmlns:a16="http://schemas.microsoft.com/office/drawing/2014/main" id="{0BAA3E3F-7DD7-151C-34C3-CC3A939E2E19}"/>
              </a:ext>
            </a:extLst>
          </p:cNvPr>
          <p:cNvSpPr>
            <a:spLocks noGrp="1"/>
          </p:cNvSpPr>
          <p:nvPr>
            <p:ph type="sldNum" sz="quarter" idx="12"/>
          </p:nvPr>
        </p:nvSpPr>
        <p:spPr/>
        <p:txBody>
          <a:bodyPr/>
          <a:lstStyle/>
          <a:p>
            <a:fld id="{784C2789-E31E-4F7D-9A7F-46723BDC5431}" type="slidenum">
              <a:rPr lang="en-US" smtClean="0"/>
              <a:t>9</a:t>
            </a:fld>
            <a:endParaRPr lang="en-US"/>
          </a:p>
        </p:txBody>
      </p:sp>
    </p:spTree>
    <p:extLst>
      <p:ext uri="{BB962C8B-B14F-4D97-AF65-F5344CB8AC3E}">
        <p14:creationId xmlns:p14="http://schemas.microsoft.com/office/powerpoint/2010/main" val="28613466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14911</TotalTime>
  <Words>932</Words>
  <Application>Microsoft Macintosh PowerPoint</Application>
  <PresentationFormat>Widescreen</PresentationFormat>
  <Paragraphs>145</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Aptos Display</vt:lpstr>
      <vt:lpstr>Arial</vt:lpstr>
      <vt:lpstr>Calibri</vt:lpstr>
      <vt:lpstr>Verdana</vt:lpstr>
      <vt:lpstr>Office Theme</vt:lpstr>
      <vt:lpstr>PowerPoint Presentation</vt:lpstr>
      <vt:lpstr>PowerPoint Presentation</vt:lpstr>
      <vt:lpstr>SIF-GPP(Gross primary productivity)</vt:lpstr>
      <vt:lpstr>SIF-GPP(Gross primary productivity)</vt:lpstr>
      <vt:lpstr>SIF MIP: evaluate and address uncertainties in SIF simulations </vt:lpstr>
      <vt:lpstr>Study Sites &amp; Models</vt:lpstr>
      <vt:lpstr>Model structure (TECs)</vt:lpstr>
      <vt:lpstr>GPP and SIF Simulations</vt:lpstr>
      <vt:lpstr>GPP and SIF Simulations</vt:lpstr>
      <vt:lpstr>Solution for reducing the uncertainties of SIF, GPP simulations?</vt:lpstr>
      <vt:lpstr>Solution for reducing the uncertainties of SIF, GPP simulations?</vt:lpstr>
      <vt:lpstr>Solution for reducing the uncertainties of SIF, GPP simulations?</vt:lpstr>
      <vt:lpstr>Take-Home Message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HAORAN LIU</dc:creator>
  <cp:lastModifiedBy>Liu, Haoran</cp:lastModifiedBy>
  <cp:revision>156</cp:revision>
  <dcterms:created xsi:type="dcterms:W3CDTF">2024-10-18T02:21:28Z</dcterms:created>
  <dcterms:modified xsi:type="dcterms:W3CDTF">2026-03-04T09:41:49Z</dcterms:modified>
</cp:coreProperties>
</file>