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</p:sldMasterIdLst>
  <p:notesMasterIdLst>
    <p:notesMasterId r:id="rId18"/>
  </p:notesMasterIdLst>
  <p:sldIdLst>
    <p:sldId id="288" r:id="rId2"/>
    <p:sldId id="343" r:id="rId3"/>
    <p:sldId id="335" r:id="rId4"/>
    <p:sldId id="344" r:id="rId5"/>
    <p:sldId id="345" r:id="rId6"/>
    <p:sldId id="332" r:id="rId7"/>
    <p:sldId id="341" r:id="rId8"/>
    <p:sldId id="342" r:id="rId9"/>
    <p:sldId id="346" r:id="rId10"/>
    <p:sldId id="331" r:id="rId11"/>
    <p:sldId id="339" r:id="rId12"/>
    <p:sldId id="340" r:id="rId13"/>
    <p:sldId id="348" r:id="rId14"/>
    <p:sldId id="349" r:id="rId15"/>
    <p:sldId id="338" r:id="rId16"/>
    <p:sldId id="34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637189"/>
    <a:srgbClr val="4C72BA"/>
    <a:srgbClr val="F5F5F5"/>
    <a:srgbClr val="9EAAC2"/>
    <a:srgbClr val="A0A9BA"/>
    <a:srgbClr val="C9D0DD"/>
    <a:srgbClr val="4B5976"/>
    <a:srgbClr val="515C6F"/>
    <a:srgbClr val="3C55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E3FBC8-5389-4A77-8D81-1DBE5CB0E47E}" v="1" dt="2026-03-02T10:01:03.2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5" autoAdjust="0"/>
    <p:restoredTop sz="93741" autoAdjust="0"/>
  </p:normalViewPr>
  <p:slideViewPr>
    <p:cSldViewPr snapToGrid="0">
      <p:cViewPr varScale="1">
        <p:scale>
          <a:sx n="93" d="100"/>
          <a:sy n="93" d="100"/>
        </p:scale>
        <p:origin x="92" y="1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stan Quaife" userId="41a50b5e-b440-40fb-9ea8-069667323c86" providerId="ADAL" clId="{20DAEAAB-7A24-4A81-8DE9-15D50C489334}"/>
    <pc:docChg chg="undo custSel modSld">
      <pc:chgData name="Tristan Quaife" userId="41a50b5e-b440-40fb-9ea8-069667323c86" providerId="ADAL" clId="{20DAEAAB-7A24-4A81-8DE9-15D50C489334}" dt="2026-03-02T10:09:01.913" v="93" actId="20577"/>
      <pc:docMkLst>
        <pc:docMk/>
      </pc:docMkLst>
      <pc:sldChg chg="addSp modSp mod modAnim">
        <pc:chgData name="Tristan Quaife" userId="41a50b5e-b440-40fb-9ea8-069667323c86" providerId="ADAL" clId="{20DAEAAB-7A24-4A81-8DE9-15D50C489334}" dt="2026-03-02T10:01:03.206" v="68"/>
        <pc:sldMkLst>
          <pc:docMk/>
          <pc:sldMk cId="4142261737" sldId="332"/>
        </pc:sldMkLst>
        <pc:spChg chg="add mod">
          <ac:chgData name="Tristan Quaife" userId="41a50b5e-b440-40fb-9ea8-069667323c86" providerId="ADAL" clId="{20DAEAAB-7A24-4A81-8DE9-15D50C489334}" dt="2026-03-02T09:58:04.340" v="7" actId="1076"/>
          <ac:spMkLst>
            <pc:docMk/>
            <pc:sldMk cId="4142261737" sldId="332"/>
            <ac:spMk id="3" creationId="{5371D6F4-7064-BBE2-692F-00EC8D54D121}"/>
          </ac:spMkLst>
        </pc:spChg>
        <pc:spChg chg="add mod">
          <ac:chgData name="Tristan Quaife" userId="41a50b5e-b440-40fb-9ea8-069667323c86" providerId="ADAL" clId="{20DAEAAB-7A24-4A81-8DE9-15D50C489334}" dt="2026-03-02T10:00:32.529" v="67" actId="313"/>
          <ac:spMkLst>
            <pc:docMk/>
            <pc:sldMk cId="4142261737" sldId="332"/>
            <ac:spMk id="4" creationId="{0C038D89-0884-4679-E1FF-A450030443D1}"/>
          </ac:spMkLst>
        </pc:spChg>
        <pc:picChg chg="mod">
          <ac:chgData name="Tristan Quaife" userId="41a50b5e-b440-40fb-9ea8-069667323c86" providerId="ADAL" clId="{20DAEAAB-7A24-4A81-8DE9-15D50C489334}" dt="2026-03-02T09:59:26.504" v="19" actId="1076"/>
          <ac:picMkLst>
            <pc:docMk/>
            <pc:sldMk cId="4142261737" sldId="332"/>
            <ac:picMk id="6" creationId="{F2E18AE6-9C0C-643F-DAD6-A34B3A21047F}"/>
          </ac:picMkLst>
        </pc:picChg>
      </pc:sldChg>
      <pc:sldChg chg="modSp mod">
        <pc:chgData name="Tristan Quaife" userId="41a50b5e-b440-40fb-9ea8-069667323c86" providerId="ADAL" clId="{20DAEAAB-7A24-4A81-8DE9-15D50C489334}" dt="2026-03-02T10:04:48.650" v="72" actId="1038"/>
        <pc:sldMkLst>
          <pc:docMk/>
          <pc:sldMk cId="330809094" sldId="338"/>
        </pc:sldMkLst>
        <pc:spChg chg="mod">
          <ac:chgData name="Tristan Quaife" userId="41a50b5e-b440-40fb-9ea8-069667323c86" providerId="ADAL" clId="{20DAEAAB-7A24-4A81-8DE9-15D50C489334}" dt="2026-03-02T10:04:48.650" v="72" actId="1038"/>
          <ac:spMkLst>
            <pc:docMk/>
            <pc:sldMk cId="330809094" sldId="338"/>
            <ac:spMk id="2" creationId="{383DEFEB-A6FD-743D-6AEC-F9FB07B0F458}"/>
          </ac:spMkLst>
        </pc:spChg>
        <pc:spChg chg="mod">
          <ac:chgData name="Tristan Quaife" userId="41a50b5e-b440-40fb-9ea8-069667323c86" providerId="ADAL" clId="{20DAEAAB-7A24-4A81-8DE9-15D50C489334}" dt="2026-03-02T09:55:41.466" v="0" actId="207"/>
          <ac:spMkLst>
            <pc:docMk/>
            <pc:sldMk cId="330809094" sldId="338"/>
            <ac:spMk id="5" creationId="{EFD7BE21-4A40-8F62-A09F-5868B3E004C2}"/>
          </ac:spMkLst>
        </pc:spChg>
      </pc:sldChg>
      <pc:sldChg chg="modSp mod">
        <pc:chgData name="Tristan Quaife" userId="41a50b5e-b440-40fb-9ea8-069667323c86" providerId="ADAL" clId="{20DAEAAB-7A24-4A81-8DE9-15D50C489334}" dt="2026-03-02T10:09:01.913" v="93" actId="20577"/>
        <pc:sldMkLst>
          <pc:docMk/>
          <pc:sldMk cId="2221606360" sldId="343"/>
        </pc:sldMkLst>
        <pc:spChg chg="mod">
          <ac:chgData name="Tristan Quaife" userId="41a50b5e-b440-40fb-9ea8-069667323c86" providerId="ADAL" clId="{20DAEAAB-7A24-4A81-8DE9-15D50C489334}" dt="2026-03-02T10:09:01.913" v="93" actId="20577"/>
          <ac:spMkLst>
            <pc:docMk/>
            <pc:sldMk cId="2221606360" sldId="343"/>
            <ac:spMk id="5" creationId="{E70AAF4F-2926-A0D6-8907-6910AF9240D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85663E-5DC9-41FB-B1F9-EA40A524A9CB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059387C4-B27A-4541-8B7C-56C44A675DB0}">
      <dgm:prSet/>
      <dgm:spPr/>
      <dgm:t>
        <a:bodyPr/>
        <a:lstStyle/>
        <a:p>
          <a:pPr>
            <a:defRPr b="1"/>
          </a:pPr>
          <a:r>
            <a:rPr lang="en-US" dirty="0"/>
            <a:t>Add Year</a:t>
          </a:r>
        </a:p>
      </dgm:t>
    </dgm:pt>
    <dgm:pt modelId="{320CA473-51DE-497C-8C9B-8A5340F5148C}" type="parTrans" cxnId="{A68F7C4D-E6C1-4CB7-9A44-6B9B913EC59B}">
      <dgm:prSet/>
      <dgm:spPr/>
      <dgm:t>
        <a:bodyPr/>
        <a:lstStyle/>
        <a:p>
          <a:endParaRPr lang="en-US"/>
        </a:p>
      </dgm:t>
    </dgm:pt>
    <dgm:pt modelId="{C0FF5418-B04B-4FD9-9103-6297A718522C}" type="sibTrans" cxnId="{A68F7C4D-E6C1-4CB7-9A44-6B9B913EC59B}">
      <dgm:prSet/>
      <dgm:spPr/>
      <dgm:t>
        <a:bodyPr/>
        <a:lstStyle/>
        <a:p>
          <a:endParaRPr lang="en-US"/>
        </a:p>
      </dgm:t>
    </dgm:pt>
    <dgm:pt modelId="{B7FAE388-6EE7-47F9-85F2-C9C2486B05B2}">
      <dgm:prSet/>
      <dgm:spPr/>
      <dgm:t>
        <a:bodyPr/>
        <a:lstStyle/>
        <a:p>
          <a:r>
            <a:rPr lang="en-US" b="1" dirty="0">
              <a:latin typeface="Calibri"/>
              <a:cs typeface="Calibri"/>
            </a:rPr>
            <a:t>Add Heading </a:t>
          </a:r>
          <a:endParaRPr lang="en-US" b="0" dirty="0">
            <a:latin typeface="Calibri"/>
            <a:cs typeface="Calibri"/>
          </a:endParaRPr>
        </a:p>
      </dgm:t>
    </dgm:pt>
    <dgm:pt modelId="{3F832985-BC30-4ECD-A2C6-7442C5C4A0B0}" type="parTrans" cxnId="{184072FE-DF63-45E0-BFF9-D8C87BD2B1DE}">
      <dgm:prSet/>
      <dgm:spPr/>
      <dgm:t>
        <a:bodyPr/>
        <a:lstStyle/>
        <a:p>
          <a:endParaRPr lang="en-US"/>
        </a:p>
      </dgm:t>
    </dgm:pt>
    <dgm:pt modelId="{5E765064-DEEF-4468-A130-BF177A509263}" type="sibTrans" cxnId="{184072FE-DF63-45E0-BFF9-D8C87BD2B1DE}">
      <dgm:prSet/>
      <dgm:spPr/>
      <dgm:t>
        <a:bodyPr/>
        <a:lstStyle/>
        <a:p>
          <a:endParaRPr lang="en-US"/>
        </a:p>
      </dgm:t>
    </dgm:pt>
    <dgm:pt modelId="{7FAF4D3B-5A64-4BB7-8584-E54AAA9CBFD6}">
      <dgm:prSet/>
      <dgm:spPr/>
      <dgm:t>
        <a:bodyPr/>
        <a:lstStyle/>
        <a:p>
          <a:pPr>
            <a:defRPr b="1"/>
          </a:pPr>
          <a:r>
            <a:rPr lang="en-US" dirty="0"/>
            <a:t>Add Year</a:t>
          </a:r>
        </a:p>
      </dgm:t>
    </dgm:pt>
    <dgm:pt modelId="{F25D07F4-0860-4D99-8D4E-13FA3522AE68}" type="parTrans" cxnId="{2CA47675-012E-43BA-AF22-3B14706A5DEB}">
      <dgm:prSet/>
      <dgm:spPr/>
      <dgm:t>
        <a:bodyPr/>
        <a:lstStyle/>
        <a:p>
          <a:endParaRPr lang="en-US"/>
        </a:p>
      </dgm:t>
    </dgm:pt>
    <dgm:pt modelId="{A82F7991-3463-40DD-A8F2-6D92D95BFD15}" type="sibTrans" cxnId="{2CA47675-012E-43BA-AF22-3B14706A5DEB}">
      <dgm:prSet/>
      <dgm:spPr/>
      <dgm:t>
        <a:bodyPr/>
        <a:lstStyle/>
        <a:p>
          <a:endParaRPr lang="en-US"/>
        </a:p>
      </dgm:t>
    </dgm:pt>
    <dgm:pt modelId="{7936BA01-6EF8-417D-89AE-989D8B705584}">
      <dgm:prSet/>
      <dgm:spPr/>
      <dgm:t>
        <a:bodyPr/>
        <a:lstStyle/>
        <a:p>
          <a:r>
            <a:rPr lang="en-US" b="1" dirty="0">
              <a:latin typeface="Calibri"/>
              <a:cs typeface="Calibri"/>
            </a:rPr>
            <a:t>Add Heading </a:t>
          </a:r>
          <a:endParaRPr lang="en-US" dirty="0"/>
        </a:p>
      </dgm:t>
    </dgm:pt>
    <dgm:pt modelId="{029C6914-8787-434D-9C19-EB83318329B9}" type="parTrans" cxnId="{690102D2-4ED8-4323-8F79-AA69A41C4A39}">
      <dgm:prSet/>
      <dgm:spPr/>
      <dgm:t>
        <a:bodyPr/>
        <a:lstStyle/>
        <a:p>
          <a:endParaRPr lang="en-US"/>
        </a:p>
      </dgm:t>
    </dgm:pt>
    <dgm:pt modelId="{761B27BE-4064-4ED9-933E-169585565F17}" type="sibTrans" cxnId="{690102D2-4ED8-4323-8F79-AA69A41C4A39}">
      <dgm:prSet/>
      <dgm:spPr/>
      <dgm:t>
        <a:bodyPr/>
        <a:lstStyle/>
        <a:p>
          <a:endParaRPr lang="en-US"/>
        </a:p>
      </dgm:t>
    </dgm:pt>
    <dgm:pt modelId="{97509E73-843D-483D-9345-EC8B8C4CD3BF}">
      <dgm:prSet/>
      <dgm:spPr/>
      <dgm:t>
        <a:bodyPr/>
        <a:lstStyle/>
        <a:p>
          <a:endParaRPr lang="en-US" b="1" dirty="0">
            <a:latin typeface="Calibri"/>
            <a:cs typeface="Calibri"/>
          </a:endParaRPr>
        </a:p>
      </dgm:t>
    </dgm:pt>
    <dgm:pt modelId="{DE76715B-E4A3-451D-9045-65975721EDFF}" type="parTrans" cxnId="{77F49026-1A84-4145-9455-0AB7EAEFD003}">
      <dgm:prSet/>
      <dgm:spPr/>
      <dgm:t>
        <a:bodyPr/>
        <a:lstStyle/>
        <a:p>
          <a:endParaRPr lang="en-GB"/>
        </a:p>
      </dgm:t>
    </dgm:pt>
    <dgm:pt modelId="{E54BEB61-F6E4-41A6-8F41-C47E41DDBC52}" type="sibTrans" cxnId="{77F49026-1A84-4145-9455-0AB7EAEFD003}">
      <dgm:prSet/>
      <dgm:spPr/>
      <dgm:t>
        <a:bodyPr/>
        <a:lstStyle/>
        <a:p>
          <a:endParaRPr lang="en-GB"/>
        </a:p>
      </dgm:t>
    </dgm:pt>
    <dgm:pt modelId="{02F66283-17D7-43D1-9AA6-4141C6290329}">
      <dgm:prSet/>
      <dgm:spPr/>
      <dgm:t>
        <a:bodyPr/>
        <a:lstStyle/>
        <a:p>
          <a:r>
            <a:rPr lang="en-US" b="0" dirty="0">
              <a:latin typeface="Calibri"/>
              <a:cs typeface="Calibri"/>
            </a:rPr>
            <a:t>Add text</a:t>
          </a:r>
        </a:p>
      </dgm:t>
    </dgm:pt>
    <dgm:pt modelId="{204693B4-C561-4AA2-9179-3DDB468C05D8}" type="parTrans" cxnId="{99590E4F-E578-4FBB-A722-213CD069FEDC}">
      <dgm:prSet/>
      <dgm:spPr/>
      <dgm:t>
        <a:bodyPr/>
        <a:lstStyle/>
        <a:p>
          <a:endParaRPr lang="en-GB"/>
        </a:p>
      </dgm:t>
    </dgm:pt>
    <dgm:pt modelId="{325E2FA3-CD4F-42EA-AC12-2E2D6DC17584}" type="sibTrans" cxnId="{99590E4F-E578-4FBB-A722-213CD069FEDC}">
      <dgm:prSet/>
      <dgm:spPr/>
      <dgm:t>
        <a:bodyPr/>
        <a:lstStyle/>
        <a:p>
          <a:endParaRPr lang="en-GB"/>
        </a:p>
      </dgm:t>
    </dgm:pt>
    <dgm:pt modelId="{666CB58A-BC04-476A-B52F-98FB82A4F648}">
      <dgm:prSet/>
      <dgm:spPr/>
      <dgm:t>
        <a:bodyPr/>
        <a:lstStyle/>
        <a:p>
          <a:endParaRPr lang="en-US" b="1" dirty="0">
            <a:latin typeface="Calibri"/>
            <a:cs typeface="Calibri"/>
          </a:endParaRPr>
        </a:p>
      </dgm:t>
    </dgm:pt>
    <dgm:pt modelId="{450876BB-5AC2-4B66-B8F8-5616FDFC01BE}" type="parTrans" cxnId="{916275BB-4EDA-45D3-8B7F-9203099ABAE2}">
      <dgm:prSet/>
      <dgm:spPr/>
      <dgm:t>
        <a:bodyPr/>
        <a:lstStyle/>
        <a:p>
          <a:endParaRPr lang="en-GB"/>
        </a:p>
      </dgm:t>
    </dgm:pt>
    <dgm:pt modelId="{87B6F974-8464-43E0-BCE8-95FDB3A5D2F8}" type="sibTrans" cxnId="{916275BB-4EDA-45D3-8B7F-9203099ABAE2}">
      <dgm:prSet/>
      <dgm:spPr/>
      <dgm:t>
        <a:bodyPr/>
        <a:lstStyle/>
        <a:p>
          <a:endParaRPr lang="en-GB"/>
        </a:p>
      </dgm:t>
    </dgm:pt>
    <dgm:pt modelId="{6D857609-DD59-42A4-A325-778C57A10E75}">
      <dgm:prSet/>
      <dgm:spPr/>
      <dgm:t>
        <a:bodyPr/>
        <a:lstStyle/>
        <a:p>
          <a:r>
            <a:rPr lang="en-US" b="0" dirty="0">
              <a:latin typeface="Calibri"/>
              <a:cs typeface="Calibri"/>
            </a:rPr>
            <a:t>Add text</a:t>
          </a:r>
        </a:p>
      </dgm:t>
    </dgm:pt>
    <dgm:pt modelId="{7F837A86-6425-42E7-A5A5-01A8CCDD0905}" type="parTrans" cxnId="{513F1BBF-697A-4939-BC13-5FCF6BE0837D}">
      <dgm:prSet/>
      <dgm:spPr/>
      <dgm:t>
        <a:bodyPr/>
        <a:lstStyle/>
        <a:p>
          <a:endParaRPr lang="en-GB"/>
        </a:p>
      </dgm:t>
    </dgm:pt>
    <dgm:pt modelId="{B6930A3D-F9B2-4A68-83A5-08F8BA75767C}" type="sibTrans" cxnId="{513F1BBF-697A-4939-BC13-5FCF6BE0837D}">
      <dgm:prSet/>
      <dgm:spPr/>
      <dgm:t>
        <a:bodyPr/>
        <a:lstStyle/>
        <a:p>
          <a:endParaRPr lang="en-GB"/>
        </a:p>
      </dgm:t>
    </dgm:pt>
    <dgm:pt modelId="{5994B574-0B5C-4EFA-A651-F8624769B43F}">
      <dgm:prSet phldr="0"/>
      <dgm:spPr/>
      <dgm:t>
        <a:bodyPr/>
        <a:lstStyle/>
        <a:p>
          <a:r>
            <a:rPr lang="en-US" b="1" dirty="0">
              <a:latin typeface="Calibri"/>
              <a:cs typeface="Calibri"/>
            </a:rPr>
            <a:t>Add Heading </a:t>
          </a:r>
        </a:p>
        <a:p>
          <a:endParaRPr lang="en-US" b="1" dirty="0">
            <a:latin typeface="Calibri"/>
            <a:cs typeface="Calibri"/>
          </a:endParaRPr>
        </a:p>
        <a:p>
          <a:r>
            <a:rPr lang="en-US" b="0" dirty="0">
              <a:latin typeface="Calibri"/>
              <a:cs typeface="Calibri"/>
            </a:rPr>
            <a:t>Add text</a:t>
          </a:r>
        </a:p>
      </dgm:t>
    </dgm:pt>
    <dgm:pt modelId="{CB5F355C-12FA-4A06-85F8-E80A2124EA21}" type="sibTrans" cxnId="{50FB7AA2-F0E3-4461-B64F-256BA0F3A2CB}">
      <dgm:prSet/>
      <dgm:spPr/>
      <dgm:t>
        <a:bodyPr/>
        <a:lstStyle/>
        <a:p>
          <a:endParaRPr lang="en-GB"/>
        </a:p>
      </dgm:t>
    </dgm:pt>
    <dgm:pt modelId="{A26BFD62-C9AE-41E1-AE0A-B9C9A537AB57}" type="parTrans" cxnId="{50FB7AA2-F0E3-4461-B64F-256BA0F3A2CB}">
      <dgm:prSet/>
      <dgm:spPr/>
      <dgm:t>
        <a:bodyPr/>
        <a:lstStyle/>
        <a:p>
          <a:endParaRPr lang="en-GB"/>
        </a:p>
      </dgm:t>
    </dgm:pt>
    <dgm:pt modelId="{E6434B34-65ED-47CC-B640-9D03D2689EBD}">
      <dgm:prSet/>
      <dgm:spPr/>
      <dgm:t>
        <a:bodyPr/>
        <a:lstStyle/>
        <a:p>
          <a:pPr>
            <a:defRPr b="1"/>
          </a:pPr>
          <a:r>
            <a:rPr lang="en-US" dirty="0"/>
            <a:t>Add Year </a:t>
          </a:r>
          <a:endParaRPr lang="en-US" b="1" dirty="0">
            <a:latin typeface="Calibri"/>
            <a:cs typeface="Calibri Light"/>
          </a:endParaRPr>
        </a:p>
      </dgm:t>
    </dgm:pt>
    <dgm:pt modelId="{06F23C8C-AF1B-4BC3-9C07-DB66981FEBC8}" type="sibTrans" cxnId="{097C95AF-09FD-458C-8DF9-F2F2D85B4C0D}">
      <dgm:prSet/>
      <dgm:spPr/>
      <dgm:t>
        <a:bodyPr/>
        <a:lstStyle/>
        <a:p>
          <a:endParaRPr lang="en-US"/>
        </a:p>
      </dgm:t>
    </dgm:pt>
    <dgm:pt modelId="{FBE6BFA7-AA15-45A1-9B8D-C79500818FE7}" type="parTrans" cxnId="{097C95AF-09FD-458C-8DF9-F2F2D85B4C0D}">
      <dgm:prSet/>
      <dgm:spPr/>
      <dgm:t>
        <a:bodyPr/>
        <a:lstStyle/>
        <a:p>
          <a:endParaRPr lang="en-US"/>
        </a:p>
      </dgm:t>
    </dgm:pt>
    <dgm:pt modelId="{87904EBD-C1BA-426E-9BC7-A3629E39D876}" type="pres">
      <dgm:prSet presAssocID="{6485663E-5DC9-41FB-B1F9-EA40A524A9CB}" presName="root" presStyleCnt="0">
        <dgm:presLayoutVars>
          <dgm:chMax/>
          <dgm:chPref/>
          <dgm:animLvl val="lvl"/>
        </dgm:presLayoutVars>
      </dgm:prSet>
      <dgm:spPr/>
    </dgm:pt>
    <dgm:pt modelId="{75470096-8E7C-4B5C-95BB-E8F43F03EFE5}" type="pres">
      <dgm:prSet presAssocID="{6485663E-5DC9-41FB-B1F9-EA40A524A9CB}" presName="divider" presStyleLbl="fgAcc1" presStyleIdx="0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5815F28C-6258-4BE5-803F-66834E4D203D}" type="pres">
      <dgm:prSet presAssocID="{6485663E-5DC9-41FB-B1F9-EA40A524A9CB}" presName="nodes" presStyleCnt="0">
        <dgm:presLayoutVars>
          <dgm:chMax/>
          <dgm:chPref/>
          <dgm:animLvl val="lvl"/>
        </dgm:presLayoutVars>
      </dgm:prSet>
      <dgm:spPr/>
    </dgm:pt>
    <dgm:pt modelId="{05A4ADD4-59D3-46ED-B8DC-79EBB0F8E5DE}" type="pres">
      <dgm:prSet presAssocID="{E6434B34-65ED-47CC-B640-9D03D2689EBD}" presName="composite" presStyleCnt="0"/>
      <dgm:spPr/>
    </dgm:pt>
    <dgm:pt modelId="{D3678107-8831-4D19-AABF-00D912F29FD0}" type="pres">
      <dgm:prSet presAssocID="{E6434B34-65ED-47CC-B640-9D03D2689EBD}" presName="ConnectorPoint" presStyleLbl="lnNode1" presStyleIdx="0" presStyleCnt="3"/>
      <dgm:spPr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BA5DD2A-C5CA-4589-8A75-3E1F86E604B4}" type="pres">
      <dgm:prSet presAssocID="{E6434B34-65ED-47CC-B640-9D03D2689EBD}" presName="DropPinPlaceHolder" presStyleCnt="0"/>
      <dgm:spPr/>
    </dgm:pt>
    <dgm:pt modelId="{0E0F1096-0543-4BAF-8505-71BC91863AB6}" type="pres">
      <dgm:prSet presAssocID="{E6434B34-65ED-47CC-B640-9D03D2689EBD}" presName="DropPin" presStyleLbl="alignNode1" presStyleIdx="0" presStyleCnt="3"/>
      <dgm:spPr>
        <a:prstGeom prst="round1Rect">
          <a:avLst/>
        </a:prstGeom>
      </dgm:spPr>
    </dgm:pt>
    <dgm:pt modelId="{5318F5C1-1CF2-4592-AC49-358B3DB6407D}" type="pres">
      <dgm:prSet presAssocID="{E6434B34-65ED-47CC-B640-9D03D2689EBD}" presName="Ellipse" presStyleLbl="fgAcc1" presStyleIdx="1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C1775CE3-ACB2-4DCB-87FF-1E673345B4F3}" type="pres">
      <dgm:prSet presAssocID="{E6434B34-65ED-47CC-B640-9D03D2689EBD}" presName="L2TextContainer" presStyleLbl="revTx" presStyleIdx="0" presStyleCnt="6">
        <dgm:presLayoutVars>
          <dgm:bulletEnabled val="1"/>
        </dgm:presLayoutVars>
      </dgm:prSet>
      <dgm:spPr/>
    </dgm:pt>
    <dgm:pt modelId="{35DBC5DA-E2D6-4F07-92E6-3B26E1C976AF}" type="pres">
      <dgm:prSet presAssocID="{E6434B34-65ED-47CC-B640-9D03D2689EBD}" presName="L1TextContainer" presStyleLbl="revTx" presStyleIdx="1" presStyleCnt="6" custLinFactNeighborX="16406" custLinFactNeighborY="20727">
        <dgm:presLayoutVars>
          <dgm:chMax val="1"/>
          <dgm:chPref val="1"/>
          <dgm:bulletEnabled val="1"/>
        </dgm:presLayoutVars>
      </dgm:prSet>
      <dgm:spPr/>
    </dgm:pt>
    <dgm:pt modelId="{06F6E040-9C86-4E38-8088-A8425309B5F7}" type="pres">
      <dgm:prSet presAssocID="{E6434B34-65ED-47CC-B640-9D03D2689EBD}" presName="ConnectLine" presStyleLbl="sibTrans1D1" presStyleIdx="0" presStyleCnt="3"/>
      <dgm:spPr>
        <a:noFill/>
        <a:ln w="12700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B4A9BE4-988F-40E1-ADEA-D985B129E2A2}" type="pres">
      <dgm:prSet presAssocID="{E6434B34-65ED-47CC-B640-9D03D2689EBD}" presName="EmptyPlaceHolder" presStyleCnt="0"/>
      <dgm:spPr/>
    </dgm:pt>
    <dgm:pt modelId="{D4CEEF9A-6577-4D8B-B6A0-B6EE15EDF46E}" type="pres">
      <dgm:prSet presAssocID="{06F23C8C-AF1B-4BC3-9C07-DB66981FEBC8}" presName="spaceBetweenRectangles" presStyleCnt="0"/>
      <dgm:spPr/>
    </dgm:pt>
    <dgm:pt modelId="{50EE8589-4BCA-471B-A7A4-6E17F9794ADD}" type="pres">
      <dgm:prSet presAssocID="{059387C4-B27A-4541-8B7C-56C44A675DB0}" presName="composite" presStyleCnt="0"/>
      <dgm:spPr/>
    </dgm:pt>
    <dgm:pt modelId="{ABC0595C-4866-442A-9B29-3BA3AB83EAFB}" type="pres">
      <dgm:prSet presAssocID="{059387C4-B27A-4541-8B7C-56C44A675DB0}" presName="ConnectorPoint" presStyleLbl="lnNode1" presStyleIdx="1" presStyleCnt="3"/>
      <dgm:spPr>
        <a:solidFill>
          <a:schemeClr val="accent1">
            <a:shade val="90000"/>
            <a:hueOff val="207713"/>
            <a:satOff val="-4436"/>
            <a:lumOff val="16555"/>
            <a:alphaOff val="-2500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0A11AB6-3D57-46F4-B687-DF8697C2F796}" type="pres">
      <dgm:prSet presAssocID="{059387C4-B27A-4541-8B7C-56C44A675DB0}" presName="DropPinPlaceHolder" presStyleCnt="0"/>
      <dgm:spPr/>
    </dgm:pt>
    <dgm:pt modelId="{730639FB-F7C7-4962-AE15-9BF17FE4FFEC}" type="pres">
      <dgm:prSet presAssocID="{059387C4-B27A-4541-8B7C-56C44A675DB0}" presName="DropPin" presStyleLbl="alignNode1" presStyleIdx="1" presStyleCnt="3"/>
      <dgm:spPr>
        <a:prstGeom prst="round1Rect">
          <a:avLst/>
        </a:prstGeom>
      </dgm:spPr>
    </dgm:pt>
    <dgm:pt modelId="{B50BBB4D-F9BE-4E17-8FC2-7077C1353D18}" type="pres">
      <dgm:prSet presAssocID="{059387C4-B27A-4541-8B7C-56C44A675DB0}" presName="Ellipse" presStyleLbl="fgAcc1" presStyleIdx="2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BADB3C6-C133-4915-B98E-91CE998BE2BD}" type="pres">
      <dgm:prSet presAssocID="{059387C4-B27A-4541-8B7C-56C44A675DB0}" presName="L2TextContainer" presStyleLbl="revTx" presStyleIdx="2" presStyleCnt="6">
        <dgm:presLayoutVars>
          <dgm:bulletEnabled val="1"/>
        </dgm:presLayoutVars>
      </dgm:prSet>
      <dgm:spPr/>
    </dgm:pt>
    <dgm:pt modelId="{F9AFAC8C-92CD-4283-A60E-CFBA71AFAD39}" type="pres">
      <dgm:prSet presAssocID="{059387C4-B27A-4541-8B7C-56C44A675DB0}" presName="L1TextContainer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15A309E2-DEB7-49E0-9F77-9E7E972723FB}" type="pres">
      <dgm:prSet presAssocID="{059387C4-B27A-4541-8B7C-56C44A675DB0}" presName="ConnectLine" presStyleLbl="sibTrans1D1" presStyleIdx="1" presStyleCnt="3"/>
      <dgm:spPr>
        <a:noFill/>
        <a:ln w="12700" cap="flat" cmpd="sng" algn="ctr">
          <a:solidFill>
            <a:schemeClr val="accent1">
              <a:shade val="90000"/>
              <a:hueOff val="207713"/>
              <a:satOff val="-4436"/>
              <a:lumOff val="16555"/>
              <a:alphaOff val="0"/>
            </a:schemeClr>
          </a:solidFill>
          <a:prstDash val="dash"/>
          <a:miter lim="800000"/>
        </a:ln>
        <a:effectLst/>
      </dgm:spPr>
    </dgm:pt>
    <dgm:pt modelId="{D796D95C-82EA-4CB0-AA32-8A373EE5F450}" type="pres">
      <dgm:prSet presAssocID="{059387C4-B27A-4541-8B7C-56C44A675DB0}" presName="EmptyPlaceHolder" presStyleCnt="0"/>
      <dgm:spPr/>
    </dgm:pt>
    <dgm:pt modelId="{4301A310-6826-42C1-83CE-9DA269A53FD4}" type="pres">
      <dgm:prSet presAssocID="{C0FF5418-B04B-4FD9-9103-6297A718522C}" presName="spaceBetweenRectangles" presStyleCnt="0"/>
      <dgm:spPr/>
    </dgm:pt>
    <dgm:pt modelId="{CB1A2C74-C0DE-48A1-9180-249F99D99991}" type="pres">
      <dgm:prSet presAssocID="{7FAF4D3B-5A64-4BB7-8584-E54AAA9CBFD6}" presName="composite" presStyleCnt="0"/>
      <dgm:spPr/>
    </dgm:pt>
    <dgm:pt modelId="{449F365E-604D-4F23-A26A-8DB8C62955B5}" type="pres">
      <dgm:prSet presAssocID="{7FAF4D3B-5A64-4BB7-8584-E54AAA9CBFD6}" presName="ConnectorPoint" presStyleLbl="lnNode1" presStyleIdx="2" presStyleCnt="3"/>
      <dgm:spPr>
        <a:solidFill>
          <a:schemeClr val="accent1">
            <a:shade val="90000"/>
            <a:hueOff val="415426"/>
            <a:satOff val="-8871"/>
            <a:lumOff val="33109"/>
            <a:alphaOff val="-5000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E10EB66-4C5F-413F-8873-4959A712F5B5}" type="pres">
      <dgm:prSet presAssocID="{7FAF4D3B-5A64-4BB7-8584-E54AAA9CBFD6}" presName="DropPinPlaceHolder" presStyleCnt="0"/>
      <dgm:spPr/>
    </dgm:pt>
    <dgm:pt modelId="{673601C9-A73F-4BB9-BF9C-CEC065E26ED5}" type="pres">
      <dgm:prSet presAssocID="{7FAF4D3B-5A64-4BB7-8584-E54AAA9CBFD6}" presName="DropPin" presStyleLbl="alignNode1" presStyleIdx="2" presStyleCnt="3"/>
      <dgm:spPr>
        <a:prstGeom prst="round1Rect">
          <a:avLst/>
        </a:prstGeom>
      </dgm:spPr>
    </dgm:pt>
    <dgm:pt modelId="{B6C6289A-8D79-4F52-9F8E-0B3DF5DA6B96}" type="pres">
      <dgm:prSet presAssocID="{7FAF4D3B-5A64-4BB7-8584-E54AAA9CBFD6}" presName="Ellipse" presStyleLbl="fgAcc1" presStyleIdx="3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6677F8D-598E-45ED-BF59-F869C472E6DD}" type="pres">
      <dgm:prSet presAssocID="{7FAF4D3B-5A64-4BB7-8584-E54AAA9CBFD6}" presName="L2TextContainer" presStyleLbl="revTx" presStyleIdx="4" presStyleCnt="6">
        <dgm:presLayoutVars>
          <dgm:bulletEnabled val="1"/>
        </dgm:presLayoutVars>
      </dgm:prSet>
      <dgm:spPr/>
    </dgm:pt>
    <dgm:pt modelId="{B2F35393-67F5-4CCD-80B8-D6632E090DA6}" type="pres">
      <dgm:prSet presAssocID="{7FAF4D3B-5A64-4BB7-8584-E54AAA9CBFD6}" presName="L1TextContainer" presStyleLbl="revTx" presStyleIdx="5" presStyleCnt="6">
        <dgm:presLayoutVars>
          <dgm:chMax val="1"/>
          <dgm:chPref val="1"/>
          <dgm:bulletEnabled val="1"/>
        </dgm:presLayoutVars>
      </dgm:prSet>
      <dgm:spPr/>
    </dgm:pt>
    <dgm:pt modelId="{3BCEF75F-48EF-48E7-83EC-70C4B8571B6E}" type="pres">
      <dgm:prSet presAssocID="{7FAF4D3B-5A64-4BB7-8584-E54AAA9CBFD6}" presName="ConnectLine" presStyleLbl="sibTrans1D1" presStyleIdx="2" presStyleCnt="3"/>
      <dgm:spPr>
        <a:noFill/>
        <a:ln w="12700" cap="flat" cmpd="sng" algn="ctr">
          <a:solidFill>
            <a:schemeClr val="accent1">
              <a:shade val="90000"/>
              <a:hueOff val="415426"/>
              <a:satOff val="-8871"/>
              <a:lumOff val="33109"/>
              <a:alphaOff val="0"/>
            </a:schemeClr>
          </a:solidFill>
          <a:prstDash val="dash"/>
          <a:miter lim="800000"/>
        </a:ln>
        <a:effectLst/>
      </dgm:spPr>
    </dgm:pt>
    <dgm:pt modelId="{69683702-834A-4601-BCFD-C3D14B773E8C}" type="pres">
      <dgm:prSet presAssocID="{7FAF4D3B-5A64-4BB7-8584-E54AAA9CBFD6}" presName="EmptyPlaceHolder" presStyleCnt="0"/>
      <dgm:spPr/>
    </dgm:pt>
  </dgm:ptLst>
  <dgm:cxnLst>
    <dgm:cxn modelId="{46491312-7BA6-49CF-9625-F72730283628}" type="presOf" srcId="{97509E73-843D-483D-9345-EC8B8C4CD3BF}" destId="{06677F8D-598E-45ED-BF59-F869C472E6DD}" srcOrd="0" destOrd="1" presId="urn:microsoft.com/office/officeart/2017/3/layout/DropPinTimeline"/>
    <dgm:cxn modelId="{CA506B19-573C-4B79-8351-35783EC2381A}" type="presOf" srcId="{7936BA01-6EF8-417D-89AE-989D8B705584}" destId="{06677F8D-598E-45ED-BF59-F869C472E6DD}" srcOrd="0" destOrd="0" presId="urn:microsoft.com/office/officeart/2017/3/layout/DropPinTimeline"/>
    <dgm:cxn modelId="{77F49026-1A84-4145-9455-0AB7EAEFD003}" srcId="{7FAF4D3B-5A64-4BB7-8584-E54AAA9CBFD6}" destId="{97509E73-843D-483D-9345-EC8B8C4CD3BF}" srcOrd="1" destOrd="0" parTransId="{DE76715B-E4A3-451D-9045-65975721EDFF}" sibTransId="{E54BEB61-F6E4-41A6-8F41-C47E41DDBC52}"/>
    <dgm:cxn modelId="{7319643F-FF01-48A8-BCDC-932BC6273B1C}" type="presOf" srcId="{E6434B34-65ED-47CC-B640-9D03D2689EBD}" destId="{35DBC5DA-E2D6-4F07-92E6-3B26E1C976AF}" srcOrd="0" destOrd="0" presId="urn:microsoft.com/office/officeart/2017/3/layout/DropPinTimeline"/>
    <dgm:cxn modelId="{4DEF4960-42D6-4442-9318-D2B654FF69CD}" type="presOf" srcId="{5994B574-0B5C-4EFA-A651-F8624769B43F}" destId="{C1775CE3-ACB2-4DCB-87FF-1E673345B4F3}" srcOrd="0" destOrd="0" presId="urn:microsoft.com/office/officeart/2017/3/layout/DropPinTimeline"/>
    <dgm:cxn modelId="{A68F7C4D-E6C1-4CB7-9A44-6B9B913EC59B}" srcId="{6485663E-5DC9-41FB-B1F9-EA40A524A9CB}" destId="{059387C4-B27A-4541-8B7C-56C44A675DB0}" srcOrd="1" destOrd="0" parTransId="{320CA473-51DE-497C-8C9B-8A5340F5148C}" sibTransId="{C0FF5418-B04B-4FD9-9103-6297A718522C}"/>
    <dgm:cxn modelId="{99590E4F-E578-4FBB-A722-213CD069FEDC}" srcId="{7FAF4D3B-5A64-4BB7-8584-E54AAA9CBFD6}" destId="{02F66283-17D7-43D1-9AA6-4141C6290329}" srcOrd="2" destOrd="0" parTransId="{204693B4-C561-4AA2-9179-3DDB468C05D8}" sibTransId="{325E2FA3-CD4F-42EA-AC12-2E2D6DC17584}"/>
    <dgm:cxn modelId="{2CA47675-012E-43BA-AF22-3B14706A5DEB}" srcId="{6485663E-5DC9-41FB-B1F9-EA40A524A9CB}" destId="{7FAF4D3B-5A64-4BB7-8584-E54AAA9CBFD6}" srcOrd="2" destOrd="0" parTransId="{F25D07F4-0860-4D99-8D4E-13FA3522AE68}" sibTransId="{A82F7991-3463-40DD-A8F2-6D92D95BFD15}"/>
    <dgm:cxn modelId="{50FB7AA2-F0E3-4461-B64F-256BA0F3A2CB}" srcId="{E6434B34-65ED-47CC-B640-9D03D2689EBD}" destId="{5994B574-0B5C-4EFA-A651-F8624769B43F}" srcOrd="0" destOrd="0" parTransId="{A26BFD62-C9AE-41E1-AE0A-B9C9A537AB57}" sibTransId="{CB5F355C-12FA-4A06-85F8-E80A2124EA21}"/>
    <dgm:cxn modelId="{097C95AF-09FD-458C-8DF9-F2F2D85B4C0D}" srcId="{6485663E-5DC9-41FB-B1F9-EA40A524A9CB}" destId="{E6434B34-65ED-47CC-B640-9D03D2689EBD}" srcOrd="0" destOrd="0" parTransId="{FBE6BFA7-AA15-45A1-9B8D-C79500818FE7}" sibTransId="{06F23C8C-AF1B-4BC3-9C07-DB66981FEBC8}"/>
    <dgm:cxn modelId="{3E933DB4-1FC1-41F8-9F9F-7FDC18104EA9}" type="presOf" srcId="{059387C4-B27A-4541-8B7C-56C44A675DB0}" destId="{F9AFAC8C-92CD-4283-A60E-CFBA71AFAD39}" srcOrd="0" destOrd="0" presId="urn:microsoft.com/office/officeart/2017/3/layout/DropPinTimeline"/>
    <dgm:cxn modelId="{6289C2BA-7248-41C8-9792-639FD6C67F10}" type="presOf" srcId="{6485663E-5DC9-41FB-B1F9-EA40A524A9CB}" destId="{87904EBD-C1BA-426E-9BC7-A3629E39D876}" srcOrd="0" destOrd="0" presId="urn:microsoft.com/office/officeart/2017/3/layout/DropPinTimeline"/>
    <dgm:cxn modelId="{916275BB-4EDA-45D3-8B7F-9203099ABAE2}" srcId="{059387C4-B27A-4541-8B7C-56C44A675DB0}" destId="{666CB58A-BC04-476A-B52F-98FB82A4F648}" srcOrd="1" destOrd="0" parTransId="{450876BB-5AC2-4B66-B8F8-5616FDFC01BE}" sibTransId="{87B6F974-8464-43E0-BCE8-95FDB3A5D2F8}"/>
    <dgm:cxn modelId="{513F1BBF-697A-4939-BC13-5FCF6BE0837D}" srcId="{059387C4-B27A-4541-8B7C-56C44A675DB0}" destId="{6D857609-DD59-42A4-A325-778C57A10E75}" srcOrd="2" destOrd="0" parTransId="{7F837A86-6425-42E7-A5A5-01A8CCDD0905}" sibTransId="{B6930A3D-F9B2-4A68-83A5-08F8BA75767C}"/>
    <dgm:cxn modelId="{690102D2-4ED8-4323-8F79-AA69A41C4A39}" srcId="{7FAF4D3B-5A64-4BB7-8584-E54AAA9CBFD6}" destId="{7936BA01-6EF8-417D-89AE-989D8B705584}" srcOrd="0" destOrd="0" parTransId="{029C6914-8787-434D-9C19-EB83318329B9}" sibTransId="{761B27BE-4064-4ED9-933E-169585565F17}"/>
    <dgm:cxn modelId="{C7CA57DE-223D-4FEA-A352-AC14DA7CB176}" type="presOf" srcId="{7FAF4D3B-5A64-4BB7-8584-E54AAA9CBFD6}" destId="{B2F35393-67F5-4CCD-80B8-D6632E090DA6}" srcOrd="0" destOrd="0" presId="urn:microsoft.com/office/officeart/2017/3/layout/DropPinTimeline"/>
    <dgm:cxn modelId="{A5138DE6-094D-40B2-A92A-22EA022D4CE0}" type="presOf" srcId="{6D857609-DD59-42A4-A325-778C57A10E75}" destId="{0BADB3C6-C133-4915-B98E-91CE998BE2BD}" srcOrd="0" destOrd="2" presId="urn:microsoft.com/office/officeart/2017/3/layout/DropPinTimeline"/>
    <dgm:cxn modelId="{E02143E7-77ED-47BB-AEDC-0E73D29A2382}" type="presOf" srcId="{B7FAE388-6EE7-47F9-85F2-C9C2486B05B2}" destId="{0BADB3C6-C133-4915-B98E-91CE998BE2BD}" srcOrd="0" destOrd="0" presId="urn:microsoft.com/office/officeart/2017/3/layout/DropPinTimeline"/>
    <dgm:cxn modelId="{8B0C71F8-F374-4193-8BA0-B414CEB0C5F8}" type="presOf" srcId="{666CB58A-BC04-476A-B52F-98FB82A4F648}" destId="{0BADB3C6-C133-4915-B98E-91CE998BE2BD}" srcOrd="0" destOrd="1" presId="urn:microsoft.com/office/officeart/2017/3/layout/DropPinTimeline"/>
    <dgm:cxn modelId="{184072FE-DF63-45E0-BFF9-D8C87BD2B1DE}" srcId="{059387C4-B27A-4541-8B7C-56C44A675DB0}" destId="{B7FAE388-6EE7-47F9-85F2-C9C2486B05B2}" srcOrd="0" destOrd="0" parTransId="{3F832985-BC30-4ECD-A2C6-7442C5C4A0B0}" sibTransId="{5E765064-DEEF-4468-A130-BF177A509263}"/>
    <dgm:cxn modelId="{747C6BFF-A01D-4AC5-83A8-5DED07D7717C}" type="presOf" srcId="{02F66283-17D7-43D1-9AA6-4141C6290329}" destId="{06677F8D-598E-45ED-BF59-F869C472E6DD}" srcOrd="0" destOrd="2" presId="urn:microsoft.com/office/officeart/2017/3/layout/DropPinTimeline"/>
    <dgm:cxn modelId="{60E47E65-C6B4-49A8-BD4E-B1979DAEC6CC}" type="presParOf" srcId="{87904EBD-C1BA-426E-9BC7-A3629E39D876}" destId="{75470096-8E7C-4B5C-95BB-E8F43F03EFE5}" srcOrd="0" destOrd="0" presId="urn:microsoft.com/office/officeart/2017/3/layout/DropPinTimeline"/>
    <dgm:cxn modelId="{9FA39C90-2918-4875-A080-69A5B4D70BB2}" type="presParOf" srcId="{87904EBD-C1BA-426E-9BC7-A3629E39D876}" destId="{5815F28C-6258-4BE5-803F-66834E4D203D}" srcOrd="1" destOrd="0" presId="urn:microsoft.com/office/officeart/2017/3/layout/DropPinTimeline"/>
    <dgm:cxn modelId="{E1CE8787-91B4-43A0-B9DC-D2CDCC0BA836}" type="presParOf" srcId="{5815F28C-6258-4BE5-803F-66834E4D203D}" destId="{05A4ADD4-59D3-46ED-B8DC-79EBB0F8E5DE}" srcOrd="0" destOrd="0" presId="urn:microsoft.com/office/officeart/2017/3/layout/DropPinTimeline"/>
    <dgm:cxn modelId="{42D1A311-B084-4725-8F3F-4EC1723D0EDE}" type="presParOf" srcId="{05A4ADD4-59D3-46ED-B8DC-79EBB0F8E5DE}" destId="{D3678107-8831-4D19-AABF-00D912F29FD0}" srcOrd="0" destOrd="0" presId="urn:microsoft.com/office/officeart/2017/3/layout/DropPinTimeline"/>
    <dgm:cxn modelId="{3EE25BE5-1AD9-4A16-B03D-760BE8C15F31}" type="presParOf" srcId="{05A4ADD4-59D3-46ED-B8DC-79EBB0F8E5DE}" destId="{0BA5DD2A-C5CA-4589-8A75-3E1F86E604B4}" srcOrd="1" destOrd="0" presId="urn:microsoft.com/office/officeart/2017/3/layout/DropPinTimeline"/>
    <dgm:cxn modelId="{13B4D479-9B34-45E6-BAFC-137B10923303}" type="presParOf" srcId="{0BA5DD2A-C5CA-4589-8A75-3E1F86E604B4}" destId="{0E0F1096-0543-4BAF-8505-71BC91863AB6}" srcOrd="0" destOrd="0" presId="urn:microsoft.com/office/officeart/2017/3/layout/DropPinTimeline"/>
    <dgm:cxn modelId="{5FA51E4F-F0D0-4F57-A422-8F8A5DD0FDB7}" type="presParOf" srcId="{0BA5DD2A-C5CA-4589-8A75-3E1F86E604B4}" destId="{5318F5C1-1CF2-4592-AC49-358B3DB6407D}" srcOrd="1" destOrd="0" presId="urn:microsoft.com/office/officeart/2017/3/layout/DropPinTimeline"/>
    <dgm:cxn modelId="{6F9F4521-A179-4CF2-9BD2-81E21EA9AF35}" type="presParOf" srcId="{05A4ADD4-59D3-46ED-B8DC-79EBB0F8E5DE}" destId="{C1775CE3-ACB2-4DCB-87FF-1E673345B4F3}" srcOrd="2" destOrd="0" presId="urn:microsoft.com/office/officeart/2017/3/layout/DropPinTimeline"/>
    <dgm:cxn modelId="{9933CA8F-BA6F-4A1A-8E83-D66BCEB259A7}" type="presParOf" srcId="{05A4ADD4-59D3-46ED-B8DC-79EBB0F8E5DE}" destId="{35DBC5DA-E2D6-4F07-92E6-3B26E1C976AF}" srcOrd="3" destOrd="0" presId="urn:microsoft.com/office/officeart/2017/3/layout/DropPinTimeline"/>
    <dgm:cxn modelId="{4E1171C9-044C-4E95-AFA3-18695ACD688B}" type="presParOf" srcId="{05A4ADD4-59D3-46ED-B8DC-79EBB0F8E5DE}" destId="{06F6E040-9C86-4E38-8088-A8425309B5F7}" srcOrd="4" destOrd="0" presId="urn:microsoft.com/office/officeart/2017/3/layout/DropPinTimeline"/>
    <dgm:cxn modelId="{9ABDEFC5-C63E-4789-94CF-38C841A43E14}" type="presParOf" srcId="{05A4ADD4-59D3-46ED-B8DC-79EBB0F8E5DE}" destId="{5B4A9BE4-988F-40E1-ADEA-D985B129E2A2}" srcOrd="5" destOrd="0" presId="urn:microsoft.com/office/officeart/2017/3/layout/DropPinTimeline"/>
    <dgm:cxn modelId="{3CBE8B20-795E-4066-89DF-B833C50D3DE0}" type="presParOf" srcId="{5815F28C-6258-4BE5-803F-66834E4D203D}" destId="{D4CEEF9A-6577-4D8B-B6A0-B6EE15EDF46E}" srcOrd="1" destOrd="0" presId="urn:microsoft.com/office/officeart/2017/3/layout/DropPinTimeline"/>
    <dgm:cxn modelId="{99CF4844-7A3D-4F34-9667-CE874AF26BF0}" type="presParOf" srcId="{5815F28C-6258-4BE5-803F-66834E4D203D}" destId="{50EE8589-4BCA-471B-A7A4-6E17F9794ADD}" srcOrd="2" destOrd="0" presId="urn:microsoft.com/office/officeart/2017/3/layout/DropPinTimeline"/>
    <dgm:cxn modelId="{BB41744B-AA1E-4F3D-BD2C-0D526120FD85}" type="presParOf" srcId="{50EE8589-4BCA-471B-A7A4-6E17F9794ADD}" destId="{ABC0595C-4866-442A-9B29-3BA3AB83EAFB}" srcOrd="0" destOrd="0" presId="urn:microsoft.com/office/officeart/2017/3/layout/DropPinTimeline"/>
    <dgm:cxn modelId="{4C81AB2F-8843-4ED5-910A-946645F91A15}" type="presParOf" srcId="{50EE8589-4BCA-471B-A7A4-6E17F9794ADD}" destId="{40A11AB6-3D57-46F4-B687-DF8697C2F796}" srcOrd="1" destOrd="0" presId="urn:microsoft.com/office/officeart/2017/3/layout/DropPinTimeline"/>
    <dgm:cxn modelId="{C457C097-A341-49AE-A2E2-EB33E68402B2}" type="presParOf" srcId="{40A11AB6-3D57-46F4-B687-DF8697C2F796}" destId="{730639FB-F7C7-4962-AE15-9BF17FE4FFEC}" srcOrd="0" destOrd="0" presId="urn:microsoft.com/office/officeart/2017/3/layout/DropPinTimeline"/>
    <dgm:cxn modelId="{1F304DF5-E712-45D4-8065-32F124596431}" type="presParOf" srcId="{40A11AB6-3D57-46F4-B687-DF8697C2F796}" destId="{B50BBB4D-F9BE-4E17-8FC2-7077C1353D18}" srcOrd="1" destOrd="0" presId="urn:microsoft.com/office/officeart/2017/3/layout/DropPinTimeline"/>
    <dgm:cxn modelId="{4F8474CC-5016-4FF3-89E0-9E5F9C8A1D0D}" type="presParOf" srcId="{50EE8589-4BCA-471B-A7A4-6E17F9794ADD}" destId="{0BADB3C6-C133-4915-B98E-91CE998BE2BD}" srcOrd="2" destOrd="0" presId="urn:microsoft.com/office/officeart/2017/3/layout/DropPinTimeline"/>
    <dgm:cxn modelId="{D455A23E-C3C0-48B7-9A88-8B484199E104}" type="presParOf" srcId="{50EE8589-4BCA-471B-A7A4-6E17F9794ADD}" destId="{F9AFAC8C-92CD-4283-A60E-CFBA71AFAD39}" srcOrd="3" destOrd="0" presId="urn:microsoft.com/office/officeart/2017/3/layout/DropPinTimeline"/>
    <dgm:cxn modelId="{B308F218-914E-4E55-8610-8B6AE7370AB8}" type="presParOf" srcId="{50EE8589-4BCA-471B-A7A4-6E17F9794ADD}" destId="{15A309E2-DEB7-49E0-9F77-9E7E972723FB}" srcOrd="4" destOrd="0" presId="urn:microsoft.com/office/officeart/2017/3/layout/DropPinTimeline"/>
    <dgm:cxn modelId="{47C370EA-F49F-4095-9829-1E0403CE3722}" type="presParOf" srcId="{50EE8589-4BCA-471B-A7A4-6E17F9794ADD}" destId="{D796D95C-82EA-4CB0-AA32-8A373EE5F450}" srcOrd="5" destOrd="0" presId="urn:microsoft.com/office/officeart/2017/3/layout/DropPinTimeline"/>
    <dgm:cxn modelId="{5AD3007C-6F29-4860-BBC2-469BC6F30E3F}" type="presParOf" srcId="{5815F28C-6258-4BE5-803F-66834E4D203D}" destId="{4301A310-6826-42C1-83CE-9DA269A53FD4}" srcOrd="3" destOrd="0" presId="urn:microsoft.com/office/officeart/2017/3/layout/DropPinTimeline"/>
    <dgm:cxn modelId="{0C10CD04-EE7C-41C6-B126-5DB7813937DE}" type="presParOf" srcId="{5815F28C-6258-4BE5-803F-66834E4D203D}" destId="{CB1A2C74-C0DE-48A1-9180-249F99D99991}" srcOrd="4" destOrd="0" presId="urn:microsoft.com/office/officeart/2017/3/layout/DropPinTimeline"/>
    <dgm:cxn modelId="{5C4911DB-1790-4D24-83E0-4F45B287D28B}" type="presParOf" srcId="{CB1A2C74-C0DE-48A1-9180-249F99D99991}" destId="{449F365E-604D-4F23-A26A-8DB8C62955B5}" srcOrd="0" destOrd="0" presId="urn:microsoft.com/office/officeart/2017/3/layout/DropPinTimeline"/>
    <dgm:cxn modelId="{FDBF1BBC-CA79-44AA-94F2-9BA361721354}" type="presParOf" srcId="{CB1A2C74-C0DE-48A1-9180-249F99D99991}" destId="{7E10EB66-4C5F-413F-8873-4959A712F5B5}" srcOrd="1" destOrd="0" presId="urn:microsoft.com/office/officeart/2017/3/layout/DropPinTimeline"/>
    <dgm:cxn modelId="{450FD4C9-6E8B-4AFF-A4F4-2EA510089F7A}" type="presParOf" srcId="{7E10EB66-4C5F-413F-8873-4959A712F5B5}" destId="{673601C9-A73F-4BB9-BF9C-CEC065E26ED5}" srcOrd="0" destOrd="0" presId="urn:microsoft.com/office/officeart/2017/3/layout/DropPinTimeline"/>
    <dgm:cxn modelId="{44A0A0B7-8D11-44E9-97EC-932397C219FA}" type="presParOf" srcId="{7E10EB66-4C5F-413F-8873-4959A712F5B5}" destId="{B6C6289A-8D79-4F52-9F8E-0B3DF5DA6B96}" srcOrd="1" destOrd="0" presId="urn:microsoft.com/office/officeart/2017/3/layout/DropPinTimeline"/>
    <dgm:cxn modelId="{AC2C8729-E214-41C6-931E-2325654C58A2}" type="presParOf" srcId="{CB1A2C74-C0DE-48A1-9180-249F99D99991}" destId="{06677F8D-598E-45ED-BF59-F869C472E6DD}" srcOrd="2" destOrd="0" presId="urn:microsoft.com/office/officeart/2017/3/layout/DropPinTimeline"/>
    <dgm:cxn modelId="{7763EEE7-61AD-435E-81D3-1FCB2C866C33}" type="presParOf" srcId="{CB1A2C74-C0DE-48A1-9180-249F99D99991}" destId="{B2F35393-67F5-4CCD-80B8-D6632E090DA6}" srcOrd="3" destOrd="0" presId="urn:microsoft.com/office/officeart/2017/3/layout/DropPinTimeline"/>
    <dgm:cxn modelId="{E5B65447-9500-49DF-AA68-6A8EF3A25355}" type="presParOf" srcId="{CB1A2C74-C0DE-48A1-9180-249F99D99991}" destId="{3BCEF75F-48EF-48E7-83EC-70C4B8571B6E}" srcOrd="4" destOrd="0" presId="urn:microsoft.com/office/officeart/2017/3/layout/DropPinTimeline"/>
    <dgm:cxn modelId="{9D382BF7-DEB5-40FF-815E-C0B419DC53DA}" type="presParOf" srcId="{CB1A2C74-C0DE-48A1-9180-249F99D99991}" destId="{69683702-834A-4601-BCFD-C3D14B773E8C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70096-8E7C-4B5C-95BB-E8F43F03EFE5}">
      <dsp:nvSpPr>
        <dsp:cNvPr id="0" name=""/>
        <dsp:cNvSpPr/>
      </dsp:nvSpPr>
      <dsp:spPr>
        <a:xfrm>
          <a:off x="0" y="3248319"/>
          <a:ext cx="7732503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F1096-0543-4BAF-8505-71BC91863AB6}">
      <dsp:nvSpPr>
        <dsp:cNvPr id="0" name=""/>
        <dsp:cNvSpPr/>
      </dsp:nvSpPr>
      <dsp:spPr>
        <a:xfrm rot="8100000">
          <a:off x="99016" y="749583"/>
          <a:ext cx="475810" cy="475810"/>
        </a:xfrm>
        <a:prstGeom prst="round1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18F5C1-1CF2-4592-AC49-358B3DB6407D}">
      <dsp:nvSpPr>
        <dsp:cNvPr id="0" name=""/>
        <dsp:cNvSpPr/>
      </dsp:nvSpPr>
      <dsp:spPr>
        <a:xfrm>
          <a:off x="151875" y="802442"/>
          <a:ext cx="370094" cy="37009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775CE3-ACB2-4DCB-87FF-1E673345B4F3}">
      <dsp:nvSpPr>
        <dsp:cNvPr id="0" name=""/>
        <dsp:cNvSpPr/>
      </dsp:nvSpPr>
      <dsp:spPr>
        <a:xfrm>
          <a:off x="1199698" y="1465356"/>
          <a:ext cx="3208140" cy="1923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Calibri"/>
              <a:cs typeface="Calibri"/>
            </a:rPr>
            <a:t>Add Heading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>
            <a:latin typeface="Calibri"/>
            <a:cs typeface="Calibri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>
              <a:latin typeface="Calibri"/>
              <a:cs typeface="Calibri"/>
            </a:rPr>
            <a:t>Add text</a:t>
          </a:r>
        </a:p>
      </dsp:txBody>
      <dsp:txXfrm>
        <a:off x="1199698" y="1465356"/>
        <a:ext cx="3208140" cy="1923005"/>
      </dsp:txXfrm>
    </dsp:sp>
    <dsp:sp modelId="{35DBC5DA-E2D6-4F07-92E6-3B26E1C976AF}">
      <dsp:nvSpPr>
        <dsp:cNvPr id="0" name=""/>
        <dsp:cNvSpPr/>
      </dsp:nvSpPr>
      <dsp:spPr>
        <a:xfrm>
          <a:off x="1199698" y="789705"/>
          <a:ext cx="3208140" cy="67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Add Year </a:t>
          </a:r>
          <a:endParaRPr lang="en-US" sz="2000" b="1" kern="1200" dirty="0">
            <a:latin typeface="Calibri"/>
            <a:cs typeface="Calibri Light"/>
          </a:endParaRPr>
        </a:p>
      </dsp:txBody>
      <dsp:txXfrm>
        <a:off x="1199698" y="789705"/>
        <a:ext cx="3208140" cy="675650"/>
      </dsp:txXfrm>
    </dsp:sp>
    <dsp:sp modelId="{06F6E040-9C86-4E38-8088-A8425309B5F7}">
      <dsp:nvSpPr>
        <dsp:cNvPr id="0" name=""/>
        <dsp:cNvSpPr/>
      </dsp:nvSpPr>
      <dsp:spPr>
        <a:xfrm>
          <a:off x="336922" y="1325314"/>
          <a:ext cx="0" cy="1923005"/>
        </a:xfrm>
        <a:prstGeom prst="line">
          <a:avLst/>
        </a:prstGeom>
        <a:noFill/>
        <a:ln w="12700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678107-8831-4D19-AABF-00D912F29FD0}">
      <dsp:nvSpPr>
        <dsp:cNvPr id="0" name=""/>
        <dsp:cNvSpPr/>
      </dsp:nvSpPr>
      <dsp:spPr>
        <a:xfrm>
          <a:off x="277737" y="3187510"/>
          <a:ext cx="121121" cy="121617"/>
        </a:xfrm>
        <a:prstGeom prst="ellipse">
          <a:avLst/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0639FB-F7C7-4962-AE15-9BF17FE4FFEC}">
      <dsp:nvSpPr>
        <dsp:cNvPr id="0" name=""/>
        <dsp:cNvSpPr/>
      </dsp:nvSpPr>
      <dsp:spPr>
        <a:xfrm rot="18900000">
          <a:off x="2024275" y="5271244"/>
          <a:ext cx="475810" cy="475810"/>
        </a:xfrm>
        <a:prstGeom prst="round1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BBB4D-F9BE-4E17-8FC2-7077C1353D18}">
      <dsp:nvSpPr>
        <dsp:cNvPr id="0" name=""/>
        <dsp:cNvSpPr/>
      </dsp:nvSpPr>
      <dsp:spPr>
        <a:xfrm>
          <a:off x="2077134" y="5324102"/>
          <a:ext cx="370094" cy="37009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DB3C6-C133-4915-B98E-91CE998BE2BD}">
      <dsp:nvSpPr>
        <dsp:cNvPr id="0" name=""/>
        <dsp:cNvSpPr/>
      </dsp:nvSpPr>
      <dsp:spPr>
        <a:xfrm>
          <a:off x="2598630" y="3248319"/>
          <a:ext cx="3208140" cy="1923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Calibri"/>
              <a:cs typeface="Calibri"/>
            </a:rPr>
            <a:t>Add Heading </a:t>
          </a:r>
          <a:endParaRPr lang="en-US" sz="1500" b="0" kern="1200" dirty="0">
            <a:latin typeface="Calibri"/>
            <a:cs typeface="Calibri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>
            <a:latin typeface="Calibri"/>
            <a:cs typeface="Calibri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>
              <a:latin typeface="Calibri"/>
              <a:cs typeface="Calibri"/>
            </a:rPr>
            <a:t>Add text</a:t>
          </a:r>
        </a:p>
      </dsp:txBody>
      <dsp:txXfrm>
        <a:off x="2598630" y="3248319"/>
        <a:ext cx="3208140" cy="1923005"/>
      </dsp:txXfrm>
    </dsp:sp>
    <dsp:sp modelId="{F9AFAC8C-92CD-4283-A60E-CFBA71AFAD39}">
      <dsp:nvSpPr>
        <dsp:cNvPr id="0" name=""/>
        <dsp:cNvSpPr/>
      </dsp:nvSpPr>
      <dsp:spPr>
        <a:xfrm>
          <a:off x="2598630" y="5171324"/>
          <a:ext cx="3208140" cy="67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Add Year</a:t>
          </a:r>
        </a:p>
      </dsp:txBody>
      <dsp:txXfrm>
        <a:off x="2598630" y="5171324"/>
        <a:ext cx="3208140" cy="675650"/>
      </dsp:txXfrm>
    </dsp:sp>
    <dsp:sp modelId="{15A309E2-DEB7-49E0-9F77-9E7E972723FB}">
      <dsp:nvSpPr>
        <dsp:cNvPr id="0" name=""/>
        <dsp:cNvSpPr/>
      </dsp:nvSpPr>
      <dsp:spPr>
        <a:xfrm>
          <a:off x="2262181" y="3248319"/>
          <a:ext cx="0" cy="1923005"/>
        </a:xfrm>
        <a:prstGeom prst="line">
          <a:avLst/>
        </a:prstGeom>
        <a:noFill/>
        <a:ln w="12700" cap="flat" cmpd="sng" algn="ctr">
          <a:solidFill>
            <a:schemeClr val="accent1">
              <a:shade val="90000"/>
              <a:hueOff val="207713"/>
              <a:satOff val="-4436"/>
              <a:lumOff val="16555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C0595C-4866-442A-9B29-3BA3AB83EAFB}">
      <dsp:nvSpPr>
        <dsp:cNvPr id="0" name=""/>
        <dsp:cNvSpPr/>
      </dsp:nvSpPr>
      <dsp:spPr>
        <a:xfrm>
          <a:off x="2202996" y="3187510"/>
          <a:ext cx="121121" cy="121617"/>
        </a:xfrm>
        <a:prstGeom prst="ellipse">
          <a:avLst/>
        </a:prstGeom>
        <a:solidFill>
          <a:schemeClr val="accent1">
            <a:shade val="90000"/>
            <a:hueOff val="207713"/>
            <a:satOff val="-4436"/>
            <a:lumOff val="16555"/>
            <a:alphaOff val="-2500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601C9-A73F-4BB9-BF9C-CEC065E26ED5}">
      <dsp:nvSpPr>
        <dsp:cNvPr id="0" name=""/>
        <dsp:cNvSpPr/>
      </dsp:nvSpPr>
      <dsp:spPr>
        <a:xfrm rot="8100000">
          <a:off x="3949534" y="749583"/>
          <a:ext cx="475810" cy="475810"/>
        </a:xfrm>
        <a:prstGeom prst="round1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6289A-8D79-4F52-9F8E-0B3DF5DA6B96}">
      <dsp:nvSpPr>
        <dsp:cNvPr id="0" name=""/>
        <dsp:cNvSpPr/>
      </dsp:nvSpPr>
      <dsp:spPr>
        <a:xfrm>
          <a:off x="4002393" y="802442"/>
          <a:ext cx="370094" cy="37009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77F8D-598E-45ED-BF59-F869C472E6DD}">
      <dsp:nvSpPr>
        <dsp:cNvPr id="0" name=""/>
        <dsp:cNvSpPr/>
      </dsp:nvSpPr>
      <dsp:spPr>
        <a:xfrm>
          <a:off x="4523889" y="1325314"/>
          <a:ext cx="3208140" cy="1923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Calibri"/>
              <a:cs typeface="Calibri"/>
            </a:rPr>
            <a:t>Add Heading </a:t>
          </a:r>
          <a:endParaRPr lang="en-US" sz="1500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>
            <a:latin typeface="Calibri"/>
            <a:cs typeface="Calibri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>
              <a:latin typeface="Calibri"/>
              <a:cs typeface="Calibri"/>
            </a:rPr>
            <a:t>Add text</a:t>
          </a:r>
        </a:p>
      </dsp:txBody>
      <dsp:txXfrm>
        <a:off x="4523889" y="1325314"/>
        <a:ext cx="3208140" cy="1923005"/>
      </dsp:txXfrm>
    </dsp:sp>
    <dsp:sp modelId="{B2F35393-67F5-4CCD-80B8-D6632E090DA6}">
      <dsp:nvSpPr>
        <dsp:cNvPr id="0" name=""/>
        <dsp:cNvSpPr/>
      </dsp:nvSpPr>
      <dsp:spPr>
        <a:xfrm>
          <a:off x="4523889" y="649663"/>
          <a:ext cx="3208140" cy="67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Add Year</a:t>
          </a:r>
        </a:p>
      </dsp:txBody>
      <dsp:txXfrm>
        <a:off x="4523889" y="649663"/>
        <a:ext cx="3208140" cy="675650"/>
      </dsp:txXfrm>
    </dsp:sp>
    <dsp:sp modelId="{3BCEF75F-48EF-48E7-83EC-70C4B8571B6E}">
      <dsp:nvSpPr>
        <dsp:cNvPr id="0" name=""/>
        <dsp:cNvSpPr/>
      </dsp:nvSpPr>
      <dsp:spPr>
        <a:xfrm>
          <a:off x="4187440" y="1325314"/>
          <a:ext cx="0" cy="1923005"/>
        </a:xfrm>
        <a:prstGeom prst="line">
          <a:avLst/>
        </a:prstGeom>
        <a:noFill/>
        <a:ln w="12700" cap="flat" cmpd="sng" algn="ctr">
          <a:solidFill>
            <a:schemeClr val="accent1">
              <a:shade val="90000"/>
              <a:hueOff val="415426"/>
              <a:satOff val="-8871"/>
              <a:lumOff val="33109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9F365E-604D-4F23-A26A-8DB8C62955B5}">
      <dsp:nvSpPr>
        <dsp:cNvPr id="0" name=""/>
        <dsp:cNvSpPr/>
      </dsp:nvSpPr>
      <dsp:spPr>
        <a:xfrm>
          <a:off x="4128255" y="3187510"/>
          <a:ext cx="121121" cy="121617"/>
        </a:xfrm>
        <a:prstGeom prst="ellipse">
          <a:avLst/>
        </a:prstGeom>
        <a:solidFill>
          <a:schemeClr val="accent1">
            <a:shade val="90000"/>
            <a:hueOff val="415426"/>
            <a:satOff val="-8871"/>
            <a:lumOff val="33109"/>
            <a:alphaOff val="-5000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B9A98-2E05-F146-A095-680CF452B4D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8EE38-0598-C047-A7B9-348725838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20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ECCB59B-44CF-4465-9651-2BC0C73EFFC6}"/>
              </a:ext>
            </a:extLst>
          </p:cNvPr>
          <p:cNvSpPr/>
          <p:nvPr userDrawn="1"/>
        </p:nvSpPr>
        <p:spPr>
          <a:xfrm rot="5400000" flipH="1">
            <a:off x="2666997" y="-2666999"/>
            <a:ext cx="6858003" cy="121920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49A4E24E-A164-4400-91F5-42073D20039D}"/>
              </a:ext>
            </a:extLst>
          </p:cNvPr>
          <p:cNvSpPr/>
          <p:nvPr userDrawn="1"/>
        </p:nvSpPr>
        <p:spPr>
          <a:xfrm rot="16200000" flipH="1" flipV="1">
            <a:off x="1458185" y="-1463689"/>
            <a:ext cx="4745672" cy="7662041"/>
          </a:xfrm>
          <a:prstGeom prst="round1Rect">
            <a:avLst>
              <a:gd name="adj" fmla="val 44948"/>
            </a:avLst>
          </a:prstGeom>
          <a:solidFill>
            <a:srgbClr val="637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EB44E-FB6E-4BD8-BC81-A9FC2574BF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434" y="824909"/>
            <a:ext cx="7027269" cy="976291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Title of Presentation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9340252-C6D5-4065-9354-1C3DC25DD5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434" y="2590801"/>
            <a:ext cx="6092339" cy="57345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name and organisation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F8C3FE-3488-480C-B172-15C7AB513B20}"/>
              </a:ext>
            </a:extLst>
          </p:cNvPr>
          <p:cNvGrpSpPr/>
          <p:nvPr userDrawn="1"/>
        </p:nvGrpSpPr>
        <p:grpSpPr>
          <a:xfrm>
            <a:off x="6232039" y="5504970"/>
            <a:ext cx="5508017" cy="1056241"/>
            <a:chOff x="181637" y="6197401"/>
            <a:chExt cx="3028353" cy="5407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A59F7A-449E-422E-9D6B-E2FC46E790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ACA6685-C26F-4213-B58A-5B23AC6FF7EB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858E3E-FD85-44ED-8331-A67921659C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282264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id="{A72E617F-3AB9-4779-998B-2382A1225F3F}"/>
              </a:ext>
            </a:extLst>
          </p:cNvPr>
          <p:cNvSpPr/>
          <p:nvPr userDrawn="1"/>
        </p:nvSpPr>
        <p:spPr>
          <a:xfrm rot="16200000" flipH="1" flipV="1">
            <a:off x="-2498693" y="2498690"/>
            <a:ext cx="6819622" cy="1822240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56BCF5F-AF32-4F0B-BD0A-CCD78E779233}"/>
              </a:ext>
            </a:extLst>
          </p:cNvPr>
          <p:cNvGrpSpPr/>
          <p:nvPr userDrawn="1"/>
        </p:nvGrpSpPr>
        <p:grpSpPr>
          <a:xfrm>
            <a:off x="8705443" y="5998113"/>
            <a:ext cx="3118104" cy="404862"/>
            <a:chOff x="4791789" y="6193908"/>
            <a:chExt cx="3891465" cy="473592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FD5FE24-CC58-4369-B027-CE12C251AC9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30E78AB-FE33-40F0-902A-C6D492517C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8E3229F-EDDE-4856-BB99-DFF9ADF0F960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3489BF7-A70D-4CD6-98CA-F84843556B0C}"/>
              </a:ext>
            </a:extLst>
          </p:cNvPr>
          <p:cNvGrpSpPr/>
          <p:nvPr userDrawn="1"/>
        </p:nvGrpSpPr>
        <p:grpSpPr>
          <a:xfrm>
            <a:off x="2404530" y="1085380"/>
            <a:ext cx="8361196" cy="5368972"/>
            <a:chOff x="2128083" y="1085380"/>
            <a:chExt cx="8361196" cy="5368972"/>
          </a:xfrm>
        </p:grpSpPr>
        <p:grpSp>
          <p:nvGrpSpPr>
            <p:cNvPr id="48" name="object 2">
              <a:extLst>
                <a:ext uri="{FF2B5EF4-FFF2-40B4-BE49-F238E27FC236}">
                  <a16:creationId xmlns:a16="http://schemas.microsoft.com/office/drawing/2014/main" id="{AAB8F731-D7F9-4044-8E22-FE8A7E1396F7}"/>
                </a:ext>
              </a:extLst>
            </p:cNvPr>
            <p:cNvGrpSpPr/>
            <p:nvPr userDrawn="1"/>
          </p:nvGrpSpPr>
          <p:grpSpPr>
            <a:xfrm>
              <a:off x="2128083" y="1085380"/>
              <a:ext cx="8361196" cy="5368972"/>
              <a:chOff x="1862916" y="1291114"/>
              <a:chExt cx="13298946" cy="8539644"/>
            </a:xfrm>
          </p:grpSpPr>
          <p:sp>
            <p:nvSpPr>
              <p:cNvPr id="78" name="object 16">
                <a:extLst>
                  <a:ext uri="{FF2B5EF4-FFF2-40B4-BE49-F238E27FC236}">
                    <a16:creationId xmlns:a16="http://schemas.microsoft.com/office/drawing/2014/main" id="{E210F2B0-F3AA-41DA-99D1-675E0F84FACA}"/>
                  </a:ext>
                </a:extLst>
              </p:cNvPr>
              <p:cNvSpPr/>
              <p:nvPr/>
            </p:nvSpPr>
            <p:spPr>
              <a:xfrm>
                <a:off x="5997290" y="2313384"/>
                <a:ext cx="8409303" cy="5963920"/>
              </a:xfrm>
              <a:custGeom>
                <a:avLst/>
                <a:gdLst/>
                <a:ahLst/>
                <a:cxnLst/>
                <a:rect l="l" t="t" r="r" b="b"/>
                <a:pathLst>
                  <a:path w="8409305" h="5963920">
                    <a:moveTo>
                      <a:pt x="1404086" y="4557065"/>
                    </a:moveTo>
                    <a:lnTo>
                      <a:pt x="0" y="4557065"/>
                    </a:lnTo>
                    <a:lnTo>
                      <a:pt x="0" y="5963399"/>
                    </a:lnTo>
                    <a:lnTo>
                      <a:pt x="1404086" y="5963399"/>
                    </a:lnTo>
                    <a:lnTo>
                      <a:pt x="1404086" y="4557065"/>
                    </a:lnTo>
                    <a:close/>
                  </a:path>
                  <a:path w="8409305" h="5963920">
                    <a:moveTo>
                      <a:pt x="3738956" y="3040278"/>
                    </a:moveTo>
                    <a:lnTo>
                      <a:pt x="2334882" y="3040278"/>
                    </a:lnTo>
                    <a:lnTo>
                      <a:pt x="2334882" y="4446600"/>
                    </a:lnTo>
                    <a:lnTo>
                      <a:pt x="3738956" y="4446600"/>
                    </a:lnTo>
                    <a:lnTo>
                      <a:pt x="3738956" y="3040278"/>
                    </a:lnTo>
                    <a:close/>
                  </a:path>
                  <a:path w="8409305" h="5963920">
                    <a:moveTo>
                      <a:pt x="6073826" y="1519021"/>
                    </a:moveTo>
                    <a:lnTo>
                      <a:pt x="4669752" y="1519021"/>
                    </a:lnTo>
                    <a:lnTo>
                      <a:pt x="4669752" y="2925356"/>
                    </a:lnTo>
                    <a:lnTo>
                      <a:pt x="6073826" y="2925356"/>
                    </a:lnTo>
                    <a:lnTo>
                      <a:pt x="6073826" y="1519021"/>
                    </a:lnTo>
                    <a:close/>
                  </a:path>
                  <a:path w="8409305" h="5963920">
                    <a:moveTo>
                      <a:pt x="8408683" y="0"/>
                    </a:moveTo>
                    <a:lnTo>
                      <a:pt x="7004609" y="0"/>
                    </a:lnTo>
                    <a:lnTo>
                      <a:pt x="7004609" y="1406334"/>
                    </a:lnTo>
                    <a:lnTo>
                      <a:pt x="8408683" y="1406334"/>
                    </a:lnTo>
                    <a:lnTo>
                      <a:pt x="8408683" y="0"/>
                    </a:lnTo>
                    <a:close/>
                  </a:path>
                </a:pathLst>
              </a:custGeom>
              <a:solidFill>
                <a:schemeClr val="bg2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49" name="object 3">
                <a:extLst>
                  <a:ext uri="{FF2B5EF4-FFF2-40B4-BE49-F238E27FC236}">
                    <a16:creationId xmlns:a16="http://schemas.microsoft.com/office/drawing/2014/main" id="{2FB35C7F-07E2-45E5-B24F-6D33C38B9C5A}"/>
                  </a:ext>
                </a:extLst>
              </p:cNvPr>
              <p:cNvSpPr/>
              <p:nvPr/>
            </p:nvSpPr>
            <p:spPr>
              <a:xfrm>
                <a:off x="5092172" y="6829674"/>
                <a:ext cx="815976" cy="1517016"/>
              </a:xfrm>
              <a:custGeom>
                <a:avLst/>
                <a:gdLst/>
                <a:ahLst/>
                <a:cxnLst/>
                <a:rect l="l" t="t" r="r" b="b"/>
                <a:pathLst>
                  <a:path w="815975" h="1517015">
                    <a:moveTo>
                      <a:pt x="815859" y="0"/>
                    </a:moveTo>
                    <a:lnTo>
                      <a:pt x="0" y="0"/>
                    </a:lnTo>
                    <a:lnTo>
                      <a:pt x="0" y="1516781"/>
                    </a:lnTo>
                    <a:lnTo>
                      <a:pt x="815859" y="1516781"/>
                    </a:lnTo>
                    <a:lnTo>
                      <a:pt x="815859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5">
                <a:extLst>
                  <a:ext uri="{FF2B5EF4-FFF2-40B4-BE49-F238E27FC236}">
                    <a16:creationId xmlns:a16="http://schemas.microsoft.com/office/drawing/2014/main" id="{33D91196-5038-4CD1-B9BE-F97A00099E2B}"/>
                  </a:ext>
                </a:extLst>
              </p:cNvPr>
              <p:cNvSpPr/>
              <p:nvPr/>
            </p:nvSpPr>
            <p:spPr>
              <a:xfrm>
                <a:off x="5092175" y="6011577"/>
                <a:ext cx="815976" cy="818515"/>
              </a:xfrm>
              <a:custGeom>
                <a:avLst/>
                <a:gdLst/>
                <a:ahLst/>
                <a:cxnLst/>
                <a:rect l="l" t="t" r="r" b="b"/>
                <a:pathLst>
                  <a:path w="815975" h="818515">
                    <a:moveTo>
                      <a:pt x="815859" y="0"/>
                    </a:moveTo>
                    <a:lnTo>
                      <a:pt x="0" y="0"/>
                    </a:lnTo>
                    <a:lnTo>
                      <a:pt x="0" y="818100"/>
                    </a:lnTo>
                    <a:lnTo>
                      <a:pt x="815859" y="818100"/>
                    </a:lnTo>
                    <a:lnTo>
                      <a:pt x="815859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72" name="object 15">
                <a:extLst>
                  <a:ext uri="{FF2B5EF4-FFF2-40B4-BE49-F238E27FC236}">
                    <a16:creationId xmlns:a16="http://schemas.microsoft.com/office/drawing/2014/main" id="{80976B62-2CCC-42E6-BDCA-245DD29CAA75}"/>
                  </a:ext>
                </a:extLst>
              </p:cNvPr>
              <p:cNvSpPr/>
              <p:nvPr/>
            </p:nvSpPr>
            <p:spPr>
              <a:xfrm>
                <a:off x="3575421" y="8346448"/>
                <a:ext cx="2332990" cy="815975"/>
              </a:xfrm>
              <a:custGeom>
                <a:avLst/>
                <a:gdLst/>
                <a:ahLst/>
                <a:cxnLst/>
                <a:rect l="l" t="t" r="r" b="b"/>
                <a:pathLst>
                  <a:path w="2332990" h="815975">
                    <a:moveTo>
                      <a:pt x="2332609" y="0"/>
                    </a:moveTo>
                    <a:lnTo>
                      <a:pt x="0" y="0"/>
                    </a:lnTo>
                    <a:lnTo>
                      <a:pt x="0" y="815839"/>
                    </a:lnTo>
                    <a:lnTo>
                      <a:pt x="2332609" y="815839"/>
                    </a:lnTo>
                    <a:lnTo>
                      <a:pt x="2332609" y="0"/>
                    </a:lnTo>
                    <a:close/>
                  </a:path>
                </a:pathLst>
              </a:custGeom>
              <a:solidFill>
                <a:srgbClr val="C9D0D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17">
                <a:extLst>
                  <a:ext uri="{FF2B5EF4-FFF2-40B4-BE49-F238E27FC236}">
                    <a16:creationId xmlns:a16="http://schemas.microsoft.com/office/drawing/2014/main" id="{9D3187AE-BB3D-437E-8EFA-EDC0E5EA282E}"/>
                  </a:ext>
                </a:extLst>
              </p:cNvPr>
              <p:cNvSpPr/>
              <p:nvPr/>
            </p:nvSpPr>
            <p:spPr>
              <a:xfrm>
                <a:off x="1862916" y="7678109"/>
                <a:ext cx="2152650" cy="2152649"/>
              </a:xfrm>
              <a:custGeom>
                <a:avLst/>
                <a:gdLst/>
                <a:ahLst/>
                <a:cxnLst/>
                <a:rect l="l" t="t" r="r" b="b"/>
                <a:pathLst>
                  <a:path w="2152650" h="2152650">
                    <a:moveTo>
                      <a:pt x="1076155" y="0"/>
                    </a:moveTo>
                    <a:lnTo>
                      <a:pt x="1028220" y="1048"/>
                    </a:lnTo>
                    <a:lnTo>
                      <a:pt x="980821" y="4165"/>
                    </a:lnTo>
                    <a:lnTo>
                      <a:pt x="934003" y="9305"/>
                    </a:lnTo>
                    <a:lnTo>
                      <a:pt x="887809" y="16426"/>
                    </a:lnTo>
                    <a:lnTo>
                      <a:pt x="842283" y="25484"/>
                    </a:lnTo>
                    <a:lnTo>
                      <a:pt x="797469" y="36435"/>
                    </a:lnTo>
                    <a:lnTo>
                      <a:pt x="753411" y="49235"/>
                    </a:lnTo>
                    <a:lnTo>
                      <a:pt x="710152" y="63841"/>
                    </a:lnTo>
                    <a:lnTo>
                      <a:pt x="667737" y="80208"/>
                    </a:lnTo>
                    <a:lnTo>
                      <a:pt x="626208" y="98293"/>
                    </a:lnTo>
                    <a:lnTo>
                      <a:pt x="585610" y="118053"/>
                    </a:lnTo>
                    <a:lnTo>
                      <a:pt x="545986" y="139443"/>
                    </a:lnTo>
                    <a:lnTo>
                      <a:pt x="507380" y="162420"/>
                    </a:lnTo>
                    <a:lnTo>
                      <a:pt x="469836" y="186940"/>
                    </a:lnTo>
                    <a:lnTo>
                      <a:pt x="433397" y="212959"/>
                    </a:lnTo>
                    <a:lnTo>
                      <a:pt x="398108" y="240433"/>
                    </a:lnTo>
                    <a:lnTo>
                      <a:pt x="364012" y="269320"/>
                    </a:lnTo>
                    <a:lnTo>
                      <a:pt x="331153" y="299574"/>
                    </a:lnTo>
                    <a:lnTo>
                      <a:pt x="299574" y="331153"/>
                    </a:lnTo>
                    <a:lnTo>
                      <a:pt x="269320" y="364012"/>
                    </a:lnTo>
                    <a:lnTo>
                      <a:pt x="240433" y="398108"/>
                    </a:lnTo>
                    <a:lnTo>
                      <a:pt x="212959" y="433397"/>
                    </a:lnTo>
                    <a:lnTo>
                      <a:pt x="186940" y="469836"/>
                    </a:lnTo>
                    <a:lnTo>
                      <a:pt x="162420" y="507380"/>
                    </a:lnTo>
                    <a:lnTo>
                      <a:pt x="139443" y="545986"/>
                    </a:lnTo>
                    <a:lnTo>
                      <a:pt x="118053" y="585610"/>
                    </a:lnTo>
                    <a:lnTo>
                      <a:pt x="98293" y="626208"/>
                    </a:lnTo>
                    <a:lnTo>
                      <a:pt x="80208" y="667737"/>
                    </a:lnTo>
                    <a:lnTo>
                      <a:pt x="63841" y="710152"/>
                    </a:lnTo>
                    <a:lnTo>
                      <a:pt x="49235" y="753411"/>
                    </a:lnTo>
                    <a:lnTo>
                      <a:pt x="36435" y="797469"/>
                    </a:lnTo>
                    <a:lnTo>
                      <a:pt x="25484" y="842283"/>
                    </a:lnTo>
                    <a:lnTo>
                      <a:pt x="16426" y="887809"/>
                    </a:lnTo>
                    <a:lnTo>
                      <a:pt x="9305" y="934003"/>
                    </a:lnTo>
                    <a:lnTo>
                      <a:pt x="4165" y="980821"/>
                    </a:lnTo>
                    <a:lnTo>
                      <a:pt x="1048" y="1028220"/>
                    </a:lnTo>
                    <a:lnTo>
                      <a:pt x="0" y="1076155"/>
                    </a:lnTo>
                    <a:lnTo>
                      <a:pt x="1048" y="1124093"/>
                    </a:lnTo>
                    <a:lnTo>
                      <a:pt x="4165" y="1171493"/>
                    </a:lnTo>
                    <a:lnTo>
                      <a:pt x="9305" y="1218313"/>
                    </a:lnTo>
                    <a:lnTo>
                      <a:pt x="16426" y="1264508"/>
                    </a:lnTo>
                    <a:lnTo>
                      <a:pt x="25484" y="1310035"/>
                    </a:lnTo>
                    <a:lnTo>
                      <a:pt x="36435" y="1354850"/>
                    </a:lnTo>
                    <a:lnTo>
                      <a:pt x="49235" y="1398909"/>
                    </a:lnTo>
                    <a:lnTo>
                      <a:pt x="63841" y="1442169"/>
                    </a:lnTo>
                    <a:lnTo>
                      <a:pt x="80208" y="1484586"/>
                    </a:lnTo>
                    <a:lnTo>
                      <a:pt x="98293" y="1526115"/>
                    </a:lnTo>
                    <a:lnTo>
                      <a:pt x="118053" y="1566715"/>
                    </a:lnTo>
                    <a:lnTo>
                      <a:pt x="139443" y="1606339"/>
                    </a:lnTo>
                    <a:lnTo>
                      <a:pt x="162420" y="1644946"/>
                    </a:lnTo>
                    <a:lnTo>
                      <a:pt x="186940" y="1682491"/>
                    </a:lnTo>
                    <a:lnTo>
                      <a:pt x="212959" y="1718930"/>
                    </a:lnTo>
                    <a:lnTo>
                      <a:pt x="240433" y="1754219"/>
                    </a:lnTo>
                    <a:lnTo>
                      <a:pt x="269320" y="1788316"/>
                    </a:lnTo>
                    <a:lnTo>
                      <a:pt x="299574" y="1821176"/>
                    </a:lnTo>
                    <a:lnTo>
                      <a:pt x="331153" y="1852755"/>
                    </a:lnTo>
                    <a:lnTo>
                      <a:pt x="364012" y="1883010"/>
                    </a:lnTo>
                    <a:lnTo>
                      <a:pt x="398108" y="1911896"/>
                    </a:lnTo>
                    <a:lnTo>
                      <a:pt x="433397" y="1939371"/>
                    </a:lnTo>
                    <a:lnTo>
                      <a:pt x="469836" y="1965391"/>
                    </a:lnTo>
                    <a:lnTo>
                      <a:pt x="507380" y="1989911"/>
                    </a:lnTo>
                    <a:lnTo>
                      <a:pt x="545986" y="2012888"/>
                    </a:lnTo>
                    <a:lnTo>
                      <a:pt x="585610" y="2034278"/>
                    </a:lnTo>
                    <a:lnTo>
                      <a:pt x="626208" y="2054038"/>
                    </a:lnTo>
                    <a:lnTo>
                      <a:pt x="667737" y="2072123"/>
                    </a:lnTo>
                    <a:lnTo>
                      <a:pt x="710152" y="2088490"/>
                    </a:lnTo>
                    <a:lnTo>
                      <a:pt x="753411" y="2103096"/>
                    </a:lnTo>
                    <a:lnTo>
                      <a:pt x="797469" y="2115896"/>
                    </a:lnTo>
                    <a:lnTo>
                      <a:pt x="842283" y="2126847"/>
                    </a:lnTo>
                    <a:lnTo>
                      <a:pt x="887809" y="2135905"/>
                    </a:lnTo>
                    <a:lnTo>
                      <a:pt x="934003" y="2143026"/>
                    </a:lnTo>
                    <a:lnTo>
                      <a:pt x="980821" y="2148167"/>
                    </a:lnTo>
                    <a:lnTo>
                      <a:pt x="1028220" y="2151283"/>
                    </a:lnTo>
                    <a:lnTo>
                      <a:pt x="1076155" y="2152332"/>
                    </a:lnTo>
                    <a:lnTo>
                      <a:pt x="1124093" y="2151283"/>
                    </a:lnTo>
                    <a:lnTo>
                      <a:pt x="1171493" y="2148167"/>
                    </a:lnTo>
                    <a:lnTo>
                      <a:pt x="1218312" y="2143026"/>
                    </a:lnTo>
                    <a:lnTo>
                      <a:pt x="1264507" y="2135905"/>
                    </a:lnTo>
                    <a:lnTo>
                      <a:pt x="1310034" y="2126847"/>
                    </a:lnTo>
                    <a:lnTo>
                      <a:pt x="1354849" y="2115896"/>
                    </a:lnTo>
                    <a:lnTo>
                      <a:pt x="1398908" y="2103096"/>
                    </a:lnTo>
                    <a:lnTo>
                      <a:pt x="1442168" y="2088490"/>
                    </a:lnTo>
                    <a:lnTo>
                      <a:pt x="1484584" y="2072123"/>
                    </a:lnTo>
                    <a:lnTo>
                      <a:pt x="1526114" y="2054038"/>
                    </a:lnTo>
                    <a:lnTo>
                      <a:pt x="1566712" y="2034278"/>
                    </a:lnTo>
                    <a:lnTo>
                      <a:pt x="1606337" y="2012888"/>
                    </a:lnTo>
                    <a:lnTo>
                      <a:pt x="1644943" y="1989911"/>
                    </a:lnTo>
                    <a:lnTo>
                      <a:pt x="1682487" y="1965391"/>
                    </a:lnTo>
                    <a:lnTo>
                      <a:pt x="1718926" y="1939371"/>
                    </a:lnTo>
                    <a:lnTo>
                      <a:pt x="1754215" y="1911896"/>
                    </a:lnTo>
                    <a:lnTo>
                      <a:pt x="1788311" y="1883010"/>
                    </a:lnTo>
                    <a:lnTo>
                      <a:pt x="1821171" y="1852755"/>
                    </a:lnTo>
                    <a:lnTo>
                      <a:pt x="1852749" y="1821176"/>
                    </a:lnTo>
                    <a:lnTo>
                      <a:pt x="1883004" y="1788316"/>
                    </a:lnTo>
                    <a:lnTo>
                      <a:pt x="1911890" y="1754219"/>
                    </a:lnTo>
                    <a:lnTo>
                      <a:pt x="1939365" y="1718930"/>
                    </a:lnTo>
                    <a:lnTo>
                      <a:pt x="1965384" y="1682491"/>
                    </a:lnTo>
                    <a:lnTo>
                      <a:pt x="1989903" y="1644946"/>
                    </a:lnTo>
                    <a:lnTo>
                      <a:pt x="2012880" y="1606339"/>
                    </a:lnTo>
                    <a:lnTo>
                      <a:pt x="2034270" y="1566715"/>
                    </a:lnTo>
                    <a:lnTo>
                      <a:pt x="2054029" y="1526115"/>
                    </a:lnTo>
                    <a:lnTo>
                      <a:pt x="2072114" y="1484586"/>
                    </a:lnTo>
                    <a:lnTo>
                      <a:pt x="2088481" y="1442169"/>
                    </a:lnTo>
                    <a:lnTo>
                      <a:pt x="2103087" y="1398909"/>
                    </a:lnTo>
                    <a:lnTo>
                      <a:pt x="2115886" y="1354850"/>
                    </a:lnTo>
                    <a:lnTo>
                      <a:pt x="2126837" y="1310035"/>
                    </a:lnTo>
                    <a:lnTo>
                      <a:pt x="2135895" y="1264508"/>
                    </a:lnTo>
                    <a:lnTo>
                      <a:pt x="2143016" y="1218313"/>
                    </a:lnTo>
                    <a:lnTo>
                      <a:pt x="2148156" y="1171493"/>
                    </a:lnTo>
                    <a:lnTo>
                      <a:pt x="2151273" y="1124093"/>
                    </a:lnTo>
                    <a:lnTo>
                      <a:pt x="2152321" y="1076155"/>
                    </a:lnTo>
                    <a:lnTo>
                      <a:pt x="2151273" y="1028220"/>
                    </a:lnTo>
                    <a:lnTo>
                      <a:pt x="2148156" y="980821"/>
                    </a:lnTo>
                    <a:lnTo>
                      <a:pt x="2143016" y="934003"/>
                    </a:lnTo>
                    <a:lnTo>
                      <a:pt x="2135895" y="887809"/>
                    </a:lnTo>
                    <a:lnTo>
                      <a:pt x="2126837" y="842283"/>
                    </a:lnTo>
                    <a:lnTo>
                      <a:pt x="2115886" y="797469"/>
                    </a:lnTo>
                    <a:lnTo>
                      <a:pt x="2103087" y="753411"/>
                    </a:lnTo>
                    <a:lnTo>
                      <a:pt x="2088481" y="710152"/>
                    </a:lnTo>
                    <a:lnTo>
                      <a:pt x="2072114" y="667737"/>
                    </a:lnTo>
                    <a:lnTo>
                      <a:pt x="2054029" y="626208"/>
                    </a:lnTo>
                    <a:lnTo>
                      <a:pt x="2034270" y="585610"/>
                    </a:lnTo>
                    <a:lnTo>
                      <a:pt x="2012880" y="545986"/>
                    </a:lnTo>
                    <a:lnTo>
                      <a:pt x="1989903" y="507380"/>
                    </a:lnTo>
                    <a:lnTo>
                      <a:pt x="1965384" y="469836"/>
                    </a:lnTo>
                    <a:lnTo>
                      <a:pt x="1939365" y="433397"/>
                    </a:lnTo>
                    <a:lnTo>
                      <a:pt x="1911890" y="398108"/>
                    </a:lnTo>
                    <a:lnTo>
                      <a:pt x="1883004" y="364012"/>
                    </a:lnTo>
                    <a:lnTo>
                      <a:pt x="1852749" y="331153"/>
                    </a:lnTo>
                    <a:lnTo>
                      <a:pt x="1821171" y="299574"/>
                    </a:lnTo>
                    <a:lnTo>
                      <a:pt x="1788311" y="269320"/>
                    </a:lnTo>
                    <a:lnTo>
                      <a:pt x="1754215" y="240433"/>
                    </a:lnTo>
                    <a:lnTo>
                      <a:pt x="1718926" y="212959"/>
                    </a:lnTo>
                    <a:lnTo>
                      <a:pt x="1682487" y="186940"/>
                    </a:lnTo>
                    <a:lnTo>
                      <a:pt x="1644943" y="162420"/>
                    </a:lnTo>
                    <a:lnTo>
                      <a:pt x="1606337" y="139443"/>
                    </a:lnTo>
                    <a:lnTo>
                      <a:pt x="1566712" y="118053"/>
                    </a:lnTo>
                    <a:lnTo>
                      <a:pt x="1526114" y="98293"/>
                    </a:lnTo>
                    <a:lnTo>
                      <a:pt x="1484584" y="80208"/>
                    </a:lnTo>
                    <a:lnTo>
                      <a:pt x="1442168" y="63841"/>
                    </a:lnTo>
                    <a:lnTo>
                      <a:pt x="1398908" y="49235"/>
                    </a:lnTo>
                    <a:lnTo>
                      <a:pt x="1354849" y="36435"/>
                    </a:lnTo>
                    <a:lnTo>
                      <a:pt x="1310034" y="25484"/>
                    </a:lnTo>
                    <a:lnTo>
                      <a:pt x="1264507" y="16426"/>
                    </a:lnTo>
                    <a:lnTo>
                      <a:pt x="1218312" y="9305"/>
                    </a:lnTo>
                    <a:lnTo>
                      <a:pt x="1171493" y="4165"/>
                    </a:lnTo>
                    <a:lnTo>
                      <a:pt x="1124093" y="1048"/>
                    </a:lnTo>
                    <a:lnTo>
                      <a:pt x="1076155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82" name="object 18">
                <a:extLst>
                  <a:ext uri="{FF2B5EF4-FFF2-40B4-BE49-F238E27FC236}">
                    <a16:creationId xmlns:a16="http://schemas.microsoft.com/office/drawing/2014/main" id="{8CC476E8-156B-4420-B36F-424E3A425DD0}"/>
                  </a:ext>
                </a:extLst>
              </p:cNvPr>
              <p:cNvSpPr/>
              <p:nvPr/>
            </p:nvSpPr>
            <p:spPr>
              <a:xfrm>
                <a:off x="2252438" y="8043631"/>
                <a:ext cx="1406525" cy="1397000"/>
              </a:xfrm>
              <a:custGeom>
                <a:avLst/>
                <a:gdLst/>
                <a:ahLst/>
                <a:cxnLst/>
                <a:rect l="l" t="t" r="r" b="b"/>
                <a:pathLst>
                  <a:path w="1406525" h="1397000">
                    <a:moveTo>
                      <a:pt x="844700" y="1384300"/>
                    </a:moveTo>
                    <a:lnTo>
                      <a:pt x="561637" y="1384300"/>
                    </a:lnTo>
                    <a:lnTo>
                      <a:pt x="607887" y="1397000"/>
                    </a:lnTo>
                    <a:lnTo>
                      <a:pt x="798452" y="1397000"/>
                    </a:lnTo>
                    <a:lnTo>
                      <a:pt x="844700" y="1384300"/>
                    </a:lnTo>
                    <a:close/>
                  </a:path>
                  <a:path w="1406525" h="1397000">
                    <a:moveTo>
                      <a:pt x="798452" y="0"/>
                    </a:moveTo>
                    <a:lnTo>
                      <a:pt x="607887" y="0"/>
                    </a:lnTo>
                    <a:lnTo>
                      <a:pt x="516458" y="25400"/>
                    </a:lnTo>
                    <a:lnTo>
                      <a:pt x="429729" y="50800"/>
                    </a:lnTo>
                    <a:lnTo>
                      <a:pt x="388391" y="76200"/>
                    </a:lnTo>
                    <a:lnTo>
                      <a:pt x="348545" y="88900"/>
                    </a:lnTo>
                    <a:lnTo>
                      <a:pt x="310296" y="114300"/>
                    </a:lnTo>
                    <a:lnTo>
                      <a:pt x="273750" y="139700"/>
                    </a:lnTo>
                    <a:lnTo>
                      <a:pt x="239012" y="177800"/>
                    </a:lnTo>
                    <a:lnTo>
                      <a:pt x="206188" y="203200"/>
                    </a:lnTo>
                    <a:lnTo>
                      <a:pt x="175384" y="241300"/>
                    </a:lnTo>
                    <a:lnTo>
                      <a:pt x="146704" y="266700"/>
                    </a:lnTo>
                    <a:lnTo>
                      <a:pt x="120255" y="304800"/>
                    </a:lnTo>
                    <a:lnTo>
                      <a:pt x="96142" y="342900"/>
                    </a:lnTo>
                    <a:lnTo>
                      <a:pt x="74471" y="381000"/>
                    </a:lnTo>
                    <a:lnTo>
                      <a:pt x="55346" y="431800"/>
                    </a:lnTo>
                    <a:lnTo>
                      <a:pt x="38874" y="469900"/>
                    </a:lnTo>
                    <a:lnTo>
                      <a:pt x="25161" y="508000"/>
                    </a:lnTo>
                    <a:lnTo>
                      <a:pt x="14311" y="558800"/>
                    </a:lnTo>
                    <a:lnTo>
                      <a:pt x="6431" y="609600"/>
                    </a:lnTo>
                    <a:lnTo>
                      <a:pt x="1625" y="647700"/>
                    </a:lnTo>
                    <a:lnTo>
                      <a:pt x="0" y="698500"/>
                    </a:lnTo>
                    <a:lnTo>
                      <a:pt x="1625" y="749300"/>
                    </a:lnTo>
                    <a:lnTo>
                      <a:pt x="6431" y="800100"/>
                    </a:lnTo>
                    <a:lnTo>
                      <a:pt x="14311" y="838200"/>
                    </a:lnTo>
                    <a:lnTo>
                      <a:pt x="25161" y="889000"/>
                    </a:lnTo>
                    <a:lnTo>
                      <a:pt x="38874" y="927100"/>
                    </a:lnTo>
                    <a:lnTo>
                      <a:pt x="55346" y="977900"/>
                    </a:lnTo>
                    <a:lnTo>
                      <a:pt x="74471" y="1016000"/>
                    </a:lnTo>
                    <a:lnTo>
                      <a:pt x="96142" y="1054100"/>
                    </a:lnTo>
                    <a:lnTo>
                      <a:pt x="120255" y="1092200"/>
                    </a:lnTo>
                    <a:lnTo>
                      <a:pt x="146704" y="1130300"/>
                    </a:lnTo>
                    <a:lnTo>
                      <a:pt x="175384" y="1168400"/>
                    </a:lnTo>
                    <a:lnTo>
                      <a:pt x="206188" y="1193800"/>
                    </a:lnTo>
                    <a:lnTo>
                      <a:pt x="239012" y="1231900"/>
                    </a:lnTo>
                    <a:lnTo>
                      <a:pt x="273750" y="1257300"/>
                    </a:lnTo>
                    <a:lnTo>
                      <a:pt x="310296" y="1282700"/>
                    </a:lnTo>
                    <a:lnTo>
                      <a:pt x="348545" y="1308100"/>
                    </a:lnTo>
                    <a:lnTo>
                      <a:pt x="388391" y="1333500"/>
                    </a:lnTo>
                    <a:lnTo>
                      <a:pt x="472453" y="1358900"/>
                    </a:lnTo>
                    <a:lnTo>
                      <a:pt x="516458" y="1384300"/>
                    </a:lnTo>
                    <a:lnTo>
                      <a:pt x="889878" y="1384300"/>
                    </a:lnTo>
                    <a:lnTo>
                      <a:pt x="933881" y="1358900"/>
                    </a:lnTo>
                    <a:lnTo>
                      <a:pt x="649442" y="1358900"/>
                    </a:lnTo>
                    <a:lnTo>
                      <a:pt x="628744" y="1346200"/>
                    </a:lnTo>
                    <a:lnTo>
                      <a:pt x="608232" y="1346200"/>
                    </a:lnTo>
                    <a:lnTo>
                      <a:pt x="571743" y="1333500"/>
                    </a:lnTo>
                    <a:lnTo>
                      <a:pt x="531282" y="1333500"/>
                    </a:lnTo>
                    <a:lnTo>
                      <a:pt x="484077" y="1320800"/>
                    </a:lnTo>
                    <a:lnTo>
                      <a:pt x="438468" y="1295400"/>
                    </a:lnTo>
                    <a:lnTo>
                      <a:pt x="394606" y="1282700"/>
                    </a:lnTo>
                    <a:lnTo>
                      <a:pt x="352639" y="1257300"/>
                    </a:lnTo>
                    <a:lnTo>
                      <a:pt x="312718" y="1231900"/>
                    </a:lnTo>
                    <a:lnTo>
                      <a:pt x="274991" y="1193800"/>
                    </a:lnTo>
                    <a:lnTo>
                      <a:pt x="239609" y="1168400"/>
                    </a:lnTo>
                    <a:lnTo>
                      <a:pt x="206720" y="1130300"/>
                    </a:lnTo>
                    <a:lnTo>
                      <a:pt x="176474" y="1092200"/>
                    </a:lnTo>
                    <a:lnTo>
                      <a:pt x="149021" y="1054100"/>
                    </a:lnTo>
                    <a:lnTo>
                      <a:pt x="124509" y="1003300"/>
                    </a:lnTo>
                    <a:lnTo>
                      <a:pt x="103090" y="965200"/>
                    </a:lnTo>
                    <a:lnTo>
                      <a:pt x="84911" y="914400"/>
                    </a:lnTo>
                    <a:lnTo>
                      <a:pt x="70123" y="876300"/>
                    </a:lnTo>
                    <a:lnTo>
                      <a:pt x="103996" y="876300"/>
                    </a:lnTo>
                    <a:lnTo>
                      <a:pt x="94655" y="863600"/>
                    </a:lnTo>
                    <a:lnTo>
                      <a:pt x="71700" y="825500"/>
                    </a:lnTo>
                    <a:lnTo>
                      <a:pt x="54103" y="800100"/>
                    </a:lnTo>
                    <a:lnTo>
                      <a:pt x="51456" y="774700"/>
                    </a:lnTo>
                    <a:lnTo>
                      <a:pt x="49468" y="749300"/>
                    </a:lnTo>
                    <a:lnTo>
                      <a:pt x="48138" y="736600"/>
                    </a:lnTo>
                    <a:lnTo>
                      <a:pt x="47464" y="711200"/>
                    </a:lnTo>
                    <a:lnTo>
                      <a:pt x="1405927" y="711200"/>
                    </a:lnTo>
                    <a:lnTo>
                      <a:pt x="1406334" y="698500"/>
                    </a:lnTo>
                    <a:lnTo>
                      <a:pt x="1405927" y="685800"/>
                    </a:lnTo>
                    <a:lnTo>
                      <a:pt x="47464" y="685800"/>
                    </a:lnTo>
                    <a:lnTo>
                      <a:pt x="49468" y="647700"/>
                    </a:lnTo>
                    <a:lnTo>
                      <a:pt x="51456" y="622300"/>
                    </a:lnTo>
                    <a:lnTo>
                      <a:pt x="54103" y="609600"/>
                    </a:lnTo>
                    <a:lnTo>
                      <a:pt x="71700" y="571500"/>
                    </a:lnTo>
                    <a:lnTo>
                      <a:pt x="94655" y="533400"/>
                    </a:lnTo>
                    <a:lnTo>
                      <a:pt x="70123" y="533400"/>
                    </a:lnTo>
                    <a:lnTo>
                      <a:pt x="84911" y="482600"/>
                    </a:lnTo>
                    <a:lnTo>
                      <a:pt x="103090" y="431800"/>
                    </a:lnTo>
                    <a:lnTo>
                      <a:pt x="124509" y="393700"/>
                    </a:lnTo>
                    <a:lnTo>
                      <a:pt x="149021" y="355600"/>
                    </a:lnTo>
                    <a:lnTo>
                      <a:pt x="176474" y="304800"/>
                    </a:lnTo>
                    <a:lnTo>
                      <a:pt x="206720" y="266700"/>
                    </a:lnTo>
                    <a:lnTo>
                      <a:pt x="239609" y="241300"/>
                    </a:lnTo>
                    <a:lnTo>
                      <a:pt x="274991" y="203200"/>
                    </a:lnTo>
                    <a:lnTo>
                      <a:pt x="312718" y="177800"/>
                    </a:lnTo>
                    <a:lnTo>
                      <a:pt x="352639" y="139700"/>
                    </a:lnTo>
                    <a:lnTo>
                      <a:pt x="394606" y="127000"/>
                    </a:lnTo>
                    <a:lnTo>
                      <a:pt x="438468" y="101600"/>
                    </a:lnTo>
                    <a:lnTo>
                      <a:pt x="484077" y="76200"/>
                    </a:lnTo>
                    <a:lnTo>
                      <a:pt x="531282" y="63500"/>
                    </a:lnTo>
                    <a:lnTo>
                      <a:pt x="571743" y="63500"/>
                    </a:lnTo>
                    <a:lnTo>
                      <a:pt x="608232" y="50800"/>
                    </a:lnTo>
                    <a:lnTo>
                      <a:pt x="976604" y="50800"/>
                    </a:lnTo>
                    <a:lnTo>
                      <a:pt x="889878" y="25400"/>
                    </a:lnTo>
                    <a:lnTo>
                      <a:pt x="798452" y="0"/>
                    </a:lnTo>
                    <a:close/>
                  </a:path>
                  <a:path w="1406525" h="1397000">
                    <a:moveTo>
                      <a:pt x="714952" y="1130300"/>
                    </a:moveTo>
                    <a:lnTo>
                      <a:pt x="691382" y="1130300"/>
                    </a:lnTo>
                    <a:lnTo>
                      <a:pt x="691382" y="1358900"/>
                    </a:lnTo>
                    <a:lnTo>
                      <a:pt x="714952" y="1358900"/>
                    </a:lnTo>
                    <a:lnTo>
                      <a:pt x="714952" y="1130300"/>
                    </a:lnTo>
                    <a:close/>
                  </a:path>
                  <a:path w="1406525" h="1397000">
                    <a:moveTo>
                      <a:pt x="1131180" y="711200"/>
                    </a:moveTo>
                    <a:lnTo>
                      <a:pt x="1107610" y="711200"/>
                    </a:lnTo>
                    <a:lnTo>
                      <a:pt x="1105852" y="762000"/>
                    </a:lnTo>
                    <a:lnTo>
                      <a:pt x="1101751" y="812800"/>
                    </a:lnTo>
                    <a:lnTo>
                      <a:pt x="1095394" y="863600"/>
                    </a:lnTo>
                    <a:lnTo>
                      <a:pt x="1086868" y="914400"/>
                    </a:lnTo>
                    <a:lnTo>
                      <a:pt x="1076261" y="952500"/>
                    </a:lnTo>
                    <a:lnTo>
                      <a:pt x="1063659" y="1003300"/>
                    </a:lnTo>
                    <a:lnTo>
                      <a:pt x="1049151" y="1041400"/>
                    </a:lnTo>
                    <a:lnTo>
                      <a:pt x="1006231" y="1066800"/>
                    </a:lnTo>
                    <a:lnTo>
                      <a:pt x="961454" y="1079500"/>
                    </a:lnTo>
                    <a:lnTo>
                      <a:pt x="1038020" y="1079500"/>
                    </a:lnTo>
                    <a:lnTo>
                      <a:pt x="1015775" y="1117600"/>
                    </a:lnTo>
                    <a:lnTo>
                      <a:pt x="990962" y="1168400"/>
                    </a:lnTo>
                    <a:lnTo>
                      <a:pt x="963757" y="1206500"/>
                    </a:lnTo>
                    <a:lnTo>
                      <a:pt x="934339" y="1244600"/>
                    </a:lnTo>
                    <a:lnTo>
                      <a:pt x="902885" y="1282700"/>
                    </a:lnTo>
                    <a:lnTo>
                      <a:pt x="869574" y="1308100"/>
                    </a:lnTo>
                    <a:lnTo>
                      <a:pt x="834583" y="1333500"/>
                    </a:lnTo>
                    <a:lnTo>
                      <a:pt x="798090" y="1346200"/>
                    </a:lnTo>
                    <a:lnTo>
                      <a:pt x="777587" y="1346200"/>
                    </a:lnTo>
                    <a:lnTo>
                      <a:pt x="756890" y="1358900"/>
                    </a:lnTo>
                    <a:lnTo>
                      <a:pt x="933881" y="1358900"/>
                    </a:lnTo>
                    <a:lnTo>
                      <a:pt x="1017941" y="1333500"/>
                    </a:lnTo>
                    <a:lnTo>
                      <a:pt x="875051" y="1333500"/>
                    </a:lnTo>
                    <a:lnTo>
                      <a:pt x="908353" y="1308100"/>
                    </a:lnTo>
                    <a:lnTo>
                      <a:pt x="939953" y="1270000"/>
                    </a:lnTo>
                    <a:lnTo>
                      <a:pt x="969698" y="1244600"/>
                    </a:lnTo>
                    <a:lnTo>
                      <a:pt x="997434" y="1206500"/>
                    </a:lnTo>
                    <a:lnTo>
                      <a:pt x="1023009" y="1155700"/>
                    </a:lnTo>
                    <a:lnTo>
                      <a:pt x="1046267" y="1117600"/>
                    </a:lnTo>
                    <a:lnTo>
                      <a:pt x="1067056" y="1066800"/>
                    </a:lnTo>
                    <a:lnTo>
                      <a:pt x="1116203" y="1041400"/>
                    </a:lnTo>
                    <a:lnTo>
                      <a:pt x="1139199" y="1028700"/>
                    </a:lnTo>
                    <a:lnTo>
                      <a:pt x="1077600" y="1028700"/>
                    </a:lnTo>
                    <a:lnTo>
                      <a:pt x="1090918" y="990600"/>
                    </a:lnTo>
                    <a:lnTo>
                      <a:pt x="1102472" y="952500"/>
                    </a:lnTo>
                    <a:lnTo>
                      <a:pt x="1112186" y="901700"/>
                    </a:lnTo>
                    <a:lnTo>
                      <a:pt x="1119988" y="863600"/>
                    </a:lnTo>
                    <a:lnTo>
                      <a:pt x="1125803" y="812800"/>
                    </a:lnTo>
                    <a:lnTo>
                      <a:pt x="1129559" y="762000"/>
                    </a:lnTo>
                    <a:lnTo>
                      <a:pt x="1131180" y="711200"/>
                    </a:lnTo>
                    <a:close/>
                  </a:path>
                  <a:path w="1406525" h="1397000">
                    <a:moveTo>
                      <a:pt x="103996" y="876300"/>
                    </a:moveTo>
                    <a:lnTo>
                      <a:pt x="70123" y="876300"/>
                    </a:lnTo>
                    <a:lnTo>
                      <a:pt x="96648" y="901700"/>
                    </a:lnTo>
                    <a:lnTo>
                      <a:pt x="127557" y="939800"/>
                    </a:lnTo>
                    <a:lnTo>
                      <a:pt x="162605" y="965200"/>
                    </a:lnTo>
                    <a:lnTo>
                      <a:pt x="201546" y="990600"/>
                    </a:lnTo>
                    <a:lnTo>
                      <a:pt x="244136" y="1016000"/>
                    </a:lnTo>
                    <a:lnTo>
                      <a:pt x="290128" y="1041400"/>
                    </a:lnTo>
                    <a:lnTo>
                      <a:pt x="339277" y="1066800"/>
                    </a:lnTo>
                    <a:lnTo>
                      <a:pt x="360066" y="1117600"/>
                    </a:lnTo>
                    <a:lnTo>
                      <a:pt x="383324" y="1155700"/>
                    </a:lnTo>
                    <a:lnTo>
                      <a:pt x="408899" y="1206500"/>
                    </a:lnTo>
                    <a:lnTo>
                      <a:pt x="436635" y="1244600"/>
                    </a:lnTo>
                    <a:lnTo>
                      <a:pt x="466380" y="1270000"/>
                    </a:lnTo>
                    <a:lnTo>
                      <a:pt x="497980" y="1308100"/>
                    </a:lnTo>
                    <a:lnTo>
                      <a:pt x="531282" y="1333500"/>
                    </a:lnTo>
                    <a:lnTo>
                      <a:pt x="571743" y="1333500"/>
                    </a:lnTo>
                    <a:lnTo>
                      <a:pt x="536755" y="1308100"/>
                    </a:lnTo>
                    <a:lnTo>
                      <a:pt x="503446" y="1282700"/>
                    </a:lnTo>
                    <a:lnTo>
                      <a:pt x="471994" y="1244600"/>
                    </a:lnTo>
                    <a:lnTo>
                      <a:pt x="442578" y="1206500"/>
                    </a:lnTo>
                    <a:lnTo>
                      <a:pt x="415376" y="1168400"/>
                    </a:lnTo>
                    <a:lnTo>
                      <a:pt x="390565" y="1117600"/>
                    </a:lnTo>
                    <a:lnTo>
                      <a:pt x="368323" y="1079500"/>
                    </a:lnTo>
                    <a:lnTo>
                      <a:pt x="444876" y="1079500"/>
                    </a:lnTo>
                    <a:lnTo>
                      <a:pt x="400099" y="1066800"/>
                    </a:lnTo>
                    <a:lnTo>
                      <a:pt x="357182" y="1041400"/>
                    </a:lnTo>
                    <a:lnTo>
                      <a:pt x="352347" y="1028700"/>
                    </a:lnTo>
                    <a:lnTo>
                      <a:pt x="328733" y="1028700"/>
                    </a:lnTo>
                    <a:lnTo>
                      <a:pt x="279691" y="1016000"/>
                    </a:lnTo>
                    <a:lnTo>
                      <a:pt x="234277" y="990600"/>
                    </a:lnTo>
                    <a:lnTo>
                      <a:pt x="192777" y="965200"/>
                    </a:lnTo>
                    <a:lnTo>
                      <a:pt x="155482" y="927100"/>
                    </a:lnTo>
                    <a:lnTo>
                      <a:pt x="122678" y="901700"/>
                    </a:lnTo>
                    <a:lnTo>
                      <a:pt x="103996" y="876300"/>
                    </a:lnTo>
                    <a:close/>
                  </a:path>
                  <a:path w="1406525" h="1397000">
                    <a:moveTo>
                      <a:pt x="1383884" y="876300"/>
                    </a:moveTo>
                    <a:lnTo>
                      <a:pt x="1336210" y="876300"/>
                    </a:lnTo>
                    <a:lnTo>
                      <a:pt x="1321420" y="914400"/>
                    </a:lnTo>
                    <a:lnTo>
                      <a:pt x="1303240" y="965200"/>
                    </a:lnTo>
                    <a:lnTo>
                      <a:pt x="1281819" y="1003300"/>
                    </a:lnTo>
                    <a:lnTo>
                      <a:pt x="1257306" y="1054100"/>
                    </a:lnTo>
                    <a:lnTo>
                      <a:pt x="1229852" y="1092200"/>
                    </a:lnTo>
                    <a:lnTo>
                      <a:pt x="1199606" y="1130300"/>
                    </a:lnTo>
                    <a:lnTo>
                      <a:pt x="1166717" y="1168400"/>
                    </a:lnTo>
                    <a:lnTo>
                      <a:pt x="1131334" y="1193800"/>
                    </a:lnTo>
                    <a:lnTo>
                      <a:pt x="1093608" y="1231900"/>
                    </a:lnTo>
                    <a:lnTo>
                      <a:pt x="1053687" y="1257300"/>
                    </a:lnTo>
                    <a:lnTo>
                      <a:pt x="1011722" y="1282700"/>
                    </a:lnTo>
                    <a:lnTo>
                      <a:pt x="967861" y="1295400"/>
                    </a:lnTo>
                    <a:lnTo>
                      <a:pt x="922254" y="1320800"/>
                    </a:lnTo>
                    <a:lnTo>
                      <a:pt x="875051" y="1333500"/>
                    </a:lnTo>
                    <a:lnTo>
                      <a:pt x="1017941" y="1333500"/>
                    </a:lnTo>
                    <a:lnTo>
                      <a:pt x="1057787" y="1308100"/>
                    </a:lnTo>
                    <a:lnTo>
                      <a:pt x="1096035" y="1282700"/>
                    </a:lnTo>
                    <a:lnTo>
                      <a:pt x="1132581" y="1257300"/>
                    </a:lnTo>
                    <a:lnTo>
                      <a:pt x="1167318" y="1231900"/>
                    </a:lnTo>
                    <a:lnTo>
                      <a:pt x="1200142" y="1193800"/>
                    </a:lnTo>
                    <a:lnTo>
                      <a:pt x="1230947" y="1168400"/>
                    </a:lnTo>
                    <a:lnTo>
                      <a:pt x="1259627" y="1130300"/>
                    </a:lnTo>
                    <a:lnTo>
                      <a:pt x="1286076" y="1092200"/>
                    </a:lnTo>
                    <a:lnTo>
                      <a:pt x="1310189" y="1054100"/>
                    </a:lnTo>
                    <a:lnTo>
                      <a:pt x="1331861" y="1016000"/>
                    </a:lnTo>
                    <a:lnTo>
                      <a:pt x="1350986" y="977900"/>
                    </a:lnTo>
                    <a:lnTo>
                      <a:pt x="1367458" y="927100"/>
                    </a:lnTo>
                    <a:lnTo>
                      <a:pt x="1381172" y="889000"/>
                    </a:lnTo>
                    <a:lnTo>
                      <a:pt x="1383884" y="876300"/>
                    </a:lnTo>
                    <a:close/>
                  </a:path>
                  <a:path w="1406525" h="1397000">
                    <a:moveTo>
                      <a:pt x="813369" y="1117600"/>
                    </a:moveTo>
                    <a:lnTo>
                      <a:pt x="592966" y="1117600"/>
                    </a:lnTo>
                    <a:lnTo>
                      <a:pt x="641685" y="1130300"/>
                    </a:lnTo>
                    <a:lnTo>
                      <a:pt x="764648" y="1130300"/>
                    </a:lnTo>
                    <a:lnTo>
                      <a:pt x="813369" y="1117600"/>
                    </a:lnTo>
                    <a:close/>
                  </a:path>
                  <a:path w="1406525" h="1397000">
                    <a:moveTo>
                      <a:pt x="907390" y="1104900"/>
                    </a:moveTo>
                    <a:lnTo>
                      <a:pt x="498950" y="1104900"/>
                    </a:lnTo>
                    <a:lnTo>
                      <a:pt x="545347" y="1117600"/>
                    </a:lnTo>
                    <a:lnTo>
                      <a:pt x="860991" y="1117600"/>
                    </a:lnTo>
                    <a:lnTo>
                      <a:pt x="907390" y="1104900"/>
                    </a:lnTo>
                    <a:close/>
                  </a:path>
                  <a:path w="1406525" h="1397000">
                    <a:moveTo>
                      <a:pt x="491363" y="1079500"/>
                    </a:moveTo>
                    <a:lnTo>
                      <a:pt x="368323" y="1079500"/>
                    </a:lnTo>
                    <a:lnTo>
                      <a:pt x="410315" y="1092200"/>
                    </a:lnTo>
                    <a:lnTo>
                      <a:pt x="453898" y="1104900"/>
                    </a:lnTo>
                    <a:lnTo>
                      <a:pt x="588860" y="1104900"/>
                    </a:lnTo>
                    <a:lnTo>
                      <a:pt x="491363" y="1079500"/>
                    </a:lnTo>
                    <a:close/>
                  </a:path>
                  <a:path w="1406525" h="1397000">
                    <a:moveTo>
                      <a:pt x="714952" y="711200"/>
                    </a:moveTo>
                    <a:lnTo>
                      <a:pt x="691382" y="711200"/>
                    </a:lnTo>
                    <a:lnTo>
                      <a:pt x="691382" y="1104900"/>
                    </a:lnTo>
                    <a:lnTo>
                      <a:pt x="714952" y="1104900"/>
                    </a:lnTo>
                    <a:lnTo>
                      <a:pt x="714952" y="711200"/>
                    </a:lnTo>
                    <a:close/>
                  </a:path>
                  <a:path w="1406525" h="1397000">
                    <a:moveTo>
                      <a:pt x="1038020" y="1079500"/>
                    </a:moveTo>
                    <a:lnTo>
                      <a:pt x="914969" y="1079500"/>
                    </a:lnTo>
                    <a:lnTo>
                      <a:pt x="817476" y="1104900"/>
                    </a:lnTo>
                    <a:lnTo>
                      <a:pt x="952443" y="1104900"/>
                    </a:lnTo>
                    <a:lnTo>
                      <a:pt x="996028" y="1092200"/>
                    </a:lnTo>
                    <a:lnTo>
                      <a:pt x="1038020" y="1079500"/>
                    </a:lnTo>
                    <a:close/>
                  </a:path>
                  <a:path w="1406525" h="1397000">
                    <a:moveTo>
                      <a:pt x="298713" y="711200"/>
                    </a:moveTo>
                    <a:lnTo>
                      <a:pt x="275143" y="711200"/>
                    </a:lnTo>
                    <a:lnTo>
                      <a:pt x="276768" y="762000"/>
                    </a:lnTo>
                    <a:lnTo>
                      <a:pt x="280526" y="812800"/>
                    </a:lnTo>
                    <a:lnTo>
                      <a:pt x="286343" y="863600"/>
                    </a:lnTo>
                    <a:lnTo>
                      <a:pt x="294146" y="901700"/>
                    </a:lnTo>
                    <a:lnTo>
                      <a:pt x="303861" y="952500"/>
                    </a:lnTo>
                    <a:lnTo>
                      <a:pt x="315415" y="990600"/>
                    </a:lnTo>
                    <a:lnTo>
                      <a:pt x="328733" y="1028700"/>
                    </a:lnTo>
                    <a:lnTo>
                      <a:pt x="352347" y="1028700"/>
                    </a:lnTo>
                    <a:lnTo>
                      <a:pt x="342677" y="1003300"/>
                    </a:lnTo>
                    <a:lnTo>
                      <a:pt x="330075" y="952500"/>
                    </a:lnTo>
                    <a:lnTo>
                      <a:pt x="319465" y="914400"/>
                    </a:lnTo>
                    <a:lnTo>
                      <a:pt x="310936" y="863600"/>
                    </a:lnTo>
                    <a:lnTo>
                      <a:pt x="304575" y="812800"/>
                    </a:lnTo>
                    <a:lnTo>
                      <a:pt x="300471" y="762000"/>
                    </a:lnTo>
                    <a:lnTo>
                      <a:pt x="298713" y="711200"/>
                    </a:lnTo>
                    <a:close/>
                  </a:path>
                  <a:path w="1406525" h="1397000">
                    <a:moveTo>
                      <a:pt x="1405927" y="711200"/>
                    </a:moveTo>
                    <a:lnTo>
                      <a:pt x="1358869" y="711200"/>
                    </a:lnTo>
                    <a:lnTo>
                      <a:pt x="1358200" y="736600"/>
                    </a:lnTo>
                    <a:lnTo>
                      <a:pt x="1356869" y="749300"/>
                    </a:lnTo>
                    <a:lnTo>
                      <a:pt x="1354879" y="774700"/>
                    </a:lnTo>
                    <a:lnTo>
                      <a:pt x="1352231" y="800100"/>
                    </a:lnTo>
                    <a:lnTo>
                      <a:pt x="1334636" y="825500"/>
                    </a:lnTo>
                    <a:lnTo>
                      <a:pt x="1311683" y="863600"/>
                    </a:lnTo>
                    <a:lnTo>
                      <a:pt x="1283660" y="901700"/>
                    </a:lnTo>
                    <a:lnTo>
                      <a:pt x="1250855" y="927100"/>
                    </a:lnTo>
                    <a:lnTo>
                      <a:pt x="1213559" y="965200"/>
                    </a:lnTo>
                    <a:lnTo>
                      <a:pt x="1172058" y="990600"/>
                    </a:lnTo>
                    <a:lnTo>
                      <a:pt x="1126642" y="1016000"/>
                    </a:lnTo>
                    <a:lnTo>
                      <a:pt x="1077600" y="1028700"/>
                    </a:lnTo>
                    <a:lnTo>
                      <a:pt x="1139199" y="1028700"/>
                    </a:lnTo>
                    <a:lnTo>
                      <a:pt x="1204786" y="990600"/>
                    </a:lnTo>
                    <a:lnTo>
                      <a:pt x="1243730" y="965200"/>
                    </a:lnTo>
                    <a:lnTo>
                      <a:pt x="1278779" y="939800"/>
                    </a:lnTo>
                    <a:lnTo>
                      <a:pt x="1309688" y="901700"/>
                    </a:lnTo>
                    <a:lnTo>
                      <a:pt x="1336210" y="876300"/>
                    </a:lnTo>
                    <a:lnTo>
                      <a:pt x="1383884" y="876300"/>
                    </a:lnTo>
                    <a:lnTo>
                      <a:pt x="1392022" y="838200"/>
                    </a:lnTo>
                    <a:lnTo>
                      <a:pt x="1399902" y="800100"/>
                    </a:lnTo>
                    <a:lnTo>
                      <a:pt x="1404708" y="749300"/>
                    </a:lnTo>
                    <a:lnTo>
                      <a:pt x="1405927" y="711200"/>
                    </a:lnTo>
                    <a:close/>
                  </a:path>
                  <a:path w="1406525" h="1397000">
                    <a:moveTo>
                      <a:pt x="352347" y="368300"/>
                    </a:moveTo>
                    <a:lnTo>
                      <a:pt x="328733" y="368300"/>
                    </a:lnTo>
                    <a:lnTo>
                      <a:pt x="315415" y="406400"/>
                    </a:lnTo>
                    <a:lnTo>
                      <a:pt x="303861" y="457200"/>
                    </a:lnTo>
                    <a:lnTo>
                      <a:pt x="294146" y="495300"/>
                    </a:lnTo>
                    <a:lnTo>
                      <a:pt x="286343" y="546100"/>
                    </a:lnTo>
                    <a:lnTo>
                      <a:pt x="280526" y="584200"/>
                    </a:lnTo>
                    <a:lnTo>
                      <a:pt x="276768" y="635000"/>
                    </a:lnTo>
                    <a:lnTo>
                      <a:pt x="275143" y="685800"/>
                    </a:lnTo>
                    <a:lnTo>
                      <a:pt x="298713" y="685800"/>
                    </a:lnTo>
                    <a:lnTo>
                      <a:pt x="300471" y="635000"/>
                    </a:lnTo>
                    <a:lnTo>
                      <a:pt x="304575" y="584200"/>
                    </a:lnTo>
                    <a:lnTo>
                      <a:pt x="310936" y="533400"/>
                    </a:lnTo>
                    <a:lnTo>
                      <a:pt x="319465" y="482600"/>
                    </a:lnTo>
                    <a:lnTo>
                      <a:pt x="330075" y="444500"/>
                    </a:lnTo>
                    <a:lnTo>
                      <a:pt x="342677" y="393700"/>
                    </a:lnTo>
                    <a:lnTo>
                      <a:pt x="352347" y="368300"/>
                    </a:lnTo>
                    <a:close/>
                  </a:path>
                  <a:path w="1406525" h="1397000">
                    <a:moveTo>
                      <a:pt x="714952" y="292100"/>
                    </a:moveTo>
                    <a:lnTo>
                      <a:pt x="691382" y="292100"/>
                    </a:lnTo>
                    <a:lnTo>
                      <a:pt x="691382" y="685800"/>
                    </a:lnTo>
                    <a:lnTo>
                      <a:pt x="714952" y="685800"/>
                    </a:lnTo>
                    <a:lnTo>
                      <a:pt x="714952" y="292100"/>
                    </a:lnTo>
                    <a:close/>
                  </a:path>
                  <a:path w="1406525" h="1397000">
                    <a:moveTo>
                      <a:pt x="907390" y="292100"/>
                    </a:moveTo>
                    <a:lnTo>
                      <a:pt x="766768" y="292100"/>
                    </a:lnTo>
                    <a:lnTo>
                      <a:pt x="817476" y="304800"/>
                    </a:lnTo>
                    <a:lnTo>
                      <a:pt x="866927" y="304800"/>
                    </a:lnTo>
                    <a:lnTo>
                      <a:pt x="961454" y="330200"/>
                    </a:lnTo>
                    <a:lnTo>
                      <a:pt x="1006231" y="342900"/>
                    </a:lnTo>
                    <a:lnTo>
                      <a:pt x="1049151" y="355600"/>
                    </a:lnTo>
                    <a:lnTo>
                      <a:pt x="1063659" y="393700"/>
                    </a:lnTo>
                    <a:lnTo>
                      <a:pt x="1076261" y="444500"/>
                    </a:lnTo>
                    <a:lnTo>
                      <a:pt x="1086868" y="482600"/>
                    </a:lnTo>
                    <a:lnTo>
                      <a:pt x="1095394" y="533400"/>
                    </a:lnTo>
                    <a:lnTo>
                      <a:pt x="1101751" y="584200"/>
                    </a:lnTo>
                    <a:lnTo>
                      <a:pt x="1105852" y="635000"/>
                    </a:lnTo>
                    <a:lnTo>
                      <a:pt x="1107610" y="685800"/>
                    </a:lnTo>
                    <a:lnTo>
                      <a:pt x="1131180" y="685800"/>
                    </a:lnTo>
                    <a:lnTo>
                      <a:pt x="1129559" y="635000"/>
                    </a:lnTo>
                    <a:lnTo>
                      <a:pt x="1125803" y="584200"/>
                    </a:lnTo>
                    <a:lnTo>
                      <a:pt x="1119988" y="546100"/>
                    </a:lnTo>
                    <a:lnTo>
                      <a:pt x="1112186" y="495300"/>
                    </a:lnTo>
                    <a:lnTo>
                      <a:pt x="1102472" y="457200"/>
                    </a:lnTo>
                    <a:lnTo>
                      <a:pt x="1090918" y="406400"/>
                    </a:lnTo>
                    <a:lnTo>
                      <a:pt x="1077600" y="368300"/>
                    </a:lnTo>
                    <a:lnTo>
                      <a:pt x="1139199" y="368300"/>
                    </a:lnTo>
                    <a:lnTo>
                      <a:pt x="1116203" y="355600"/>
                    </a:lnTo>
                    <a:lnTo>
                      <a:pt x="1067056" y="330200"/>
                    </a:lnTo>
                    <a:lnTo>
                      <a:pt x="1038020" y="330200"/>
                    </a:lnTo>
                    <a:lnTo>
                      <a:pt x="996028" y="317500"/>
                    </a:lnTo>
                    <a:lnTo>
                      <a:pt x="907390" y="292100"/>
                    </a:lnTo>
                    <a:close/>
                  </a:path>
                  <a:path w="1406525" h="1397000">
                    <a:moveTo>
                      <a:pt x="1139199" y="368300"/>
                    </a:moveTo>
                    <a:lnTo>
                      <a:pt x="1077600" y="368300"/>
                    </a:lnTo>
                    <a:lnTo>
                      <a:pt x="1126642" y="393700"/>
                    </a:lnTo>
                    <a:lnTo>
                      <a:pt x="1172058" y="406400"/>
                    </a:lnTo>
                    <a:lnTo>
                      <a:pt x="1213559" y="444500"/>
                    </a:lnTo>
                    <a:lnTo>
                      <a:pt x="1250855" y="469900"/>
                    </a:lnTo>
                    <a:lnTo>
                      <a:pt x="1283660" y="495300"/>
                    </a:lnTo>
                    <a:lnTo>
                      <a:pt x="1311683" y="533400"/>
                    </a:lnTo>
                    <a:lnTo>
                      <a:pt x="1334636" y="571500"/>
                    </a:lnTo>
                    <a:lnTo>
                      <a:pt x="1352231" y="609600"/>
                    </a:lnTo>
                    <a:lnTo>
                      <a:pt x="1356869" y="647700"/>
                    </a:lnTo>
                    <a:lnTo>
                      <a:pt x="1358869" y="685800"/>
                    </a:lnTo>
                    <a:lnTo>
                      <a:pt x="1405927" y="685800"/>
                    </a:lnTo>
                    <a:lnTo>
                      <a:pt x="1404708" y="647700"/>
                    </a:lnTo>
                    <a:lnTo>
                      <a:pt x="1399902" y="609600"/>
                    </a:lnTo>
                    <a:lnTo>
                      <a:pt x="1392022" y="558800"/>
                    </a:lnTo>
                    <a:lnTo>
                      <a:pt x="1386597" y="533400"/>
                    </a:lnTo>
                    <a:lnTo>
                      <a:pt x="1336210" y="533400"/>
                    </a:lnTo>
                    <a:lnTo>
                      <a:pt x="1309688" y="495300"/>
                    </a:lnTo>
                    <a:lnTo>
                      <a:pt x="1278779" y="457200"/>
                    </a:lnTo>
                    <a:lnTo>
                      <a:pt x="1243730" y="431800"/>
                    </a:lnTo>
                    <a:lnTo>
                      <a:pt x="1204786" y="406400"/>
                    </a:lnTo>
                    <a:lnTo>
                      <a:pt x="1162195" y="381000"/>
                    </a:lnTo>
                    <a:lnTo>
                      <a:pt x="1139199" y="368300"/>
                    </a:lnTo>
                    <a:close/>
                  </a:path>
                  <a:path w="1406525" h="1397000">
                    <a:moveTo>
                      <a:pt x="571743" y="63500"/>
                    </a:moveTo>
                    <a:lnTo>
                      <a:pt x="531282" y="63500"/>
                    </a:lnTo>
                    <a:lnTo>
                      <a:pt x="497980" y="88900"/>
                    </a:lnTo>
                    <a:lnTo>
                      <a:pt x="466380" y="127000"/>
                    </a:lnTo>
                    <a:lnTo>
                      <a:pt x="436635" y="165100"/>
                    </a:lnTo>
                    <a:lnTo>
                      <a:pt x="408899" y="203200"/>
                    </a:lnTo>
                    <a:lnTo>
                      <a:pt x="383324" y="241300"/>
                    </a:lnTo>
                    <a:lnTo>
                      <a:pt x="360066" y="292100"/>
                    </a:lnTo>
                    <a:lnTo>
                      <a:pt x="339277" y="330200"/>
                    </a:lnTo>
                    <a:lnTo>
                      <a:pt x="290128" y="355600"/>
                    </a:lnTo>
                    <a:lnTo>
                      <a:pt x="244136" y="381000"/>
                    </a:lnTo>
                    <a:lnTo>
                      <a:pt x="201546" y="406400"/>
                    </a:lnTo>
                    <a:lnTo>
                      <a:pt x="162605" y="431800"/>
                    </a:lnTo>
                    <a:lnTo>
                      <a:pt x="127557" y="457200"/>
                    </a:lnTo>
                    <a:lnTo>
                      <a:pt x="96648" y="495300"/>
                    </a:lnTo>
                    <a:lnTo>
                      <a:pt x="70123" y="533400"/>
                    </a:lnTo>
                    <a:lnTo>
                      <a:pt x="94655" y="533400"/>
                    </a:lnTo>
                    <a:lnTo>
                      <a:pt x="122678" y="495300"/>
                    </a:lnTo>
                    <a:lnTo>
                      <a:pt x="155482" y="469900"/>
                    </a:lnTo>
                    <a:lnTo>
                      <a:pt x="192777" y="444500"/>
                    </a:lnTo>
                    <a:lnTo>
                      <a:pt x="234277" y="406400"/>
                    </a:lnTo>
                    <a:lnTo>
                      <a:pt x="279691" y="393700"/>
                    </a:lnTo>
                    <a:lnTo>
                      <a:pt x="328733" y="368300"/>
                    </a:lnTo>
                    <a:lnTo>
                      <a:pt x="352347" y="368300"/>
                    </a:lnTo>
                    <a:lnTo>
                      <a:pt x="357182" y="355600"/>
                    </a:lnTo>
                    <a:lnTo>
                      <a:pt x="400099" y="342900"/>
                    </a:lnTo>
                    <a:lnTo>
                      <a:pt x="444876" y="330200"/>
                    </a:lnTo>
                    <a:lnTo>
                      <a:pt x="368323" y="330200"/>
                    </a:lnTo>
                    <a:lnTo>
                      <a:pt x="390565" y="279400"/>
                    </a:lnTo>
                    <a:lnTo>
                      <a:pt x="415376" y="228600"/>
                    </a:lnTo>
                    <a:lnTo>
                      <a:pt x="442578" y="190500"/>
                    </a:lnTo>
                    <a:lnTo>
                      <a:pt x="471994" y="152400"/>
                    </a:lnTo>
                    <a:lnTo>
                      <a:pt x="503446" y="114300"/>
                    </a:lnTo>
                    <a:lnTo>
                      <a:pt x="536755" y="88900"/>
                    </a:lnTo>
                    <a:lnTo>
                      <a:pt x="571743" y="63500"/>
                    </a:lnTo>
                    <a:close/>
                  </a:path>
                  <a:path w="1406525" h="1397000">
                    <a:moveTo>
                      <a:pt x="997273" y="63500"/>
                    </a:moveTo>
                    <a:lnTo>
                      <a:pt x="875051" y="63500"/>
                    </a:lnTo>
                    <a:lnTo>
                      <a:pt x="922254" y="76200"/>
                    </a:lnTo>
                    <a:lnTo>
                      <a:pt x="967861" y="101600"/>
                    </a:lnTo>
                    <a:lnTo>
                      <a:pt x="1011722" y="127000"/>
                    </a:lnTo>
                    <a:lnTo>
                      <a:pt x="1053687" y="139700"/>
                    </a:lnTo>
                    <a:lnTo>
                      <a:pt x="1093608" y="177800"/>
                    </a:lnTo>
                    <a:lnTo>
                      <a:pt x="1131334" y="203200"/>
                    </a:lnTo>
                    <a:lnTo>
                      <a:pt x="1166717" y="241300"/>
                    </a:lnTo>
                    <a:lnTo>
                      <a:pt x="1199606" y="266700"/>
                    </a:lnTo>
                    <a:lnTo>
                      <a:pt x="1229852" y="304800"/>
                    </a:lnTo>
                    <a:lnTo>
                      <a:pt x="1257306" y="355600"/>
                    </a:lnTo>
                    <a:lnTo>
                      <a:pt x="1281819" y="393700"/>
                    </a:lnTo>
                    <a:lnTo>
                      <a:pt x="1303240" y="431800"/>
                    </a:lnTo>
                    <a:lnTo>
                      <a:pt x="1321420" y="482600"/>
                    </a:lnTo>
                    <a:lnTo>
                      <a:pt x="1336210" y="533400"/>
                    </a:lnTo>
                    <a:lnTo>
                      <a:pt x="1386597" y="533400"/>
                    </a:lnTo>
                    <a:lnTo>
                      <a:pt x="1381172" y="508000"/>
                    </a:lnTo>
                    <a:lnTo>
                      <a:pt x="1367458" y="469900"/>
                    </a:lnTo>
                    <a:lnTo>
                      <a:pt x="1350986" y="431800"/>
                    </a:lnTo>
                    <a:lnTo>
                      <a:pt x="1331861" y="381000"/>
                    </a:lnTo>
                    <a:lnTo>
                      <a:pt x="1310189" y="342900"/>
                    </a:lnTo>
                    <a:lnTo>
                      <a:pt x="1286076" y="304800"/>
                    </a:lnTo>
                    <a:lnTo>
                      <a:pt x="1259627" y="266700"/>
                    </a:lnTo>
                    <a:lnTo>
                      <a:pt x="1230947" y="241300"/>
                    </a:lnTo>
                    <a:lnTo>
                      <a:pt x="1200142" y="203200"/>
                    </a:lnTo>
                    <a:lnTo>
                      <a:pt x="1167318" y="177800"/>
                    </a:lnTo>
                    <a:lnTo>
                      <a:pt x="1132581" y="139700"/>
                    </a:lnTo>
                    <a:lnTo>
                      <a:pt x="1096035" y="114300"/>
                    </a:lnTo>
                    <a:lnTo>
                      <a:pt x="1057787" y="88900"/>
                    </a:lnTo>
                    <a:lnTo>
                      <a:pt x="1017941" y="76200"/>
                    </a:lnTo>
                    <a:lnTo>
                      <a:pt x="997273" y="63500"/>
                    </a:lnTo>
                    <a:close/>
                  </a:path>
                  <a:path w="1406525" h="1397000">
                    <a:moveTo>
                      <a:pt x="860991" y="279400"/>
                    </a:moveTo>
                    <a:lnTo>
                      <a:pt x="545347" y="279400"/>
                    </a:lnTo>
                    <a:lnTo>
                      <a:pt x="498950" y="292100"/>
                    </a:lnTo>
                    <a:lnTo>
                      <a:pt x="410315" y="317500"/>
                    </a:lnTo>
                    <a:lnTo>
                      <a:pt x="368323" y="330200"/>
                    </a:lnTo>
                    <a:lnTo>
                      <a:pt x="444876" y="330200"/>
                    </a:lnTo>
                    <a:lnTo>
                      <a:pt x="539408" y="304800"/>
                    </a:lnTo>
                    <a:lnTo>
                      <a:pt x="588860" y="304800"/>
                    </a:lnTo>
                    <a:lnTo>
                      <a:pt x="639568" y="292100"/>
                    </a:lnTo>
                    <a:lnTo>
                      <a:pt x="907390" y="292100"/>
                    </a:lnTo>
                    <a:lnTo>
                      <a:pt x="860991" y="279400"/>
                    </a:lnTo>
                    <a:close/>
                  </a:path>
                  <a:path w="1406525" h="1397000">
                    <a:moveTo>
                      <a:pt x="976604" y="50800"/>
                    </a:moveTo>
                    <a:lnTo>
                      <a:pt x="798090" y="50800"/>
                    </a:lnTo>
                    <a:lnTo>
                      <a:pt x="834583" y="63500"/>
                    </a:lnTo>
                    <a:lnTo>
                      <a:pt x="869574" y="88900"/>
                    </a:lnTo>
                    <a:lnTo>
                      <a:pt x="902885" y="114300"/>
                    </a:lnTo>
                    <a:lnTo>
                      <a:pt x="934339" y="152400"/>
                    </a:lnTo>
                    <a:lnTo>
                      <a:pt x="963757" y="190500"/>
                    </a:lnTo>
                    <a:lnTo>
                      <a:pt x="990962" y="228600"/>
                    </a:lnTo>
                    <a:lnTo>
                      <a:pt x="1015775" y="279400"/>
                    </a:lnTo>
                    <a:lnTo>
                      <a:pt x="1038020" y="330200"/>
                    </a:lnTo>
                    <a:lnTo>
                      <a:pt x="1067056" y="330200"/>
                    </a:lnTo>
                    <a:lnTo>
                      <a:pt x="1046267" y="292100"/>
                    </a:lnTo>
                    <a:lnTo>
                      <a:pt x="1023009" y="241300"/>
                    </a:lnTo>
                    <a:lnTo>
                      <a:pt x="997434" y="203200"/>
                    </a:lnTo>
                    <a:lnTo>
                      <a:pt x="969698" y="165100"/>
                    </a:lnTo>
                    <a:lnTo>
                      <a:pt x="939953" y="127000"/>
                    </a:lnTo>
                    <a:lnTo>
                      <a:pt x="908353" y="88900"/>
                    </a:lnTo>
                    <a:lnTo>
                      <a:pt x="875051" y="63500"/>
                    </a:lnTo>
                    <a:lnTo>
                      <a:pt x="997273" y="63500"/>
                    </a:lnTo>
                    <a:lnTo>
                      <a:pt x="976604" y="50800"/>
                    </a:lnTo>
                    <a:close/>
                  </a:path>
                  <a:path w="1406525" h="1397000">
                    <a:moveTo>
                      <a:pt x="714952" y="50800"/>
                    </a:moveTo>
                    <a:lnTo>
                      <a:pt x="691382" y="50800"/>
                    </a:lnTo>
                    <a:lnTo>
                      <a:pt x="691382" y="266700"/>
                    </a:lnTo>
                    <a:lnTo>
                      <a:pt x="641685" y="279400"/>
                    </a:lnTo>
                    <a:lnTo>
                      <a:pt x="764648" y="279400"/>
                    </a:lnTo>
                    <a:lnTo>
                      <a:pt x="714952" y="266700"/>
                    </a:lnTo>
                    <a:lnTo>
                      <a:pt x="714952" y="508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20">
                <a:extLst>
                  <a:ext uri="{FF2B5EF4-FFF2-40B4-BE49-F238E27FC236}">
                    <a16:creationId xmlns:a16="http://schemas.microsoft.com/office/drawing/2014/main" id="{F01C3DFE-DA59-47DF-A285-532308A7453E}"/>
                  </a:ext>
                </a:extLst>
              </p:cNvPr>
              <p:cNvSpPr/>
              <p:nvPr/>
            </p:nvSpPr>
            <p:spPr>
              <a:xfrm>
                <a:off x="14476697" y="1291114"/>
                <a:ext cx="685165" cy="1111250"/>
              </a:xfrm>
              <a:custGeom>
                <a:avLst/>
                <a:gdLst/>
                <a:ahLst/>
                <a:cxnLst/>
                <a:rect l="l" t="t" r="r" b="b"/>
                <a:pathLst>
                  <a:path w="685165" h="1111250">
                    <a:moveTo>
                      <a:pt x="0" y="0"/>
                    </a:moveTo>
                    <a:lnTo>
                      <a:pt x="0" y="1111097"/>
                    </a:lnTo>
                    <a:lnTo>
                      <a:pt x="685141" y="5555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sp>
          <p:nvSpPr>
            <p:cNvPr id="85" name="object 3">
              <a:extLst>
                <a:ext uri="{FF2B5EF4-FFF2-40B4-BE49-F238E27FC236}">
                  <a16:creationId xmlns:a16="http://schemas.microsoft.com/office/drawing/2014/main" id="{1479FF49-E5A6-4F20-A920-08A1E909BB4C}"/>
                </a:ext>
              </a:extLst>
            </p:cNvPr>
            <p:cNvSpPr/>
            <p:nvPr userDrawn="1"/>
          </p:nvSpPr>
          <p:spPr>
            <a:xfrm>
              <a:off x="5639407" y="3613929"/>
              <a:ext cx="513013" cy="953765"/>
            </a:xfrm>
            <a:custGeom>
              <a:avLst/>
              <a:gdLst/>
              <a:ahLst/>
              <a:cxnLst/>
              <a:rect l="l" t="t" r="r" b="b"/>
              <a:pathLst>
                <a:path w="815975" h="1517015">
                  <a:moveTo>
                    <a:pt x="815859" y="0"/>
                  </a:moveTo>
                  <a:lnTo>
                    <a:pt x="0" y="0"/>
                  </a:lnTo>
                  <a:lnTo>
                    <a:pt x="0" y="1516781"/>
                  </a:lnTo>
                  <a:lnTo>
                    <a:pt x="815859" y="1516781"/>
                  </a:lnTo>
                  <a:lnTo>
                    <a:pt x="815859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5">
              <a:extLst>
                <a:ext uri="{FF2B5EF4-FFF2-40B4-BE49-F238E27FC236}">
                  <a16:creationId xmlns:a16="http://schemas.microsoft.com/office/drawing/2014/main" id="{1E838FE1-C70E-4296-80A1-06CE76EC85DA}"/>
                </a:ext>
              </a:extLst>
            </p:cNvPr>
            <p:cNvSpPr/>
            <p:nvPr userDrawn="1"/>
          </p:nvSpPr>
          <p:spPr>
            <a:xfrm>
              <a:off x="5639409" y="3099582"/>
              <a:ext cx="513013" cy="514610"/>
            </a:xfrm>
            <a:custGeom>
              <a:avLst/>
              <a:gdLst/>
              <a:ahLst/>
              <a:cxnLst/>
              <a:rect l="l" t="t" r="r" b="b"/>
              <a:pathLst>
                <a:path w="815975" h="818515">
                  <a:moveTo>
                    <a:pt x="815859" y="0"/>
                  </a:moveTo>
                  <a:lnTo>
                    <a:pt x="0" y="0"/>
                  </a:lnTo>
                  <a:lnTo>
                    <a:pt x="0" y="818100"/>
                  </a:lnTo>
                  <a:lnTo>
                    <a:pt x="815859" y="818100"/>
                  </a:lnTo>
                  <a:lnTo>
                    <a:pt x="815859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15">
              <a:extLst>
                <a:ext uri="{FF2B5EF4-FFF2-40B4-BE49-F238E27FC236}">
                  <a16:creationId xmlns:a16="http://schemas.microsoft.com/office/drawing/2014/main" id="{AF012066-0AEB-4D77-9612-8F67B89B70E6}"/>
                </a:ext>
              </a:extLst>
            </p:cNvPr>
            <p:cNvSpPr/>
            <p:nvPr userDrawn="1"/>
          </p:nvSpPr>
          <p:spPr>
            <a:xfrm>
              <a:off x="4677698" y="4058149"/>
              <a:ext cx="961708" cy="513013"/>
            </a:xfrm>
            <a:custGeom>
              <a:avLst/>
              <a:gdLst/>
              <a:ahLst/>
              <a:cxnLst/>
              <a:rect l="l" t="t" r="r" b="b"/>
              <a:pathLst>
                <a:path w="2332990" h="815975">
                  <a:moveTo>
                    <a:pt x="2332609" y="0"/>
                  </a:moveTo>
                  <a:lnTo>
                    <a:pt x="0" y="0"/>
                  </a:lnTo>
                  <a:lnTo>
                    <a:pt x="0" y="815839"/>
                  </a:lnTo>
                  <a:lnTo>
                    <a:pt x="2332609" y="815839"/>
                  </a:lnTo>
                  <a:lnTo>
                    <a:pt x="2332609" y="0"/>
                  </a:lnTo>
                  <a:close/>
                </a:path>
              </a:pathLst>
            </a:custGeom>
            <a:solidFill>
              <a:srgbClr val="C9D0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3">
              <a:extLst>
                <a:ext uri="{FF2B5EF4-FFF2-40B4-BE49-F238E27FC236}">
                  <a16:creationId xmlns:a16="http://schemas.microsoft.com/office/drawing/2014/main" id="{B3448C0C-9116-44F1-B518-AFEF12F7243C}"/>
                </a:ext>
              </a:extLst>
            </p:cNvPr>
            <p:cNvSpPr/>
            <p:nvPr userDrawn="1"/>
          </p:nvSpPr>
          <p:spPr>
            <a:xfrm>
              <a:off x="7114416" y="2660164"/>
              <a:ext cx="513013" cy="953765"/>
            </a:xfrm>
            <a:custGeom>
              <a:avLst/>
              <a:gdLst/>
              <a:ahLst/>
              <a:cxnLst/>
              <a:rect l="l" t="t" r="r" b="b"/>
              <a:pathLst>
                <a:path w="815975" h="1517015">
                  <a:moveTo>
                    <a:pt x="815859" y="0"/>
                  </a:moveTo>
                  <a:lnTo>
                    <a:pt x="0" y="0"/>
                  </a:lnTo>
                  <a:lnTo>
                    <a:pt x="0" y="1516781"/>
                  </a:lnTo>
                  <a:lnTo>
                    <a:pt x="815859" y="1516781"/>
                  </a:lnTo>
                  <a:lnTo>
                    <a:pt x="815859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5">
              <a:extLst>
                <a:ext uri="{FF2B5EF4-FFF2-40B4-BE49-F238E27FC236}">
                  <a16:creationId xmlns:a16="http://schemas.microsoft.com/office/drawing/2014/main" id="{41BBAB64-B50B-47CE-A984-D952FAD41BD9}"/>
                </a:ext>
              </a:extLst>
            </p:cNvPr>
            <p:cNvSpPr/>
            <p:nvPr userDrawn="1"/>
          </p:nvSpPr>
          <p:spPr>
            <a:xfrm>
              <a:off x="7114418" y="2145817"/>
              <a:ext cx="513013" cy="514610"/>
            </a:xfrm>
            <a:custGeom>
              <a:avLst/>
              <a:gdLst/>
              <a:ahLst/>
              <a:cxnLst/>
              <a:rect l="l" t="t" r="r" b="b"/>
              <a:pathLst>
                <a:path w="815975" h="818515">
                  <a:moveTo>
                    <a:pt x="815859" y="0"/>
                  </a:moveTo>
                  <a:lnTo>
                    <a:pt x="0" y="0"/>
                  </a:lnTo>
                  <a:lnTo>
                    <a:pt x="0" y="818100"/>
                  </a:lnTo>
                  <a:lnTo>
                    <a:pt x="815859" y="818100"/>
                  </a:lnTo>
                  <a:lnTo>
                    <a:pt x="815859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15">
              <a:extLst>
                <a:ext uri="{FF2B5EF4-FFF2-40B4-BE49-F238E27FC236}">
                  <a16:creationId xmlns:a16="http://schemas.microsoft.com/office/drawing/2014/main" id="{4D8323DF-1CA6-41B0-8723-EC94B46F28DA}"/>
                </a:ext>
              </a:extLst>
            </p:cNvPr>
            <p:cNvSpPr/>
            <p:nvPr userDrawn="1"/>
          </p:nvSpPr>
          <p:spPr>
            <a:xfrm>
              <a:off x="6152707" y="3104384"/>
              <a:ext cx="961708" cy="513013"/>
            </a:xfrm>
            <a:custGeom>
              <a:avLst/>
              <a:gdLst/>
              <a:ahLst/>
              <a:cxnLst/>
              <a:rect l="l" t="t" r="r" b="b"/>
              <a:pathLst>
                <a:path w="2332990" h="815975">
                  <a:moveTo>
                    <a:pt x="2332609" y="0"/>
                  </a:moveTo>
                  <a:lnTo>
                    <a:pt x="0" y="0"/>
                  </a:lnTo>
                  <a:lnTo>
                    <a:pt x="0" y="815839"/>
                  </a:lnTo>
                  <a:lnTo>
                    <a:pt x="2332609" y="815839"/>
                  </a:lnTo>
                  <a:lnTo>
                    <a:pt x="2332609" y="0"/>
                  </a:lnTo>
                  <a:close/>
                </a:path>
              </a:pathLst>
            </a:custGeom>
            <a:solidFill>
              <a:srgbClr val="C9D0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3">
              <a:extLst>
                <a:ext uri="{FF2B5EF4-FFF2-40B4-BE49-F238E27FC236}">
                  <a16:creationId xmlns:a16="http://schemas.microsoft.com/office/drawing/2014/main" id="{3A24FB88-D183-4973-989D-F1E2361A184A}"/>
                </a:ext>
              </a:extLst>
            </p:cNvPr>
            <p:cNvSpPr/>
            <p:nvPr userDrawn="1"/>
          </p:nvSpPr>
          <p:spPr>
            <a:xfrm>
              <a:off x="8581511" y="1705302"/>
              <a:ext cx="513013" cy="953765"/>
            </a:xfrm>
            <a:custGeom>
              <a:avLst/>
              <a:gdLst/>
              <a:ahLst/>
              <a:cxnLst/>
              <a:rect l="l" t="t" r="r" b="b"/>
              <a:pathLst>
                <a:path w="815975" h="1517015">
                  <a:moveTo>
                    <a:pt x="815859" y="0"/>
                  </a:moveTo>
                  <a:lnTo>
                    <a:pt x="0" y="0"/>
                  </a:lnTo>
                  <a:lnTo>
                    <a:pt x="0" y="1516781"/>
                  </a:lnTo>
                  <a:lnTo>
                    <a:pt x="815859" y="1516781"/>
                  </a:lnTo>
                  <a:lnTo>
                    <a:pt x="815859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5">
              <a:extLst>
                <a:ext uri="{FF2B5EF4-FFF2-40B4-BE49-F238E27FC236}">
                  <a16:creationId xmlns:a16="http://schemas.microsoft.com/office/drawing/2014/main" id="{D4F9D08E-6EB8-4B56-A70B-480C4F10F9E3}"/>
                </a:ext>
              </a:extLst>
            </p:cNvPr>
            <p:cNvSpPr/>
            <p:nvPr userDrawn="1"/>
          </p:nvSpPr>
          <p:spPr>
            <a:xfrm>
              <a:off x="8581513" y="1190955"/>
              <a:ext cx="513013" cy="514610"/>
            </a:xfrm>
            <a:custGeom>
              <a:avLst/>
              <a:gdLst/>
              <a:ahLst/>
              <a:cxnLst/>
              <a:rect l="l" t="t" r="r" b="b"/>
              <a:pathLst>
                <a:path w="815975" h="818515">
                  <a:moveTo>
                    <a:pt x="815859" y="0"/>
                  </a:moveTo>
                  <a:lnTo>
                    <a:pt x="0" y="0"/>
                  </a:lnTo>
                  <a:lnTo>
                    <a:pt x="0" y="818100"/>
                  </a:lnTo>
                  <a:lnTo>
                    <a:pt x="815859" y="818100"/>
                  </a:lnTo>
                  <a:lnTo>
                    <a:pt x="815859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15">
              <a:extLst>
                <a:ext uri="{FF2B5EF4-FFF2-40B4-BE49-F238E27FC236}">
                  <a16:creationId xmlns:a16="http://schemas.microsoft.com/office/drawing/2014/main" id="{2B13B851-52A7-418E-A8BD-1E659874455E}"/>
                </a:ext>
              </a:extLst>
            </p:cNvPr>
            <p:cNvSpPr/>
            <p:nvPr userDrawn="1"/>
          </p:nvSpPr>
          <p:spPr>
            <a:xfrm>
              <a:off x="7619802" y="2149522"/>
              <a:ext cx="961708" cy="513013"/>
            </a:xfrm>
            <a:custGeom>
              <a:avLst/>
              <a:gdLst/>
              <a:ahLst/>
              <a:cxnLst/>
              <a:rect l="l" t="t" r="r" b="b"/>
              <a:pathLst>
                <a:path w="2332990" h="815975">
                  <a:moveTo>
                    <a:pt x="2332609" y="0"/>
                  </a:moveTo>
                  <a:lnTo>
                    <a:pt x="0" y="0"/>
                  </a:lnTo>
                  <a:lnTo>
                    <a:pt x="0" y="815839"/>
                  </a:lnTo>
                  <a:lnTo>
                    <a:pt x="2332609" y="815839"/>
                  </a:lnTo>
                  <a:lnTo>
                    <a:pt x="2332609" y="0"/>
                  </a:lnTo>
                  <a:close/>
                </a:path>
              </a:pathLst>
            </a:custGeom>
            <a:solidFill>
              <a:srgbClr val="C9D0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5">
              <a:extLst>
                <a:ext uri="{FF2B5EF4-FFF2-40B4-BE49-F238E27FC236}">
                  <a16:creationId xmlns:a16="http://schemas.microsoft.com/office/drawing/2014/main" id="{8FE1367A-FC5D-4435-AF36-075303CBFC02}"/>
                </a:ext>
              </a:extLst>
            </p:cNvPr>
            <p:cNvSpPr/>
            <p:nvPr userDrawn="1"/>
          </p:nvSpPr>
          <p:spPr>
            <a:xfrm>
              <a:off x="9095661" y="1188821"/>
              <a:ext cx="961708" cy="513013"/>
            </a:xfrm>
            <a:custGeom>
              <a:avLst/>
              <a:gdLst/>
              <a:ahLst/>
              <a:cxnLst/>
              <a:rect l="l" t="t" r="r" b="b"/>
              <a:pathLst>
                <a:path w="2332990" h="815975">
                  <a:moveTo>
                    <a:pt x="2332609" y="0"/>
                  </a:moveTo>
                  <a:lnTo>
                    <a:pt x="0" y="0"/>
                  </a:lnTo>
                  <a:lnTo>
                    <a:pt x="0" y="815839"/>
                  </a:lnTo>
                  <a:lnTo>
                    <a:pt x="2332609" y="815839"/>
                  </a:lnTo>
                  <a:lnTo>
                    <a:pt x="2332609" y="0"/>
                  </a:lnTo>
                  <a:close/>
                </a:path>
              </a:pathLst>
            </a:custGeom>
            <a:solidFill>
              <a:srgbClr val="C9D0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22">
            <a:extLst>
              <a:ext uri="{FF2B5EF4-FFF2-40B4-BE49-F238E27FC236}">
                <a16:creationId xmlns:a16="http://schemas.microsoft.com/office/drawing/2014/main" id="{8D2CC16E-52A7-4818-A5FA-63967612900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325066" y="531542"/>
            <a:ext cx="59690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/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GB" spc="-200" dirty="0"/>
              <a:t>Add Title</a:t>
            </a:r>
            <a:endParaRPr spc="-114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6901D5D-967C-4BF0-AEDF-490AC1112D9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88374" y="5521149"/>
            <a:ext cx="1667806" cy="513013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Heading and text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E322CBC-E94B-4B70-B87E-F6F4891857D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0008" y="4585692"/>
            <a:ext cx="1667806" cy="513013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Heading and text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18A919EB-882F-4E48-9ADB-894702C8EA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62113" y="3623821"/>
            <a:ext cx="1667806" cy="513013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Heading and text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D43ED66C-AC7B-4A0E-B863-C57DB2C897B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77868" y="2688705"/>
            <a:ext cx="1667806" cy="513013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Heading and text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BC0DEE56-B462-4EB0-B4B5-83F6178DB6B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022328" y="4641414"/>
            <a:ext cx="870031" cy="781877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BBDF61BB-5CF4-4DC0-8FD6-7DBB79170B4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84910" y="3708872"/>
            <a:ext cx="870031" cy="781877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46" name="Picture Placeholder 4">
            <a:extLst>
              <a:ext uri="{FF2B5EF4-FFF2-40B4-BE49-F238E27FC236}">
                <a16:creationId xmlns:a16="http://schemas.microsoft.com/office/drawing/2014/main" id="{6E009366-4654-41B2-8EDF-E060A0D09C4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917840" y="2748757"/>
            <a:ext cx="870031" cy="781877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6BD43D15-9E60-4A67-8E38-23B011E122E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428846" y="1777331"/>
            <a:ext cx="870031" cy="781877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2530134765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6">
            <a:extLst>
              <a:ext uri="{FF2B5EF4-FFF2-40B4-BE49-F238E27FC236}">
                <a16:creationId xmlns:a16="http://schemas.microsoft.com/office/drawing/2014/main" id="{233DD749-95C1-42BD-8F8D-6E229B956A5E}"/>
              </a:ext>
            </a:extLst>
          </p:cNvPr>
          <p:cNvSpPr/>
          <p:nvPr/>
        </p:nvSpPr>
        <p:spPr>
          <a:xfrm>
            <a:off x="2220567" y="1451848"/>
            <a:ext cx="2089902" cy="1316608"/>
          </a:xfrm>
          <a:prstGeom prst="round1Rect">
            <a:avLst/>
          </a:prstGeom>
          <a:solidFill>
            <a:srgbClr val="63718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id="{A72E617F-3AB9-4779-998B-2382A1225F3F}"/>
              </a:ext>
            </a:extLst>
          </p:cNvPr>
          <p:cNvSpPr/>
          <p:nvPr userDrawn="1"/>
        </p:nvSpPr>
        <p:spPr>
          <a:xfrm rot="16200000" flipH="1" flipV="1">
            <a:off x="-2498693" y="2498690"/>
            <a:ext cx="6819622" cy="1822240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56BCF5F-AF32-4F0B-BD0A-CCD78E779233}"/>
              </a:ext>
            </a:extLst>
          </p:cNvPr>
          <p:cNvGrpSpPr/>
          <p:nvPr userDrawn="1"/>
        </p:nvGrpSpPr>
        <p:grpSpPr>
          <a:xfrm>
            <a:off x="8745233" y="6207663"/>
            <a:ext cx="3118104" cy="404862"/>
            <a:chOff x="4791789" y="6193908"/>
            <a:chExt cx="3891465" cy="473592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FD5FE24-CC58-4369-B027-CE12C251AC9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30E78AB-FE33-40F0-902A-C6D492517C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8E3229F-EDDE-4856-BB99-DFF9ADF0F960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object 22">
            <a:extLst>
              <a:ext uri="{FF2B5EF4-FFF2-40B4-BE49-F238E27FC236}">
                <a16:creationId xmlns:a16="http://schemas.microsoft.com/office/drawing/2014/main" id="{8D2CC16E-52A7-4818-A5FA-63967612900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203140" y="314301"/>
            <a:ext cx="59690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/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GB" spc="-200" dirty="0"/>
              <a:t>Add Title</a:t>
            </a:r>
            <a:endParaRPr spc="-114" dirty="0"/>
          </a:p>
        </p:txBody>
      </p:sp>
      <p:sp>
        <p:nvSpPr>
          <p:cNvPr id="38" name="object 2">
            <a:extLst>
              <a:ext uri="{FF2B5EF4-FFF2-40B4-BE49-F238E27FC236}">
                <a16:creationId xmlns:a16="http://schemas.microsoft.com/office/drawing/2014/main" id="{70D84242-8B6E-4CFB-B268-BEFA2B6669B7}"/>
              </a:ext>
            </a:extLst>
          </p:cNvPr>
          <p:cNvSpPr/>
          <p:nvPr/>
        </p:nvSpPr>
        <p:spPr>
          <a:xfrm>
            <a:off x="2192253" y="4929078"/>
            <a:ext cx="2089902" cy="789957"/>
          </a:xfrm>
          <a:prstGeom prst="round1Rect">
            <a:avLst/>
          </a:prstGeom>
          <a:solidFill>
            <a:srgbClr val="E5E5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8">
            <a:extLst>
              <a:ext uri="{FF2B5EF4-FFF2-40B4-BE49-F238E27FC236}">
                <a16:creationId xmlns:a16="http://schemas.microsoft.com/office/drawing/2014/main" id="{FCD9166E-BE8A-41AB-8923-017F30ECC4D3}"/>
              </a:ext>
            </a:extLst>
          </p:cNvPr>
          <p:cNvSpPr/>
          <p:nvPr/>
        </p:nvSpPr>
        <p:spPr>
          <a:xfrm>
            <a:off x="7176137" y="1430842"/>
            <a:ext cx="2089902" cy="1316608"/>
          </a:xfrm>
          <a:prstGeom prst="round1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7">
            <a:extLst>
              <a:ext uri="{FF2B5EF4-FFF2-40B4-BE49-F238E27FC236}">
                <a16:creationId xmlns:a16="http://schemas.microsoft.com/office/drawing/2014/main" id="{BF2919C2-00B7-4A78-97E4-C6D201E8CFA2}"/>
              </a:ext>
            </a:extLst>
          </p:cNvPr>
          <p:cNvSpPr/>
          <p:nvPr/>
        </p:nvSpPr>
        <p:spPr>
          <a:xfrm>
            <a:off x="4687906" y="1451848"/>
            <a:ext cx="2089902" cy="1316608"/>
          </a:xfrm>
          <a:prstGeom prst="round1Rect">
            <a:avLst/>
          </a:pr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9">
            <a:extLst>
              <a:ext uri="{FF2B5EF4-FFF2-40B4-BE49-F238E27FC236}">
                <a16:creationId xmlns:a16="http://schemas.microsoft.com/office/drawing/2014/main" id="{BD497A0E-2758-467E-8A62-AEEA9837152D}"/>
              </a:ext>
            </a:extLst>
          </p:cNvPr>
          <p:cNvSpPr/>
          <p:nvPr/>
        </p:nvSpPr>
        <p:spPr>
          <a:xfrm>
            <a:off x="9657443" y="1451848"/>
            <a:ext cx="2089902" cy="1316608"/>
          </a:xfrm>
          <a:prstGeom prst="round1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57">
            <a:extLst>
              <a:ext uri="{FF2B5EF4-FFF2-40B4-BE49-F238E27FC236}">
                <a16:creationId xmlns:a16="http://schemas.microsoft.com/office/drawing/2014/main" id="{BAC384A3-AFD9-42DD-9DFA-50741003CFE1}"/>
              </a:ext>
            </a:extLst>
          </p:cNvPr>
          <p:cNvSpPr txBox="1"/>
          <p:nvPr/>
        </p:nvSpPr>
        <p:spPr>
          <a:xfrm>
            <a:off x="2215854" y="4893304"/>
            <a:ext cx="2089902" cy="695062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R="140970" algn="r">
              <a:lnSpc>
                <a:spcPct val="100000"/>
              </a:lnSpc>
              <a:spcBef>
                <a:spcPts val="1100"/>
              </a:spcBef>
            </a:pPr>
            <a:r>
              <a:rPr sz="3600" spc="-25" dirty="0">
                <a:latin typeface="+mn-lt"/>
                <a:cs typeface="Trebuchet MS"/>
              </a:rPr>
              <a:t>01</a:t>
            </a:r>
            <a:endParaRPr sz="3600" dirty="0">
              <a:latin typeface="+mn-lt"/>
              <a:cs typeface="Trebuchet M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89C09B-A19C-48E5-A655-351460571503}"/>
              </a:ext>
            </a:extLst>
          </p:cNvPr>
          <p:cNvSpPr/>
          <p:nvPr userDrawn="1"/>
        </p:nvSpPr>
        <p:spPr>
          <a:xfrm>
            <a:off x="2220558" y="2700225"/>
            <a:ext cx="2089893" cy="22174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1A6600-90A6-4623-BECF-2B6187F09308}"/>
              </a:ext>
            </a:extLst>
          </p:cNvPr>
          <p:cNvGrpSpPr/>
          <p:nvPr userDrawn="1"/>
        </p:nvGrpSpPr>
        <p:grpSpPr>
          <a:xfrm>
            <a:off x="2244494" y="5042117"/>
            <a:ext cx="772592" cy="563878"/>
            <a:chOff x="2696799" y="5640820"/>
            <a:chExt cx="984885" cy="718820"/>
          </a:xfrm>
        </p:grpSpPr>
        <p:sp>
          <p:nvSpPr>
            <p:cNvPr id="128" name="object 15">
              <a:extLst>
                <a:ext uri="{FF2B5EF4-FFF2-40B4-BE49-F238E27FC236}">
                  <a16:creationId xmlns:a16="http://schemas.microsoft.com/office/drawing/2014/main" id="{AD43AE6E-0ECD-415E-AC99-299DAFF79081}"/>
                </a:ext>
              </a:extLst>
            </p:cNvPr>
            <p:cNvSpPr/>
            <p:nvPr userDrawn="1"/>
          </p:nvSpPr>
          <p:spPr>
            <a:xfrm>
              <a:off x="3217102" y="5640820"/>
              <a:ext cx="459105" cy="718820"/>
            </a:xfrm>
            <a:custGeom>
              <a:avLst/>
              <a:gdLst/>
              <a:ahLst/>
              <a:cxnLst/>
              <a:rect l="l" t="t" r="r" b="b"/>
              <a:pathLst>
                <a:path w="459105" h="718820">
                  <a:moveTo>
                    <a:pt x="422173" y="443712"/>
                  </a:moveTo>
                  <a:lnTo>
                    <a:pt x="408495" y="452285"/>
                  </a:lnTo>
                  <a:lnTo>
                    <a:pt x="393471" y="458660"/>
                  </a:lnTo>
                  <a:lnTo>
                    <a:pt x="377317" y="462648"/>
                  </a:lnTo>
                  <a:lnTo>
                    <a:pt x="360260" y="464032"/>
                  </a:lnTo>
                  <a:lnTo>
                    <a:pt x="107708" y="464032"/>
                  </a:lnTo>
                  <a:lnTo>
                    <a:pt x="30276" y="541210"/>
                  </a:lnTo>
                  <a:lnTo>
                    <a:pt x="7569" y="575818"/>
                  </a:lnTo>
                  <a:lnTo>
                    <a:pt x="0" y="615035"/>
                  </a:lnTo>
                  <a:lnTo>
                    <a:pt x="7569" y="654138"/>
                  </a:lnTo>
                  <a:lnTo>
                    <a:pt x="30276" y="688403"/>
                  </a:lnTo>
                  <a:lnTo>
                    <a:pt x="64795" y="711111"/>
                  </a:lnTo>
                  <a:lnTo>
                    <a:pt x="103873" y="718680"/>
                  </a:lnTo>
                  <a:lnTo>
                    <a:pt x="123710" y="716788"/>
                  </a:lnTo>
                  <a:lnTo>
                    <a:pt x="142963" y="711111"/>
                  </a:lnTo>
                  <a:lnTo>
                    <a:pt x="161074" y="701649"/>
                  </a:lnTo>
                  <a:lnTo>
                    <a:pt x="177482" y="688403"/>
                  </a:lnTo>
                  <a:lnTo>
                    <a:pt x="422173" y="443712"/>
                  </a:lnTo>
                  <a:close/>
                </a:path>
                <a:path w="459105" h="718820">
                  <a:moveTo>
                    <a:pt x="425691" y="278485"/>
                  </a:moveTo>
                  <a:lnTo>
                    <a:pt x="177469" y="30276"/>
                  </a:lnTo>
                  <a:lnTo>
                    <a:pt x="142963" y="7556"/>
                  </a:lnTo>
                  <a:lnTo>
                    <a:pt x="103873" y="0"/>
                  </a:lnTo>
                  <a:lnTo>
                    <a:pt x="84048" y="1892"/>
                  </a:lnTo>
                  <a:lnTo>
                    <a:pt x="46672" y="17030"/>
                  </a:lnTo>
                  <a:lnTo>
                    <a:pt x="7569" y="64884"/>
                  </a:lnTo>
                  <a:lnTo>
                    <a:pt x="0" y="104101"/>
                  </a:lnTo>
                  <a:lnTo>
                    <a:pt x="7569" y="143217"/>
                  </a:lnTo>
                  <a:lnTo>
                    <a:pt x="30276" y="177482"/>
                  </a:lnTo>
                  <a:lnTo>
                    <a:pt x="109855" y="257060"/>
                  </a:lnTo>
                  <a:lnTo>
                    <a:pt x="339661" y="257060"/>
                  </a:lnTo>
                  <a:lnTo>
                    <a:pt x="346354" y="255752"/>
                  </a:lnTo>
                  <a:lnTo>
                    <a:pt x="353148" y="255104"/>
                  </a:lnTo>
                  <a:lnTo>
                    <a:pt x="359918" y="255104"/>
                  </a:lnTo>
                  <a:lnTo>
                    <a:pt x="377405" y="256565"/>
                  </a:lnTo>
                  <a:lnTo>
                    <a:pt x="394462" y="260946"/>
                  </a:lnTo>
                  <a:lnTo>
                    <a:pt x="410692" y="268262"/>
                  </a:lnTo>
                  <a:lnTo>
                    <a:pt x="425691" y="278485"/>
                  </a:lnTo>
                  <a:close/>
                </a:path>
                <a:path w="459105" h="718820">
                  <a:moveTo>
                    <a:pt x="455155" y="318185"/>
                  </a:moveTo>
                  <a:lnTo>
                    <a:pt x="433298" y="285381"/>
                  </a:lnTo>
                  <a:lnTo>
                    <a:pt x="425704" y="278485"/>
                  </a:lnTo>
                  <a:lnTo>
                    <a:pt x="433298" y="286092"/>
                  </a:lnTo>
                  <a:lnTo>
                    <a:pt x="439166" y="292544"/>
                  </a:lnTo>
                  <a:lnTo>
                    <a:pt x="444398" y="299351"/>
                  </a:lnTo>
                  <a:lnTo>
                    <a:pt x="448995" y="306463"/>
                  </a:lnTo>
                  <a:lnTo>
                    <a:pt x="452958" y="313842"/>
                  </a:lnTo>
                  <a:lnTo>
                    <a:pt x="455155" y="318185"/>
                  </a:lnTo>
                  <a:close/>
                </a:path>
                <a:path w="459105" h="718820">
                  <a:moveTo>
                    <a:pt x="459092" y="328790"/>
                  </a:moveTo>
                  <a:lnTo>
                    <a:pt x="457428" y="323621"/>
                  </a:lnTo>
                  <a:lnTo>
                    <a:pt x="455383" y="318630"/>
                  </a:lnTo>
                  <a:lnTo>
                    <a:pt x="459092" y="32879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9" name="object 17">
              <a:extLst>
                <a:ext uri="{FF2B5EF4-FFF2-40B4-BE49-F238E27FC236}">
                  <a16:creationId xmlns:a16="http://schemas.microsoft.com/office/drawing/2014/main" id="{3BBDA52A-66E2-4276-97AD-A5E3AC8AAE90}"/>
                </a:ext>
              </a:extLst>
            </p:cNvPr>
            <p:cNvSpPr/>
            <p:nvPr userDrawn="1"/>
          </p:nvSpPr>
          <p:spPr>
            <a:xfrm>
              <a:off x="2696799" y="5897874"/>
              <a:ext cx="984885" cy="207010"/>
            </a:xfrm>
            <a:custGeom>
              <a:avLst/>
              <a:gdLst/>
              <a:ahLst/>
              <a:cxnLst/>
              <a:rect l="l" t="t" r="r" b="b"/>
              <a:pathLst>
                <a:path w="984885" h="207009">
                  <a:moveTo>
                    <a:pt x="948041" y="181466"/>
                  </a:moveTo>
                  <a:lnTo>
                    <a:pt x="946054" y="183093"/>
                  </a:lnTo>
                  <a:lnTo>
                    <a:pt x="942484" y="186654"/>
                  </a:lnTo>
                  <a:lnTo>
                    <a:pt x="948041" y="181466"/>
                  </a:lnTo>
                  <a:close/>
                </a:path>
                <a:path w="984885" h="207009">
                  <a:moveTo>
                    <a:pt x="953077" y="176764"/>
                  </a:moveTo>
                  <a:lnTo>
                    <a:pt x="948586" y="180957"/>
                  </a:lnTo>
                  <a:lnTo>
                    <a:pt x="951185" y="178664"/>
                  </a:lnTo>
                  <a:lnTo>
                    <a:pt x="953077" y="176764"/>
                  </a:lnTo>
                  <a:close/>
                </a:path>
                <a:path w="984885" h="207009">
                  <a:moveTo>
                    <a:pt x="966658" y="160226"/>
                  </a:moveTo>
                  <a:lnTo>
                    <a:pt x="953588" y="176255"/>
                  </a:lnTo>
                  <a:lnTo>
                    <a:pt x="959753" y="170532"/>
                  </a:lnTo>
                  <a:lnTo>
                    <a:pt x="966658" y="160226"/>
                  </a:lnTo>
                  <a:close/>
                </a:path>
                <a:path w="984885" h="207009">
                  <a:moveTo>
                    <a:pt x="976174" y="142194"/>
                  </a:moveTo>
                  <a:lnTo>
                    <a:pt x="967057" y="159630"/>
                  </a:lnTo>
                  <a:lnTo>
                    <a:pt x="972948" y="150838"/>
                  </a:lnTo>
                  <a:lnTo>
                    <a:pt x="976174" y="142194"/>
                  </a:lnTo>
                  <a:close/>
                </a:path>
                <a:path w="984885" h="207009">
                  <a:moveTo>
                    <a:pt x="982049" y="122609"/>
                  </a:moveTo>
                  <a:lnTo>
                    <a:pt x="981744" y="123559"/>
                  </a:lnTo>
                  <a:lnTo>
                    <a:pt x="976595" y="141063"/>
                  </a:lnTo>
                  <a:lnTo>
                    <a:pt x="981373" y="128261"/>
                  </a:lnTo>
                  <a:lnTo>
                    <a:pt x="981936" y="123559"/>
                  </a:lnTo>
                  <a:lnTo>
                    <a:pt x="982049" y="122609"/>
                  </a:lnTo>
                  <a:close/>
                </a:path>
                <a:path w="984885" h="207009">
                  <a:moveTo>
                    <a:pt x="981125" y="77910"/>
                  </a:moveTo>
                  <a:lnTo>
                    <a:pt x="982786" y="86986"/>
                  </a:lnTo>
                  <a:lnTo>
                    <a:pt x="983618" y="94728"/>
                  </a:lnTo>
                  <a:lnTo>
                    <a:pt x="983875" y="102499"/>
                  </a:lnTo>
                  <a:lnTo>
                    <a:pt x="982053" y="122281"/>
                  </a:lnTo>
                  <a:lnTo>
                    <a:pt x="984336" y="103494"/>
                  </a:lnTo>
                  <a:lnTo>
                    <a:pt x="984016" y="95260"/>
                  </a:lnTo>
                  <a:lnTo>
                    <a:pt x="983072" y="87205"/>
                  </a:lnTo>
                  <a:lnTo>
                    <a:pt x="981527" y="79353"/>
                  </a:lnTo>
                  <a:lnTo>
                    <a:pt x="981125" y="77910"/>
                  </a:lnTo>
                  <a:close/>
                </a:path>
                <a:path w="984885" h="207009">
                  <a:moveTo>
                    <a:pt x="630169" y="0"/>
                  </a:moveTo>
                  <a:lnTo>
                    <a:pt x="104363" y="0"/>
                  </a:lnTo>
                  <a:lnTo>
                    <a:pt x="63787" y="8103"/>
                  </a:lnTo>
                  <a:lnTo>
                    <a:pt x="30609" y="30233"/>
                  </a:lnTo>
                  <a:lnTo>
                    <a:pt x="8217" y="63120"/>
                  </a:lnTo>
                  <a:lnTo>
                    <a:pt x="0" y="103494"/>
                  </a:lnTo>
                  <a:lnTo>
                    <a:pt x="8217" y="143856"/>
                  </a:lnTo>
                  <a:lnTo>
                    <a:pt x="30609" y="176736"/>
                  </a:lnTo>
                  <a:lnTo>
                    <a:pt x="63787" y="198864"/>
                  </a:lnTo>
                  <a:lnTo>
                    <a:pt x="104363" y="206967"/>
                  </a:lnTo>
                  <a:lnTo>
                    <a:pt x="628012" y="206967"/>
                  </a:lnTo>
                  <a:lnTo>
                    <a:pt x="732742" y="102572"/>
                  </a:lnTo>
                  <a:lnTo>
                    <a:pt x="630169" y="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9">
              <a:extLst>
                <a:ext uri="{FF2B5EF4-FFF2-40B4-BE49-F238E27FC236}">
                  <a16:creationId xmlns:a16="http://schemas.microsoft.com/office/drawing/2014/main" id="{30116984-AC91-4E8B-8E1C-AC0F3E89C9CA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3429535" y="5897876"/>
              <a:ext cx="251144" cy="206517"/>
            </a:xfrm>
            <a:prstGeom prst="rect">
              <a:avLst/>
            </a:prstGeom>
          </p:spPr>
        </p:pic>
      </p:grpSp>
      <p:sp>
        <p:nvSpPr>
          <p:cNvPr id="131" name="object 2">
            <a:extLst>
              <a:ext uri="{FF2B5EF4-FFF2-40B4-BE49-F238E27FC236}">
                <a16:creationId xmlns:a16="http://schemas.microsoft.com/office/drawing/2014/main" id="{3427F4CB-A2A0-4A64-BF2C-F02F68E4AC5C}"/>
              </a:ext>
            </a:extLst>
          </p:cNvPr>
          <p:cNvSpPr/>
          <p:nvPr userDrawn="1"/>
        </p:nvSpPr>
        <p:spPr>
          <a:xfrm>
            <a:off x="4723387" y="4929078"/>
            <a:ext cx="2089902" cy="789957"/>
          </a:xfrm>
          <a:prstGeom prst="round1Rect">
            <a:avLst/>
          </a:prstGeom>
          <a:solidFill>
            <a:srgbClr val="E5E5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57">
            <a:extLst>
              <a:ext uri="{FF2B5EF4-FFF2-40B4-BE49-F238E27FC236}">
                <a16:creationId xmlns:a16="http://schemas.microsoft.com/office/drawing/2014/main" id="{1F3496EA-2F18-4627-8B18-1242C63DCF91}"/>
              </a:ext>
            </a:extLst>
          </p:cNvPr>
          <p:cNvSpPr txBox="1"/>
          <p:nvPr userDrawn="1"/>
        </p:nvSpPr>
        <p:spPr>
          <a:xfrm>
            <a:off x="4746988" y="4893304"/>
            <a:ext cx="2089902" cy="695062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R="140970" algn="r">
              <a:lnSpc>
                <a:spcPct val="100000"/>
              </a:lnSpc>
              <a:spcBef>
                <a:spcPts val="1100"/>
              </a:spcBef>
            </a:pPr>
            <a:r>
              <a:rPr sz="3600" spc="-25" dirty="0">
                <a:latin typeface="+mn-lt"/>
                <a:cs typeface="Trebuchet MS"/>
              </a:rPr>
              <a:t>0</a:t>
            </a:r>
            <a:r>
              <a:rPr lang="en-GB" sz="3600" spc="-25" dirty="0">
                <a:latin typeface="+mn-lt"/>
                <a:cs typeface="Trebuchet MS"/>
              </a:rPr>
              <a:t>2</a:t>
            </a:r>
            <a:endParaRPr sz="3600" dirty="0">
              <a:latin typeface="+mn-lt"/>
              <a:cs typeface="Trebuchet MS"/>
            </a:endParaRP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3DFB3591-FABB-43DE-8325-8E3DDC52D662}"/>
              </a:ext>
            </a:extLst>
          </p:cNvPr>
          <p:cNvGrpSpPr/>
          <p:nvPr userDrawn="1"/>
        </p:nvGrpSpPr>
        <p:grpSpPr>
          <a:xfrm>
            <a:off x="4775628" y="5042117"/>
            <a:ext cx="772592" cy="563878"/>
            <a:chOff x="2696799" y="5640820"/>
            <a:chExt cx="984885" cy="718820"/>
          </a:xfrm>
        </p:grpSpPr>
        <p:sp>
          <p:nvSpPr>
            <p:cNvPr id="134" name="object 15">
              <a:extLst>
                <a:ext uri="{FF2B5EF4-FFF2-40B4-BE49-F238E27FC236}">
                  <a16:creationId xmlns:a16="http://schemas.microsoft.com/office/drawing/2014/main" id="{9B21186F-E10E-453B-A9C2-C1D5B7AA434C}"/>
                </a:ext>
              </a:extLst>
            </p:cNvPr>
            <p:cNvSpPr/>
            <p:nvPr userDrawn="1"/>
          </p:nvSpPr>
          <p:spPr>
            <a:xfrm>
              <a:off x="3217102" y="5640820"/>
              <a:ext cx="459105" cy="718820"/>
            </a:xfrm>
            <a:custGeom>
              <a:avLst/>
              <a:gdLst/>
              <a:ahLst/>
              <a:cxnLst/>
              <a:rect l="l" t="t" r="r" b="b"/>
              <a:pathLst>
                <a:path w="459105" h="718820">
                  <a:moveTo>
                    <a:pt x="422173" y="443712"/>
                  </a:moveTo>
                  <a:lnTo>
                    <a:pt x="408495" y="452285"/>
                  </a:lnTo>
                  <a:lnTo>
                    <a:pt x="393471" y="458660"/>
                  </a:lnTo>
                  <a:lnTo>
                    <a:pt x="377317" y="462648"/>
                  </a:lnTo>
                  <a:lnTo>
                    <a:pt x="360260" y="464032"/>
                  </a:lnTo>
                  <a:lnTo>
                    <a:pt x="107708" y="464032"/>
                  </a:lnTo>
                  <a:lnTo>
                    <a:pt x="30276" y="541210"/>
                  </a:lnTo>
                  <a:lnTo>
                    <a:pt x="7569" y="575818"/>
                  </a:lnTo>
                  <a:lnTo>
                    <a:pt x="0" y="615035"/>
                  </a:lnTo>
                  <a:lnTo>
                    <a:pt x="7569" y="654138"/>
                  </a:lnTo>
                  <a:lnTo>
                    <a:pt x="30276" y="688403"/>
                  </a:lnTo>
                  <a:lnTo>
                    <a:pt x="64795" y="711111"/>
                  </a:lnTo>
                  <a:lnTo>
                    <a:pt x="103873" y="718680"/>
                  </a:lnTo>
                  <a:lnTo>
                    <a:pt x="123710" y="716788"/>
                  </a:lnTo>
                  <a:lnTo>
                    <a:pt x="142963" y="711111"/>
                  </a:lnTo>
                  <a:lnTo>
                    <a:pt x="161074" y="701649"/>
                  </a:lnTo>
                  <a:lnTo>
                    <a:pt x="177482" y="688403"/>
                  </a:lnTo>
                  <a:lnTo>
                    <a:pt x="422173" y="443712"/>
                  </a:lnTo>
                  <a:close/>
                </a:path>
                <a:path w="459105" h="718820">
                  <a:moveTo>
                    <a:pt x="425691" y="278485"/>
                  </a:moveTo>
                  <a:lnTo>
                    <a:pt x="177469" y="30276"/>
                  </a:lnTo>
                  <a:lnTo>
                    <a:pt x="142963" y="7556"/>
                  </a:lnTo>
                  <a:lnTo>
                    <a:pt x="103873" y="0"/>
                  </a:lnTo>
                  <a:lnTo>
                    <a:pt x="84048" y="1892"/>
                  </a:lnTo>
                  <a:lnTo>
                    <a:pt x="46672" y="17030"/>
                  </a:lnTo>
                  <a:lnTo>
                    <a:pt x="7569" y="64884"/>
                  </a:lnTo>
                  <a:lnTo>
                    <a:pt x="0" y="104101"/>
                  </a:lnTo>
                  <a:lnTo>
                    <a:pt x="7569" y="143217"/>
                  </a:lnTo>
                  <a:lnTo>
                    <a:pt x="30276" y="177482"/>
                  </a:lnTo>
                  <a:lnTo>
                    <a:pt x="109855" y="257060"/>
                  </a:lnTo>
                  <a:lnTo>
                    <a:pt x="339661" y="257060"/>
                  </a:lnTo>
                  <a:lnTo>
                    <a:pt x="346354" y="255752"/>
                  </a:lnTo>
                  <a:lnTo>
                    <a:pt x="353148" y="255104"/>
                  </a:lnTo>
                  <a:lnTo>
                    <a:pt x="359918" y="255104"/>
                  </a:lnTo>
                  <a:lnTo>
                    <a:pt x="377405" y="256565"/>
                  </a:lnTo>
                  <a:lnTo>
                    <a:pt x="394462" y="260946"/>
                  </a:lnTo>
                  <a:lnTo>
                    <a:pt x="410692" y="268262"/>
                  </a:lnTo>
                  <a:lnTo>
                    <a:pt x="425691" y="278485"/>
                  </a:lnTo>
                  <a:close/>
                </a:path>
                <a:path w="459105" h="718820">
                  <a:moveTo>
                    <a:pt x="455155" y="318185"/>
                  </a:moveTo>
                  <a:lnTo>
                    <a:pt x="433298" y="285381"/>
                  </a:lnTo>
                  <a:lnTo>
                    <a:pt x="425704" y="278485"/>
                  </a:lnTo>
                  <a:lnTo>
                    <a:pt x="433298" y="286092"/>
                  </a:lnTo>
                  <a:lnTo>
                    <a:pt x="439166" y="292544"/>
                  </a:lnTo>
                  <a:lnTo>
                    <a:pt x="444398" y="299351"/>
                  </a:lnTo>
                  <a:lnTo>
                    <a:pt x="448995" y="306463"/>
                  </a:lnTo>
                  <a:lnTo>
                    <a:pt x="452958" y="313842"/>
                  </a:lnTo>
                  <a:lnTo>
                    <a:pt x="455155" y="318185"/>
                  </a:lnTo>
                  <a:close/>
                </a:path>
                <a:path w="459105" h="718820">
                  <a:moveTo>
                    <a:pt x="459092" y="328790"/>
                  </a:moveTo>
                  <a:lnTo>
                    <a:pt x="457428" y="323621"/>
                  </a:lnTo>
                  <a:lnTo>
                    <a:pt x="455383" y="318630"/>
                  </a:lnTo>
                  <a:lnTo>
                    <a:pt x="459092" y="32879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5" name="object 17">
              <a:extLst>
                <a:ext uri="{FF2B5EF4-FFF2-40B4-BE49-F238E27FC236}">
                  <a16:creationId xmlns:a16="http://schemas.microsoft.com/office/drawing/2014/main" id="{A1B0F96C-6C7E-4885-BCA0-DA716DFFAD05}"/>
                </a:ext>
              </a:extLst>
            </p:cNvPr>
            <p:cNvSpPr/>
            <p:nvPr userDrawn="1"/>
          </p:nvSpPr>
          <p:spPr>
            <a:xfrm>
              <a:off x="2696799" y="5897874"/>
              <a:ext cx="984885" cy="207010"/>
            </a:xfrm>
            <a:custGeom>
              <a:avLst/>
              <a:gdLst/>
              <a:ahLst/>
              <a:cxnLst/>
              <a:rect l="l" t="t" r="r" b="b"/>
              <a:pathLst>
                <a:path w="984885" h="207009">
                  <a:moveTo>
                    <a:pt x="948041" y="181466"/>
                  </a:moveTo>
                  <a:lnTo>
                    <a:pt x="946054" y="183093"/>
                  </a:lnTo>
                  <a:lnTo>
                    <a:pt x="942484" y="186654"/>
                  </a:lnTo>
                  <a:lnTo>
                    <a:pt x="948041" y="181466"/>
                  </a:lnTo>
                  <a:close/>
                </a:path>
                <a:path w="984885" h="207009">
                  <a:moveTo>
                    <a:pt x="953077" y="176764"/>
                  </a:moveTo>
                  <a:lnTo>
                    <a:pt x="948586" y="180957"/>
                  </a:lnTo>
                  <a:lnTo>
                    <a:pt x="951185" y="178664"/>
                  </a:lnTo>
                  <a:lnTo>
                    <a:pt x="953077" y="176764"/>
                  </a:lnTo>
                  <a:close/>
                </a:path>
                <a:path w="984885" h="207009">
                  <a:moveTo>
                    <a:pt x="966658" y="160226"/>
                  </a:moveTo>
                  <a:lnTo>
                    <a:pt x="953588" y="176255"/>
                  </a:lnTo>
                  <a:lnTo>
                    <a:pt x="959753" y="170532"/>
                  </a:lnTo>
                  <a:lnTo>
                    <a:pt x="966658" y="160226"/>
                  </a:lnTo>
                  <a:close/>
                </a:path>
                <a:path w="984885" h="207009">
                  <a:moveTo>
                    <a:pt x="976174" y="142194"/>
                  </a:moveTo>
                  <a:lnTo>
                    <a:pt x="967057" y="159630"/>
                  </a:lnTo>
                  <a:lnTo>
                    <a:pt x="972948" y="150838"/>
                  </a:lnTo>
                  <a:lnTo>
                    <a:pt x="976174" y="142194"/>
                  </a:lnTo>
                  <a:close/>
                </a:path>
                <a:path w="984885" h="207009">
                  <a:moveTo>
                    <a:pt x="982049" y="122609"/>
                  </a:moveTo>
                  <a:lnTo>
                    <a:pt x="981744" y="123559"/>
                  </a:lnTo>
                  <a:lnTo>
                    <a:pt x="976595" y="141063"/>
                  </a:lnTo>
                  <a:lnTo>
                    <a:pt x="981373" y="128261"/>
                  </a:lnTo>
                  <a:lnTo>
                    <a:pt x="981936" y="123559"/>
                  </a:lnTo>
                  <a:lnTo>
                    <a:pt x="982049" y="122609"/>
                  </a:lnTo>
                  <a:close/>
                </a:path>
                <a:path w="984885" h="207009">
                  <a:moveTo>
                    <a:pt x="981125" y="77910"/>
                  </a:moveTo>
                  <a:lnTo>
                    <a:pt x="982786" y="86986"/>
                  </a:lnTo>
                  <a:lnTo>
                    <a:pt x="983618" y="94728"/>
                  </a:lnTo>
                  <a:lnTo>
                    <a:pt x="983875" y="102499"/>
                  </a:lnTo>
                  <a:lnTo>
                    <a:pt x="982053" y="122281"/>
                  </a:lnTo>
                  <a:lnTo>
                    <a:pt x="984336" y="103494"/>
                  </a:lnTo>
                  <a:lnTo>
                    <a:pt x="984016" y="95260"/>
                  </a:lnTo>
                  <a:lnTo>
                    <a:pt x="983072" y="87205"/>
                  </a:lnTo>
                  <a:lnTo>
                    <a:pt x="981527" y="79353"/>
                  </a:lnTo>
                  <a:lnTo>
                    <a:pt x="981125" y="77910"/>
                  </a:lnTo>
                  <a:close/>
                </a:path>
                <a:path w="984885" h="207009">
                  <a:moveTo>
                    <a:pt x="630169" y="0"/>
                  </a:moveTo>
                  <a:lnTo>
                    <a:pt x="104363" y="0"/>
                  </a:lnTo>
                  <a:lnTo>
                    <a:pt x="63787" y="8103"/>
                  </a:lnTo>
                  <a:lnTo>
                    <a:pt x="30609" y="30233"/>
                  </a:lnTo>
                  <a:lnTo>
                    <a:pt x="8217" y="63120"/>
                  </a:lnTo>
                  <a:lnTo>
                    <a:pt x="0" y="103494"/>
                  </a:lnTo>
                  <a:lnTo>
                    <a:pt x="8217" y="143856"/>
                  </a:lnTo>
                  <a:lnTo>
                    <a:pt x="30609" y="176736"/>
                  </a:lnTo>
                  <a:lnTo>
                    <a:pt x="63787" y="198864"/>
                  </a:lnTo>
                  <a:lnTo>
                    <a:pt x="104363" y="206967"/>
                  </a:lnTo>
                  <a:lnTo>
                    <a:pt x="628012" y="206967"/>
                  </a:lnTo>
                  <a:lnTo>
                    <a:pt x="732742" y="102572"/>
                  </a:lnTo>
                  <a:lnTo>
                    <a:pt x="630169" y="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9">
              <a:extLst>
                <a:ext uri="{FF2B5EF4-FFF2-40B4-BE49-F238E27FC236}">
                  <a16:creationId xmlns:a16="http://schemas.microsoft.com/office/drawing/2014/main" id="{EA949142-FD03-4EC9-AEAB-6C4B256DFAB7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3429535" y="5897876"/>
              <a:ext cx="251144" cy="206517"/>
            </a:xfrm>
            <a:prstGeom prst="rect">
              <a:avLst/>
            </a:prstGeom>
          </p:spPr>
        </p:pic>
      </p:grpSp>
      <p:sp>
        <p:nvSpPr>
          <p:cNvPr id="137" name="object 2">
            <a:extLst>
              <a:ext uri="{FF2B5EF4-FFF2-40B4-BE49-F238E27FC236}">
                <a16:creationId xmlns:a16="http://schemas.microsoft.com/office/drawing/2014/main" id="{2500C94D-6275-4C2E-B00E-16F873E441A9}"/>
              </a:ext>
            </a:extLst>
          </p:cNvPr>
          <p:cNvSpPr/>
          <p:nvPr userDrawn="1"/>
        </p:nvSpPr>
        <p:spPr>
          <a:xfrm>
            <a:off x="7169717" y="4964852"/>
            <a:ext cx="2089902" cy="789957"/>
          </a:xfrm>
          <a:prstGeom prst="round1Rect">
            <a:avLst/>
          </a:prstGeom>
          <a:solidFill>
            <a:srgbClr val="E5E5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57">
            <a:extLst>
              <a:ext uri="{FF2B5EF4-FFF2-40B4-BE49-F238E27FC236}">
                <a16:creationId xmlns:a16="http://schemas.microsoft.com/office/drawing/2014/main" id="{FEBF75A1-F2B1-43F1-AD01-ED7EB24F771A}"/>
              </a:ext>
            </a:extLst>
          </p:cNvPr>
          <p:cNvSpPr txBox="1"/>
          <p:nvPr userDrawn="1"/>
        </p:nvSpPr>
        <p:spPr>
          <a:xfrm>
            <a:off x="7193318" y="4929078"/>
            <a:ext cx="2089902" cy="695062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R="140970" algn="r">
              <a:lnSpc>
                <a:spcPct val="100000"/>
              </a:lnSpc>
              <a:spcBef>
                <a:spcPts val="1100"/>
              </a:spcBef>
            </a:pPr>
            <a:r>
              <a:rPr sz="3600" spc="-25" dirty="0">
                <a:latin typeface="+mn-lt"/>
                <a:cs typeface="Trebuchet MS"/>
              </a:rPr>
              <a:t>0</a:t>
            </a:r>
            <a:r>
              <a:rPr lang="en-GB" sz="3600" spc="-25" dirty="0">
                <a:latin typeface="+mn-lt"/>
                <a:cs typeface="Trebuchet MS"/>
              </a:rPr>
              <a:t>3</a:t>
            </a:r>
            <a:endParaRPr sz="3600" dirty="0">
              <a:latin typeface="+mn-lt"/>
              <a:cs typeface="Trebuchet MS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2E18CA7-D283-4E5E-A0A8-D3714B74C7AD}"/>
              </a:ext>
            </a:extLst>
          </p:cNvPr>
          <p:cNvGrpSpPr/>
          <p:nvPr userDrawn="1"/>
        </p:nvGrpSpPr>
        <p:grpSpPr>
          <a:xfrm>
            <a:off x="7221958" y="5077891"/>
            <a:ext cx="772592" cy="563878"/>
            <a:chOff x="2696799" y="5640820"/>
            <a:chExt cx="984885" cy="718820"/>
          </a:xfrm>
        </p:grpSpPr>
        <p:sp>
          <p:nvSpPr>
            <p:cNvPr id="140" name="object 15">
              <a:extLst>
                <a:ext uri="{FF2B5EF4-FFF2-40B4-BE49-F238E27FC236}">
                  <a16:creationId xmlns:a16="http://schemas.microsoft.com/office/drawing/2014/main" id="{EBA78B92-7090-4219-B681-C83E008973DA}"/>
                </a:ext>
              </a:extLst>
            </p:cNvPr>
            <p:cNvSpPr/>
            <p:nvPr userDrawn="1"/>
          </p:nvSpPr>
          <p:spPr>
            <a:xfrm>
              <a:off x="3217102" y="5640820"/>
              <a:ext cx="459105" cy="718820"/>
            </a:xfrm>
            <a:custGeom>
              <a:avLst/>
              <a:gdLst/>
              <a:ahLst/>
              <a:cxnLst/>
              <a:rect l="l" t="t" r="r" b="b"/>
              <a:pathLst>
                <a:path w="459105" h="718820">
                  <a:moveTo>
                    <a:pt x="422173" y="443712"/>
                  </a:moveTo>
                  <a:lnTo>
                    <a:pt x="408495" y="452285"/>
                  </a:lnTo>
                  <a:lnTo>
                    <a:pt x="393471" y="458660"/>
                  </a:lnTo>
                  <a:lnTo>
                    <a:pt x="377317" y="462648"/>
                  </a:lnTo>
                  <a:lnTo>
                    <a:pt x="360260" y="464032"/>
                  </a:lnTo>
                  <a:lnTo>
                    <a:pt x="107708" y="464032"/>
                  </a:lnTo>
                  <a:lnTo>
                    <a:pt x="30276" y="541210"/>
                  </a:lnTo>
                  <a:lnTo>
                    <a:pt x="7569" y="575818"/>
                  </a:lnTo>
                  <a:lnTo>
                    <a:pt x="0" y="615035"/>
                  </a:lnTo>
                  <a:lnTo>
                    <a:pt x="7569" y="654138"/>
                  </a:lnTo>
                  <a:lnTo>
                    <a:pt x="30276" y="688403"/>
                  </a:lnTo>
                  <a:lnTo>
                    <a:pt x="64795" y="711111"/>
                  </a:lnTo>
                  <a:lnTo>
                    <a:pt x="103873" y="718680"/>
                  </a:lnTo>
                  <a:lnTo>
                    <a:pt x="123710" y="716788"/>
                  </a:lnTo>
                  <a:lnTo>
                    <a:pt x="142963" y="711111"/>
                  </a:lnTo>
                  <a:lnTo>
                    <a:pt x="161074" y="701649"/>
                  </a:lnTo>
                  <a:lnTo>
                    <a:pt x="177482" y="688403"/>
                  </a:lnTo>
                  <a:lnTo>
                    <a:pt x="422173" y="443712"/>
                  </a:lnTo>
                  <a:close/>
                </a:path>
                <a:path w="459105" h="718820">
                  <a:moveTo>
                    <a:pt x="425691" y="278485"/>
                  </a:moveTo>
                  <a:lnTo>
                    <a:pt x="177469" y="30276"/>
                  </a:lnTo>
                  <a:lnTo>
                    <a:pt x="142963" y="7556"/>
                  </a:lnTo>
                  <a:lnTo>
                    <a:pt x="103873" y="0"/>
                  </a:lnTo>
                  <a:lnTo>
                    <a:pt x="84048" y="1892"/>
                  </a:lnTo>
                  <a:lnTo>
                    <a:pt x="46672" y="17030"/>
                  </a:lnTo>
                  <a:lnTo>
                    <a:pt x="7569" y="64884"/>
                  </a:lnTo>
                  <a:lnTo>
                    <a:pt x="0" y="104101"/>
                  </a:lnTo>
                  <a:lnTo>
                    <a:pt x="7569" y="143217"/>
                  </a:lnTo>
                  <a:lnTo>
                    <a:pt x="30276" y="177482"/>
                  </a:lnTo>
                  <a:lnTo>
                    <a:pt x="109855" y="257060"/>
                  </a:lnTo>
                  <a:lnTo>
                    <a:pt x="339661" y="257060"/>
                  </a:lnTo>
                  <a:lnTo>
                    <a:pt x="346354" y="255752"/>
                  </a:lnTo>
                  <a:lnTo>
                    <a:pt x="353148" y="255104"/>
                  </a:lnTo>
                  <a:lnTo>
                    <a:pt x="359918" y="255104"/>
                  </a:lnTo>
                  <a:lnTo>
                    <a:pt x="377405" y="256565"/>
                  </a:lnTo>
                  <a:lnTo>
                    <a:pt x="394462" y="260946"/>
                  </a:lnTo>
                  <a:lnTo>
                    <a:pt x="410692" y="268262"/>
                  </a:lnTo>
                  <a:lnTo>
                    <a:pt x="425691" y="278485"/>
                  </a:lnTo>
                  <a:close/>
                </a:path>
                <a:path w="459105" h="718820">
                  <a:moveTo>
                    <a:pt x="455155" y="318185"/>
                  </a:moveTo>
                  <a:lnTo>
                    <a:pt x="433298" y="285381"/>
                  </a:lnTo>
                  <a:lnTo>
                    <a:pt x="425704" y="278485"/>
                  </a:lnTo>
                  <a:lnTo>
                    <a:pt x="433298" y="286092"/>
                  </a:lnTo>
                  <a:lnTo>
                    <a:pt x="439166" y="292544"/>
                  </a:lnTo>
                  <a:lnTo>
                    <a:pt x="444398" y="299351"/>
                  </a:lnTo>
                  <a:lnTo>
                    <a:pt x="448995" y="306463"/>
                  </a:lnTo>
                  <a:lnTo>
                    <a:pt x="452958" y="313842"/>
                  </a:lnTo>
                  <a:lnTo>
                    <a:pt x="455155" y="318185"/>
                  </a:lnTo>
                  <a:close/>
                </a:path>
                <a:path w="459105" h="718820">
                  <a:moveTo>
                    <a:pt x="459092" y="328790"/>
                  </a:moveTo>
                  <a:lnTo>
                    <a:pt x="457428" y="323621"/>
                  </a:lnTo>
                  <a:lnTo>
                    <a:pt x="455383" y="318630"/>
                  </a:lnTo>
                  <a:lnTo>
                    <a:pt x="459092" y="32879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1" name="object 17">
              <a:extLst>
                <a:ext uri="{FF2B5EF4-FFF2-40B4-BE49-F238E27FC236}">
                  <a16:creationId xmlns:a16="http://schemas.microsoft.com/office/drawing/2014/main" id="{FA1D2423-3009-4E9C-A333-5937E20EC0AD}"/>
                </a:ext>
              </a:extLst>
            </p:cNvPr>
            <p:cNvSpPr/>
            <p:nvPr userDrawn="1"/>
          </p:nvSpPr>
          <p:spPr>
            <a:xfrm>
              <a:off x="2696799" y="5897874"/>
              <a:ext cx="984885" cy="207010"/>
            </a:xfrm>
            <a:custGeom>
              <a:avLst/>
              <a:gdLst/>
              <a:ahLst/>
              <a:cxnLst/>
              <a:rect l="l" t="t" r="r" b="b"/>
              <a:pathLst>
                <a:path w="984885" h="207009">
                  <a:moveTo>
                    <a:pt x="948041" y="181466"/>
                  </a:moveTo>
                  <a:lnTo>
                    <a:pt x="946054" y="183093"/>
                  </a:lnTo>
                  <a:lnTo>
                    <a:pt x="942484" y="186654"/>
                  </a:lnTo>
                  <a:lnTo>
                    <a:pt x="948041" y="181466"/>
                  </a:lnTo>
                  <a:close/>
                </a:path>
                <a:path w="984885" h="207009">
                  <a:moveTo>
                    <a:pt x="953077" y="176764"/>
                  </a:moveTo>
                  <a:lnTo>
                    <a:pt x="948586" y="180957"/>
                  </a:lnTo>
                  <a:lnTo>
                    <a:pt x="951185" y="178664"/>
                  </a:lnTo>
                  <a:lnTo>
                    <a:pt x="953077" y="176764"/>
                  </a:lnTo>
                  <a:close/>
                </a:path>
                <a:path w="984885" h="207009">
                  <a:moveTo>
                    <a:pt x="966658" y="160226"/>
                  </a:moveTo>
                  <a:lnTo>
                    <a:pt x="953588" y="176255"/>
                  </a:lnTo>
                  <a:lnTo>
                    <a:pt x="959753" y="170532"/>
                  </a:lnTo>
                  <a:lnTo>
                    <a:pt x="966658" y="160226"/>
                  </a:lnTo>
                  <a:close/>
                </a:path>
                <a:path w="984885" h="207009">
                  <a:moveTo>
                    <a:pt x="976174" y="142194"/>
                  </a:moveTo>
                  <a:lnTo>
                    <a:pt x="967057" y="159630"/>
                  </a:lnTo>
                  <a:lnTo>
                    <a:pt x="972948" y="150838"/>
                  </a:lnTo>
                  <a:lnTo>
                    <a:pt x="976174" y="142194"/>
                  </a:lnTo>
                  <a:close/>
                </a:path>
                <a:path w="984885" h="207009">
                  <a:moveTo>
                    <a:pt x="982049" y="122609"/>
                  </a:moveTo>
                  <a:lnTo>
                    <a:pt x="981744" y="123559"/>
                  </a:lnTo>
                  <a:lnTo>
                    <a:pt x="976595" y="141063"/>
                  </a:lnTo>
                  <a:lnTo>
                    <a:pt x="981373" y="128261"/>
                  </a:lnTo>
                  <a:lnTo>
                    <a:pt x="981936" y="123559"/>
                  </a:lnTo>
                  <a:lnTo>
                    <a:pt x="982049" y="122609"/>
                  </a:lnTo>
                  <a:close/>
                </a:path>
                <a:path w="984885" h="207009">
                  <a:moveTo>
                    <a:pt x="981125" y="77910"/>
                  </a:moveTo>
                  <a:lnTo>
                    <a:pt x="982786" y="86986"/>
                  </a:lnTo>
                  <a:lnTo>
                    <a:pt x="983618" y="94728"/>
                  </a:lnTo>
                  <a:lnTo>
                    <a:pt x="983875" y="102499"/>
                  </a:lnTo>
                  <a:lnTo>
                    <a:pt x="982053" y="122281"/>
                  </a:lnTo>
                  <a:lnTo>
                    <a:pt x="984336" y="103494"/>
                  </a:lnTo>
                  <a:lnTo>
                    <a:pt x="984016" y="95260"/>
                  </a:lnTo>
                  <a:lnTo>
                    <a:pt x="983072" y="87205"/>
                  </a:lnTo>
                  <a:lnTo>
                    <a:pt x="981527" y="79353"/>
                  </a:lnTo>
                  <a:lnTo>
                    <a:pt x="981125" y="77910"/>
                  </a:lnTo>
                  <a:close/>
                </a:path>
                <a:path w="984885" h="207009">
                  <a:moveTo>
                    <a:pt x="630169" y="0"/>
                  </a:moveTo>
                  <a:lnTo>
                    <a:pt x="104363" y="0"/>
                  </a:lnTo>
                  <a:lnTo>
                    <a:pt x="63787" y="8103"/>
                  </a:lnTo>
                  <a:lnTo>
                    <a:pt x="30609" y="30233"/>
                  </a:lnTo>
                  <a:lnTo>
                    <a:pt x="8217" y="63120"/>
                  </a:lnTo>
                  <a:lnTo>
                    <a:pt x="0" y="103494"/>
                  </a:lnTo>
                  <a:lnTo>
                    <a:pt x="8217" y="143856"/>
                  </a:lnTo>
                  <a:lnTo>
                    <a:pt x="30609" y="176736"/>
                  </a:lnTo>
                  <a:lnTo>
                    <a:pt x="63787" y="198864"/>
                  </a:lnTo>
                  <a:lnTo>
                    <a:pt x="104363" y="206967"/>
                  </a:lnTo>
                  <a:lnTo>
                    <a:pt x="628012" y="206967"/>
                  </a:lnTo>
                  <a:lnTo>
                    <a:pt x="732742" y="102572"/>
                  </a:lnTo>
                  <a:lnTo>
                    <a:pt x="630169" y="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9">
              <a:extLst>
                <a:ext uri="{FF2B5EF4-FFF2-40B4-BE49-F238E27FC236}">
                  <a16:creationId xmlns:a16="http://schemas.microsoft.com/office/drawing/2014/main" id="{DD33D918-2F9A-4A44-925F-874B5E926976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3429535" y="5897876"/>
              <a:ext cx="251144" cy="206517"/>
            </a:xfrm>
            <a:prstGeom prst="rect">
              <a:avLst/>
            </a:prstGeom>
          </p:spPr>
        </p:pic>
      </p:grpSp>
      <p:sp>
        <p:nvSpPr>
          <p:cNvPr id="143" name="object 2">
            <a:extLst>
              <a:ext uri="{FF2B5EF4-FFF2-40B4-BE49-F238E27FC236}">
                <a16:creationId xmlns:a16="http://schemas.microsoft.com/office/drawing/2014/main" id="{D1AAF22B-08CE-4230-9963-76BB6F83945F}"/>
              </a:ext>
            </a:extLst>
          </p:cNvPr>
          <p:cNvSpPr/>
          <p:nvPr userDrawn="1"/>
        </p:nvSpPr>
        <p:spPr>
          <a:xfrm>
            <a:off x="9677250" y="4929078"/>
            <a:ext cx="2089902" cy="789957"/>
          </a:xfrm>
          <a:prstGeom prst="round1Rect">
            <a:avLst/>
          </a:prstGeom>
          <a:solidFill>
            <a:srgbClr val="E5E5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57">
            <a:extLst>
              <a:ext uri="{FF2B5EF4-FFF2-40B4-BE49-F238E27FC236}">
                <a16:creationId xmlns:a16="http://schemas.microsoft.com/office/drawing/2014/main" id="{6D281427-5C6F-4A57-899A-7AF633DA0573}"/>
              </a:ext>
            </a:extLst>
          </p:cNvPr>
          <p:cNvSpPr txBox="1"/>
          <p:nvPr userDrawn="1"/>
        </p:nvSpPr>
        <p:spPr>
          <a:xfrm>
            <a:off x="9700851" y="4893304"/>
            <a:ext cx="2089902" cy="695062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R="140970" algn="r">
              <a:lnSpc>
                <a:spcPct val="100000"/>
              </a:lnSpc>
              <a:spcBef>
                <a:spcPts val="1100"/>
              </a:spcBef>
            </a:pPr>
            <a:r>
              <a:rPr sz="3600" spc="-25" dirty="0">
                <a:latin typeface="+mn-lt"/>
                <a:cs typeface="Trebuchet MS"/>
              </a:rPr>
              <a:t>0</a:t>
            </a:r>
            <a:r>
              <a:rPr lang="en-GB" sz="3600" spc="-25" dirty="0">
                <a:latin typeface="+mn-lt"/>
                <a:cs typeface="Trebuchet MS"/>
              </a:rPr>
              <a:t>4</a:t>
            </a:r>
            <a:endParaRPr sz="3600" dirty="0">
              <a:latin typeface="+mn-lt"/>
              <a:cs typeface="Trebuchet MS"/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100A2AE-E0E2-494A-B035-7A14ABD85121}"/>
              </a:ext>
            </a:extLst>
          </p:cNvPr>
          <p:cNvGrpSpPr/>
          <p:nvPr userDrawn="1"/>
        </p:nvGrpSpPr>
        <p:grpSpPr>
          <a:xfrm>
            <a:off x="9729491" y="5042117"/>
            <a:ext cx="772592" cy="563878"/>
            <a:chOff x="2696799" y="5640820"/>
            <a:chExt cx="984885" cy="718820"/>
          </a:xfrm>
        </p:grpSpPr>
        <p:sp>
          <p:nvSpPr>
            <p:cNvPr id="146" name="object 15">
              <a:extLst>
                <a:ext uri="{FF2B5EF4-FFF2-40B4-BE49-F238E27FC236}">
                  <a16:creationId xmlns:a16="http://schemas.microsoft.com/office/drawing/2014/main" id="{47455B81-CC5A-407D-BCAB-3BE8D3C40E53}"/>
                </a:ext>
              </a:extLst>
            </p:cNvPr>
            <p:cNvSpPr/>
            <p:nvPr userDrawn="1"/>
          </p:nvSpPr>
          <p:spPr>
            <a:xfrm>
              <a:off x="3217102" y="5640820"/>
              <a:ext cx="459105" cy="718820"/>
            </a:xfrm>
            <a:custGeom>
              <a:avLst/>
              <a:gdLst/>
              <a:ahLst/>
              <a:cxnLst/>
              <a:rect l="l" t="t" r="r" b="b"/>
              <a:pathLst>
                <a:path w="459105" h="718820">
                  <a:moveTo>
                    <a:pt x="422173" y="443712"/>
                  </a:moveTo>
                  <a:lnTo>
                    <a:pt x="408495" y="452285"/>
                  </a:lnTo>
                  <a:lnTo>
                    <a:pt x="393471" y="458660"/>
                  </a:lnTo>
                  <a:lnTo>
                    <a:pt x="377317" y="462648"/>
                  </a:lnTo>
                  <a:lnTo>
                    <a:pt x="360260" y="464032"/>
                  </a:lnTo>
                  <a:lnTo>
                    <a:pt x="107708" y="464032"/>
                  </a:lnTo>
                  <a:lnTo>
                    <a:pt x="30276" y="541210"/>
                  </a:lnTo>
                  <a:lnTo>
                    <a:pt x="7569" y="575818"/>
                  </a:lnTo>
                  <a:lnTo>
                    <a:pt x="0" y="615035"/>
                  </a:lnTo>
                  <a:lnTo>
                    <a:pt x="7569" y="654138"/>
                  </a:lnTo>
                  <a:lnTo>
                    <a:pt x="30276" y="688403"/>
                  </a:lnTo>
                  <a:lnTo>
                    <a:pt x="64795" y="711111"/>
                  </a:lnTo>
                  <a:lnTo>
                    <a:pt x="103873" y="718680"/>
                  </a:lnTo>
                  <a:lnTo>
                    <a:pt x="123710" y="716788"/>
                  </a:lnTo>
                  <a:lnTo>
                    <a:pt x="142963" y="711111"/>
                  </a:lnTo>
                  <a:lnTo>
                    <a:pt x="161074" y="701649"/>
                  </a:lnTo>
                  <a:lnTo>
                    <a:pt x="177482" y="688403"/>
                  </a:lnTo>
                  <a:lnTo>
                    <a:pt x="422173" y="443712"/>
                  </a:lnTo>
                  <a:close/>
                </a:path>
                <a:path w="459105" h="718820">
                  <a:moveTo>
                    <a:pt x="425691" y="278485"/>
                  </a:moveTo>
                  <a:lnTo>
                    <a:pt x="177469" y="30276"/>
                  </a:lnTo>
                  <a:lnTo>
                    <a:pt x="142963" y="7556"/>
                  </a:lnTo>
                  <a:lnTo>
                    <a:pt x="103873" y="0"/>
                  </a:lnTo>
                  <a:lnTo>
                    <a:pt x="84048" y="1892"/>
                  </a:lnTo>
                  <a:lnTo>
                    <a:pt x="46672" y="17030"/>
                  </a:lnTo>
                  <a:lnTo>
                    <a:pt x="7569" y="64884"/>
                  </a:lnTo>
                  <a:lnTo>
                    <a:pt x="0" y="104101"/>
                  </a:lnTo>
                  <a:lnTo>
                    <a:pt x="7569" y="143217"/>
                  </a:lnTo>
                  <a:lnTo>
                    <a:pt x="30276" y="177482"/>
                  </a:lnTo>
                  <a:lnTo>
                    <a:pt x="109855" y="257060"/>
                  </a:lnTo>
                  <a:lnTo>
                    <a:pt x="339661" y="257060"/>
                  </a:lnTo>
                  <a:lnTo>
                    <a:pt x="346354" y="255752"/>
                  </a:lnTo>
                  <a:lnTo>
                    <a:pt x="353148" y="255104"/>
                  </a:lnTo>
                  <a:lnTo>
                    <a:pt x="359918" y="255104"/>
                  </a:lnTo>
                  <a:lnTo>
                    <a:pt x="377405" y="256565"/>
                  </a:lnTo>
                  <a:lnTo>
                    <a:pt x="394462" y="260946"/>
                  </a:lnTo>
                  <a:lnTo>
                    <a:pt x="410692" y="268262"/>
                  </a:lnTo>
                  <a:lnTo>
                    <a:pt x="425691" y="278485"/>
                  </a:lnTo>
                  <a:close/>
                </a:path>
                <a:path w="459105" h="718820">
                  <a:moveTo>
                    <a:pt x="455155" y="318185"/>
                  </a:moveTo>
                  <a:lnTo>
                    <a:pt x="433298" y="285381"/>
                  </a:lnTo>
                  <a:lnTo>
                    <a:pt x="425704" y="278485"/>
                  </a:lnTo>
                  <a:lnTo>
                    <a:pt x="433298" y="286092"/>
                  </a:lnTo>
                  <a:lnTo>
                    <a:pt x="439166" y="292544"/>
                  </a:lnTo>
                  <a:lnTo>
                    <a:pt x="444398" y="299351"/>
                  </a:lnTo>
                  <a:lnTo>
                    <a:pt x="448995" y="306463"/>
                  </a:lnTo>
                  <a:lnTo>
                    <a:pt x="452958" y="313842"/>
                  </a:lnTo>
                  <a:lnTo>
                    <a:pt x="455155" y="318185"/>
                  </a:lnTo>
                  <a:close/>
                </a:path>
                <a:path w="459105" h="718820">
                  <a:moveTo>
                    <a:pt x="459092" y="328790"/>
                  </a:moveTo>
                  <a:lnTo>
                    <a:pt x="457428" y="323621"/>
                  </a:lnTo>
                  <a:lnTo>
                    <a:pt x="455383" y="318630"/>
                  </a:lnTo>
                  <a:lnTo>
                    <a:pt x="459092" y="32879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7" name="object 17">
              <a:extLst>
                <a:ext uri="{FF2B5EF4-FFF2-40B4-BE49-F238E27FC236}">
                  <a16:creationId xmlns:a16="http://schemas.microsoft.com/office/drawing/2014/main" id="{1DFCE2FD-5280-429B-9813-356344E7E0EE}"/>
                </a:ext>
              </a:extLst>
            </p:cNvPr>
            <p:cNvSpPr/>
            <p:nvPr userDrawn="1"/>
          </p:nvSpPr>
          <p:spPr>
            <a:xfrm>
              <a:off x="2696799" y="5897874"/>
              <a:ext cx="984885" cy="207010"/>
            </a:xfrm>
            <a:custGeom>
              <a:avLst/>
              <a:gdLst/>
              <a:ahLst/>
              <a:cxnLst/>
              <a:rect l="l" t="t" r="r" b="b"/>
              <a:pathLst>
                <a:path w="984885" h="207009">
                  <a:moveTo>
                    <a:pt x="948041" y="181466"/>
                  </a:moveTo>
                  <a:lnTo>
                    <a:pt x="946054" y="183093"/>
                  </a:lnTo>
                  <a:lnTo>
                    <a:pt x="942484" y="186654"/>
                  </a:lnTo>
                  <a:lnTo>
                    <a:pt x="948041" y="181466"/>
                  </a:lnTo>
                  <a:close/>
                </a:path>
                <a:path w="984885" h="207009">
                  <a:moveTo>
                    <a:pt x="953077" y="176764"/>
                  </a:moveTo>
                  <a:lnTo>
                    <a:pt x="948586" y="180957"/>
                  </a:lnTo>
                  <a:lnTo>
                    <a:pt x="951185" y="178664"/>
                  </a:lnTo>
                  <a:lnTo>
                    <a:pt x="953077" y="176764"/>
                  </a:lnTo>
                  <a:close/>
                </a:path>
                <a:path w="984885" h="207009">
                  <a:moveTo>
                    <a:pt x="966658" y="160226"/>
                  </a:moveTo>
                  <a:lnTo>
                    <a:pt x="953588" y="176255"/>
                  </a:lnTo>
                  <a:lnTo>
                    <a:pt x="959753" y="170532"/>
                  </a:lnTo>
                  <a:lnTo>
                    <a:pt x="966658" y="160226"/>
                  </a:lnTo>
                  <a:close/>
                </a:path>
                <a:path w="984885" h="207009">
                  <a:moveTo>
                    <a:pt x="976174" y="142194"/>
                  </a:moveTo>
                  <a:lnTo>
                    <a:pt x="967057" y="159630"/>
                  </a:lnTo>
                  <a:lnTo>
                    <a:pt x="972948" y="150838"/>
                  </a:lnTo>
                  <a:lnTo>
                    <a:pt x="976174" y="142194"/>
                  </a:lnTo>
                  <a:close/>
                </a:path>
                <a:path w="984885" h="207009">
                  <a:moveTo>
                    <a:pt x="982049" y="122609"/>
                  </a:moveTo>
                  <a:lnTo>
                    <a:pt x="981744" y="123559"/>
                  </a:lnTo>
                  <a:lnTo>
                    <a:pt x="976595" y="141063"/>
                  </a:lnTo>
                  <a:lnTo>
                    <a:pt x="981373" y="128261"/>
                  </a:lnTo>
                  <a:lnTo>
                    <a:pt x="981936" y="123559"/>
                  </a:lnTo>
                  <a:lnTo>
                    <a:pt x="982049" y="122609"/>
                  </a:lnTo>
                  <a:close/>
                </a:path>
                <a:path w="984885" h="207009">
                  <a:moveTo>
                    <a:pt x="981125" y="77910"/>
                  </a:moveTo>
                  <a:lnTo>
                    <a:pt x="982786" y="86986"/>
                  </a:lnTo>
                  <a:lnTo>
                    <a:pt x="983618" y="94728"/>
                  </a:lnTo>
                  <a:lnTo>
                    <a:pt x="983875" y="102499"/>
                  </a:lnTo>
                  <a:lnTo>
                    <a:pt x="982053" y="122281"/>
                  </a:lnTo>
                  <a:lnTo>
                    <a:pt x="984336" y="103494"/>
                  </a:lnTo>
                  <a:lnTo>
                    <a:pt x="984016" y="95260"/>
                  </a:lnTo>
                  <a:lnTo>
                    <a:pt x="983072" y="87205"/>
                  </a:lnTo>
                  <a:lnTo>
                    <a:pt x="981527" y="79353"/>
                  </a:lnTo>
                  <a:lnTo>
                    <a:pt x="981125" y="77910"/>
                  </a:lnTo>
                  <a:close/>
                </a:path>
                <a:path w="984885" h="207009">
                  <a:moveTo>
                    <a:pt x="630169" y="0"/>
                  </a:moveTo>
                  <a:lnTo>
                    <a:pt x="104363" y="0"/>
                  </a:lnTo>
                  <a:lnTo>
                    <a:pt x="63787" y="8103"/>
                  </a:lnTo>
                  <a:lnTo>
                    <a:pt x="30609" y="30233"/>
                  </a:lnTo>
                  <a:lnTo>
                    <a:pt x="8217" y="63120"/>
                  </a:lnTo>
                  <a:lnTo>
                    <a:pt x="0" y="103494"/>
                  </a:lnTo>
                  <a:lnTo>
                    <a:pt x="8217" y="143856"/>
                  </a:lnTo>
                  <a:lnTo>
                    <a:pt x="30609" y="176736"/>
                  </a:lnTo>
                  <a:lnTo>
                    <a:pt x="63787" y="198864"/>
                  </a:lnTo>
                  <a:lnTo>
                    <a:pt x="104363" y="206967"/>
                  </a:lnTo>
                  <a:lnTo>
                    <a:pt x="628012" y="206967"/>
                  </a:lnTo>
                  <a:lnTo>
                    <a:pt x="732742" y="102572"/>
                  </a:lnTo>
                  <a:lnTo>
                    <a:pt x="630169" y="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9">
              <a:extLst>
                <a:ext uri="{FF2B5EF4-FFF2-40B4-BE49-F238E27FC236}">
                  <a16:creationId xmlns:a16="http://schemas.microsoft.com/office/drawing/2014/main" id="{7F6395BC-8096-493E-B8D0-EC8500B9B59B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3429535" y="5897876"/>
              <a:ext cx="251144" cy="206517"/>
            </a:xfrm>
            <a:prstGeom prst="rect">
              <a:avLst/>
            </a:prstGeom>
          </p:spPr>
        </p:pic>
      </p:grp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F24E6F0-54A5-44F5-B160-919FF18A41D6}"/>
              </a:ext>
            </a:extLst>
          </p:cNvPr>
          <p:cNvSpPr/>
          <p:nvPr userDrawn="1"/>
        </p:nvSpPr>
        <p:spPr>
          <a:xfrm>
            <a:off x="4680989" y="2747450"/>
            <a:ext cx="2089893" cy="22174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0CB383CD-C0EA-4077-A1D8-B928959920AA}"/>
              </a:ext>
            </a:extLst>
          </p:cNvPr>
          <p:cNvSpPr/>
          <p:nvPr userDrawn="1"/>
        </p:nvSpPr>
        <p:spPr>
          <a:xfrm>
            <a:off x="7161149" y="2753608"/>
            <a:ext cx="2089893" cy="22174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83752747-EDB0-4C5F-B849-3570CD059BC0}"/>
              </a:ext>
            </a:extLst>
          </p:cNvPr>
          <p:cNvSpPr/>
          <p:nvPr userDrawn="1"/>
        </p:nvSpPr>
        <p:spPr>
          <a:xfrm>
            <a:off x="9653649" y="2764295"/>
            <a:ext cx="2089893" cy="22174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1" name="Text Placeholder 2">
            <a:extLst>
              <a:ext uri="{FF2B5EF4-FFF2-40B4-BE49-F238E27FC236}">
                <a16:creationId xmlns:a16="http://schemas.microsoft.com/office/drawing/2014/main" id="{2E2B15DC-3B73-4196-ABC4-4EC63F39B1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71290" y="2779907"/>
            <a:ext cx="2003298" cy="205127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sp>
        <p:nvSpPr>
          <p:cNvPr id="162" name="Text Placeholder 2">
            <a:extLst>
              <a:ext uri="{FF2B5EF4-FFF2-40B4-BE49-F238E27FC236}">
                <a16:creationId xmlns:a16="http://schemas.microsoft.com/office/drawing/2014/main" id="{89ADD2BE-DB28-41F5-AFE1-6D86C96143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51450" y="2823132"/>
            <a:ext cx="2003298" cy="205127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sp>
        <p:nvSpPr>
          <p:cNvPr id="163" name="Text Placeholder 2">
            <a:extLst>
              <a:ext uri="{FF2B5EF4-FFF2-40B4-BE49-F238E27FC236}">
                <a16:creationId xmlns:a16="http://schemas.microsoft.com/office/drawing/2014/main" id="{1460F9CD-3855-45DD-8F31-8D8C12421F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36620" y="2812033"/>
            <a:ext cx="2003298" cy="205127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sp>
        <p:nvSpPr>
          <p:cNvPr id="164" name="Text Placeholder 2">
            <a:extLst>
              <a:ext uri="{FF2B5EF4-FFF2-40B4-BE49-F238E27FC236}">
                <a16:creationId xmlns:a16="http://schemas.microsoft.com/office/drawing/2014/main" id="{9E8F644D-8752-4EC1-84DC-F8592EFD75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720552" y="2823132"/>
            <a:ext cx="2003298" cy="205127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sp>
        <p:nvSpPr>
          <p:cNvPr id="165" name="Picture Placeholder 4">
            <a:extLst>
              <a:ext uri="{FF2B5EF4-FFF2-40B4-BE49-F238E27FC236}">
                <a16:creationId xmlns:a16="http://schemas.microsoft.com/office/drawing/2014/main" id="{EB90A771-4A41-4BA8-AD84-34D89C56104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72949" y="1698207"/>
            <a:ext cx="870031" cy="781877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166" name="Picture Placeholder 4">
            <a:extLst>
              <a:ext uri="{FF2B5EF4-FFF2-40B4-BE49-F238E27FC236}">
                <a16:creationId xmlns:a16="http://schemas.microsoft.com/office/drawing/2014/main" id="{60BDACCF-81B9-48D1-A559-174DE3DB078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297841" y="1686661"/>
            <a:ext cx="870031" cy="781877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167" name="Picture Placeholder 4">
            <a:extLst>
              <a:ext uri="{FF2B5EF4-FFF2-40B4-BE49-F238E27FC236}">
                <a16:creationId xmlns:a16="http://schemas.microsoft.com/office/drawing/2014/main" id="{13B8A567-EDF8-442D-AE42-72DA090BD1E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37124" y="1690444"/>
            <a:ext cx="870031" cy="781877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168" name="Picture Placeholder 4">
            <a:extLst>
              <a:ext uri="{FF2B5EF4-FFF2-40B4-BE49-F238E27FC236}">
                <a16:creationId xmlns:a16="http://schemas.microsoft.com/office/drawing/2014/main" id="{209BF4EC-05F1-435A-A700-638A0B1A495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263579" y="1688663"/>
            <a:ext cx="870031" cy="781877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1228135089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box left - title +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BB362DDC-462C-4290-8BB9-523ED0942EF0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5774887" y="1292517"/>
            <a:ext cx="4673600" cy="32131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BBFCFD57-0E0B-4B60-AEE0-DF77B5BA01A9}"/>
              </a:ext>
            </a:extLst>
          </p:cNvPr>
          <p:cNvSpPr/>
          <p:nvPr userDrawn="1"/>
        </p:nvSpPr>
        <p:spPr>
          <a:xfrm rot="16200000" flipH="1" flipV="1">
            <a:off x="-1800834" y="1800834"/>
            <a:ext cx="6858003" cy="3256335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48E658D-05D1-44EA-9BB2-24BACDDF06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15" y="5764709"/>
            <a:ext cx="2538353" cy="4572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Name | Add email address         | Add University/Institution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0B9D4F6-E1F6-4762-9A6E-15F7FA010C93}"/>
              </a:ext>
            </a:extLst>
          </p:cNvPr>
          <p:cNvSpPr txBox="1">
            <a:spLocks/>
          </p:cNvSpPr>
          <p:nvPr userDrawn="1"/>
        </p:nvSpPr>
        <p:spPr>
          <a:xfrm>
            <a:off x="139412" y="2212675"/>
            <a:ext cx="2207695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/>
              <a:t>Add Title</a:t>
            </a:r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FCA73B-A6F0-48CB-82FE-ACA6A1F18B8C}"/>
              </a:ext>
            </a:extLst>
          </p:cNvPr>
          <p:cNvGrpSpPr/>
          <p:nvPr userDrawn="1"/>
        </p:nvGrpSpPr>
        <p:grpSpPr>
          <a:xfrm>
            <a:off x="7588" y="224793"/>
            <a:ext cx="3028353" cy="540776"/>
            <a:chOff x="181637" y="6197401"/>
            <a:chExt cx="3028353" cy="54077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7056421-B625-4660-933D-270EF5F956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BA0BF5-F871-4AA0-B45D-2A47F9E057BE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183C8A1-88E3-4AEA-82FC-56B2771742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9152024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left - title + content +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AFA00-87A2-BE4F-2373-1E494EDBC7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63656" y="2445682"/>
            <a:ext cx="7071349" cy="33190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 dirty="0"/>
              <a:t>Content</a:t>
            </a:r>
            <a:endParaRPr lang="en-US" dirty="0"/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7A79245A-0C1F-4B47-83F5-DD9BE29F3660}"/>
              </a:ext>
            </a:extLst>
          </p:cNvPr>
          <p:cNvSpPr/>
          <p:nvPr userDrawn="1"/>
        </p:nvSpPr>
        <p:spPr>
          <a:xfrm rot="16200000" flipH="1" flipV="1">
            <a:off x="-1800837" y="1800832"/>
            <a:ext cx="6858003" cy="3256335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5AEA8-9153-4C95-9878-758496B97A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3656" y="1200719"/>
            <a:ext cx="7177674" cy="914400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063AAF-DD5C-470B-9535-7EA328EC23A4}"/>
              </a:ext>
            </a:extLst>
          </p:cNvPr>
          <p:cNvGrpSpPr/>
          <p:nvPr userDrawn="1"/>
        </p:nvGrpSpPr>
        <p:grpSpPr>
          <a:xfrm>
            <a:off x="7585" y="224791"/>
            <a:ext cx="3028353" cy="540776"/>
            <a:chOff x="181637" y="6197401"/>
            <a:chExt cx="3028353" cy="54077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410290A-B30A-4668-8CEA-2603A44452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4539306-DF62-41DD-AFC8-0072CFE5CC93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BD5F609-9822-4B35-83A9-4BAF1B3F65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  <p:sp>
        <p:nvSpPr>
          <p:cNvPr id="11" name="Title 3">
            <a:extLst>
              <a:ext uri="{FF2B5EF4-FFF2-40B4-BE49-F238E27FC236}">
                <a16:creationId xmlns:a16="http://schemas.microsoft.com/office/drawing/2014/main" id="{208ADD8B-20FC-466C-97A0-16DBA3DB25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1695" y="1807842"/>
            <a:ext cx="2719260" cy="864000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1AAA611-9DDA-401E-B2D4-D441DF2B68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651" y="5740392"/>
            <a:ext cx="2589391" cy="4572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Name| Add email address|  </a:t>
            </a:r>
          </a:p>
          <a:p>
            <a:pPr lvl="0"/>
            <a:r>
              <a:rPr lang="en-GB" dirty="0"/>
              <a:t>Add University/Institution</a:t>
            </a:r>
          </a:p>
        </p:txBody>
      </p:sp>
    </p:spTree>
    <p:extLst>
      <p:ext uri="{BB962C8B-B14F-4D97-AF65-F5344CB8AC3E}">
        <p14:creationId xmlns:p14="http://schemas.microsoft.com/office/powerpoint/2010/main" val="2102971315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x left -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4FCDFCE7-A96D-4634-B006-07BACDEADA23}"/>
              </a:ext>
            </a:extLst>
          </p:cNvPr>
          <p:cNvSpPr/>
          <p:nvPr userDrawn="1"/>
        </p:nvSpPr>
        <p:spPr>
          <a:xfrm rot="16200000" flipH="1" flipV="1">
            <a:off x="-1940768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3CC4D-5559-40E1-9F06-24A3874D60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648440" y="1532736"/>
            <a:ext cx="8187959" cy="41187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Content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A27C96-7DA9-48B2-AA22-4CC9CBEDB05E}"/>
              </a:ext>
            </a:extLst>
          </p:cNvPr>
          <p:cNvGrpSpPr/>
          <p:nvPr userDrawn="1"/>
        </p:nvGrpSpPr>
        <p:grpSpPr>
          <a:xfrm>
            <a:off x="8627947" y="6268314"/>
            <a:ext cx="3118104" cy="404862"/>
            <a:chOff x="4791789" y="6193908"/>
            <a:chExt cx="3891465" cy="47359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62D4C8-9B9B-4E09-A6A4-B21571D64D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A1ECE8-0661-4A09-A525-80B3AA59B3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B277584-AC67-4266-8EDD-D7DCEBC72551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4350888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right +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764193D-2604-4525-BD8A-919EF4388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324" y="626719"/>
            <a:ext cx="9232697" cy="914400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CCBF2-389C-434B-A1A3-B52BCECF0CB3}"/>
              </a:ext>
            </a:extLst>
          </p:cNvPr>
          <p:cNvGrpSpPr/>
          <p:nvPr userDrawn="1"/>
        </p:nvGrpSpPr>
        <p:grpSpPr>
          <a:xfrm>
            <a:off x="244802" y="6231281"/>
            <a:ext cx="3118104" cy="404862"/>
            <a:chOff x="4791789" y="6193908"/>
            <a:chExt cx="3891465" cy="47359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C6AB72D-A4F9-41BD-8A95-BFFE2D124D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B745D67-B6A2-498C-AB20-F20FDBB990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F6E9DB5-0521-4A05-B8A2-96B5341A10BE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D4139FE4-F61D-4FA0-8EBB-CE31C521D439}"/>
              </a:ext>
            </a:extLst>
          </p:cNvPr>
          <p:cNvSpPr/>
          <p:nvPr userDrawn="1"/>
        </p:nvSpPr>
        <p:spPr>
          <a:xfrm rot="5400000" flipV="1">
            <a:off x="7328598" y="1978271"/>
            <a:ext cx="6863503" cy="2951619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493775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x right +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440515-6C42-463B-8407-05328218B733}"/>
              </a:ext>
            </a:extLst>
          </p:cNvPr>
          <p:cNvGrpSpPr/>
          <p:nvPr userDrawn="1"/>
        </p:nvGrpSpPr>
        <p:grpSpPr>
          <a:xfrm>
            <a:off x="285442" y="6188164"/>
            <a:ext cx="3118104" cy="404862"/>
            <a:chOff x="4791789" y="6193908"/>
            <a:chExt cx="3891465" cy="4735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A58F8D-AD19-4CCD-8F34-500E57E146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ADA40B-99FD-4178-8B3A-F4FE1D526E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452EF4C-02F1-4AE3-8DCE-1FD12DE7C637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33743364-4ABB-4272-92B9-55600294A239}"/>
              </a:ext>
            </a:extLst>
          </p:cNvPr>
          <p:cNvSpPr/>
          <p:nvPr userDrawn="1"/>
        </p:nvSpPr>
        <p:spPr>
          <a:xfrm rot="5400000" flipV="1">
            <a:off x="7284439" y="1955942"/>
            <a:ext cx="6863503" cy="2951619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6642157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x bott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33743364-4ABB-4272-92B9-55600294A239}"/>
              </a:ext>
            </a:extLst>
          </p:cNvPr>
          <p:cNvSpPr/>
          <p:nvPr userDrawn="1"/>
        </p:nvSpPr>
        <p:spPr>
          <a:xfrm flipV="1">
            <a:off x="2" y="6211096"/>
            <a:ext cx="12191998" cy="653161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4A33D7-6B44-474F-AF3B-F9F2558D0D8B}"/>
              </a:ext>
            </a:extLst>
          </p:cNvPr>
          <p:cNvGrpSpPr/>
          <p:nvPr userDrawn="1"/>
        </p:nvGrpSpPr>
        <p:grpSpPr>
          <a:xfrm>
            <a:off x="8818992" y="6267288"/>
            <a:ext cx="3028353" cy="540776"/>
            <a:chOff x="181637" y="6197401"/>
            <a:chExt cx="3028353" cy="5407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7516F0-C56F-45DE-98D9-790564733C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592856-8DD6-4125-98F4-5D103F461099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2D9832A-4E38-445E-81AF-A82828AB25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70E2CA4-B365-4AE5-A7BE-04BBF1B004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11967" y="6332715"/>
            <a:ext cx="4965296" cy="3651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Name | Add email address         | Add University/Institution</a:t>
            </a:r>
          </a:p>
        </p:txBody>
      </p:sp>
    </p:spTree>
    <p:extLst>
      <p:ext uri="{BB962C8B-B14F-4D97-AF65-F5344CB8AC3E}">
        <p14:creationId xmlns:p14="http://schemas.microsoft.com/office/powerpoint/2010/main" val="4205898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x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33743364-4ABB-4272-92B9-55600294A239}"/>
              </a:ext>
            </a:extLst>
          </p:cNvPr>
          <p:cNvSpPr/>
          <p:nvPr userDrawn="1"/>
        </p:nvSpPr>
        <p:spPr>
          <a:xfrm rot="10800000" flipV="1">
            <a:off x="0" y="-13662"/>
            <a:ext cx="12191998" cy="653161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7654F6-BA27-413D-BBF3-8B341E4C4E79}"/>
              </a:ext>
            </a:extLst>
          </p:cNvPr>
          <p:cNvGrpSpPr/>
          <p:nvPr userDrawn="1"/>
        </p:nvGrpSpPr>
        <p:grpSpPr>
          <a:xfrm>
            <a:off x="8908446" y="6251960"/>
            <a:ext cx="3118104" cy="404862"/>
            <a:chOff x="4791789" y="6193908"/>
            <a:chExt cx="3891465" cy="4735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F57CBE-506A-4979-B597-0A20940503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9B26487-2D7D-4557-AF82-318BABD25F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F77A907-5F10-41D0-A7F7-A92F5CEEB36F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2050348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x left +Inser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id="{FBCA231C-7607-44DE-9C5A-9E74EDFD34D2}"/>
              </a:ext>
            </a:extLst>
          </p:cNvPr>
          <p:cNvSpPr/>
          <p:nvPr userDrawn="1"/>
        </p:nvSpPr>
        <p:spPr>
          <a:xfrm rot="16200000" flipH="1" flipV="1">
            <a:off x="-2187527" y="2187527"/>
            <a:ext cx="6858000" cy="2482946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AD5CCB-DC1C-4C06-AAF5-1F4877EBD0D3}"/>
              </a:ext>
            </a:extLst>
          </p:cNvPr>
          <p:cNvGrpSpPr/>
          <p:nvPr userDrawn="1"/>
        </p:nvGrpSpPr>
        <p:grpSpPr>
          <a:xfrm>
            <a:off x="8791489" y="233931"/>
            <a:ext cx="3118104" cy="404862"/>
            <a:chOff x="4791789" y="6193908"/>
            <a:chExt cx="3891465" cy="4735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35F7491-372E-424F-93FD-96A4049D2F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FA44B0-E7C7-4AC4-B64B-0E2A2506FA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8382F8C-77A4-45D4-8559-EEAB63F434B9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2519408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e left - title + content -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Single Corner Rounded 34">
            <a:extLst>
              <a:ext uri="{FF2B5EF4-FFF2-40B4-BE49-F238E27FC236}">
                <a16:creationId xmlns:a16="http://schemas.microsoft.com/office/drawing/2014/main" id="{CD841653-0AF0-4A89-9C8B-CF20DD377B9B}"/>
              </a:ext>
            </a:extLst>
          </p:cNvPr>
          <p:cNvSpPr/>
          <p:nvPr userDrawn="1"/>
        </p:nvSpPr>
        <p:spPr>
          <a:xfrm rot="5400000">
            <a:off x="1974965" y="2535045"/>
            <a:ext cx="2809359" cy="5381047"/>
          </a:xfrm>
          <a:prstGeom prst="round1Rect">
            <a:avLst>
              <a:gd name="adj" fmla="val 39913"/>
            </a:avLst>
          </a:prstGeom>
          <a:solidFill>
            <a:srgbClr val="515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FA7736F5-44F0-4D3A-AD67-AD3A573E2F4A}"/>
              </a:ext>
            </a:extLst>
          </p:cNvPr>
          <p:cNvSpPr/>
          <p:nvPr userDrawn="1"/>
        </p:nvSpPr>
        <p:spPr>
          <a:xfrm>
            <a:off x="714952" y="900928"/>
            <a:ext cx="5381048" cy="2774819"/>
          </a:xfrm>
          <a:prstGeom prst="round1Rect">
            <a:avLst>
              <a:gd name="adj" fmla="val 39913"/>
            </a:avLst>
          </a:prstGeom>
          <a:solidFill>
            <a:srgbClr val="2A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19588B5F-C483-4D3D-99D6-1B06C30B2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6306" y="1131603"/>
            <a:ext cx="4540127" cy="226942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sz="1800" b="1" u="sng">
                <a:solidFill>
                  <a:schemeClr val="bg1"/>
                </a:solidFill>
              </a:rPr>
              <a:t>Stakeholders and Partners</a:t>
            </a:r>
          </a:p>
          <a:p>
            <a:endParaRPr lang="en-GB" sz="1800" u="sng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>
                <a:solidFill>
                  <a:schemeClr val="bg1"/>
                </a:solidFill>
              </a:rPr>
              <a:t>NERC/UKRI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>
                <a:solidFill>
                  <a:schemeClr val="bg1"/>
                </a:solidFill>
              </a:rPr>
              <a:t>HEIs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>
                <a:solidFill>
                  <a:schemeClr val="bg1"/>
                </a:solidFill>
              </a:rPr>
              <a:t>UK Space Agency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>
                <a:solidFill>
                  <a:schemeClr val="bg1"/>
                </a:solidFill>
              </a:rPr>
              <a:t>European Space Agency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>
                <a:solidFill>
                  <a:schemeClr val="bg1"/>
                </a:solidFill>
              </a:rPr>
              <a:t>DSIT/DEFRA/DESNZ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>
                <a:solidFill>
                  <a:schemeClr val="bg1"/>
                </a:solidFill>
              </a:rPr>
              <a:t>EUMETSAT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>
                <a:solidFill>
                  <a:schemeClr val="bg1"/>
                </a:solidFill>
              </a:rPr>
              <a:t>ECMWF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>
                <a:solidFill>
                  <a:schemeClr val="bg1"/>
                </a:solidFill>
              </a:rPr>
              <a:t>Met Office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37" name="Rectangle: Single Corner Rounded 36">
            <a:extLst>
              <a:ext uri="{FF2B5EF4-FFF2-40B4-BE49-F238E27FC236}">
                <a16:creationId xmlns:a16="http://schemas.microsoft.com/office/drawing/2014/main" id="{6461AD31-56AA-44AE-ADBB-B7BACE3D65DD}"/>
              </a:ext>
            </a:extLst>
          </p:cNvPr>
          <p:cNvSpPr/>
          <p:nvPr userDrawn="1"/>
        </p:nvSpPr>
        <p:spPr>
          <a:xfrm rot="10800000">
            <a:off x="6153580" y="3820889"/>
            <a:ext cx="5162119" cy="2809358"/>
          </a:xfrm>
          <a:prstGeom prst="round1Rect">
            <a:avLst>
              <a:gd name="adj" fmla="val 39913"/>
            </a:avLst>
          </a:prstGeom>
          <a:solidFill>
            <a:srgbClr val="405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Single Corner Rounded 35">
            <a:extLst>
              <a:ext uri="{FF2B5EF4-FFF2-40B4-BE49-F238E27FC236}">
                <a16:creationId xmlns:a16="http://schemas.microsoft.com/office/drawing/2014/main" id="{308689EF-1AF9-4D54-8B46-4F71D9D642C4}"/>
              </a:ext>
            </a:extLst>
          </p:cNvPr>
          <p:cNvSpPr/>
          <p:nvPr userDrawn="1"/>
        </p:nvSpPr>
        <p:spPr>
          <a:xfrm rot="10800000" flipV="1">
            <a:off x="6153580" y="866387"/>
            <a:ext cx="5162120" cy="2809359"/>
          </a:xfrm>
          <a:prstGeom prst="round1Rect">
            <a:avLst>
              <a:gd name="adj" fmla="val 39913"/>
            </a:avLst>
          </a:prstGeom>
          <a:solidFill>
            <a:srgbClr val="A0A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FDE0B8-C219-4AF7-87D1-4F111EF211B0}"/>
              </a:ext>
            </a:extLst>
          </p:cNvPr>
          <p:cNvSpPr txBox="1"/>
          <p:nvPr userDrawn="1"/>
        </p:nvSpPr>
        <p:spPr>
          <a:xfrm>
            <a:off x="1015512" y="4678733"/>
            <a:ext cx="24383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NERC/UKRI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UK Space Agency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DSIT/DEFRA/DESNZ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ECMWF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Met Office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821228-5BC2-4C4D-8C74-CFC699CABED6}"/>
              </a:ext>
            </a:extLst>
          </p:cNvPr>
          <p:cNvSpPr txBox="1"/>
          <p:nvPr userDrawn="1"/>
        </p:nvSpPr>
        <p:spPr>
          <a:xfrm>
            <a:off x="3550156" y="4678732"/>
            <a:ext cx="24236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HEIs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European Space Agency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EUMETSAT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Met Office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36C481-9550-4C6C-ADD5-2CF98165AE91}"/>
              </a:ext>
            </a:extLst>
          </p:cNvPr>
          <p:cNvSpPr txBox="1"/>
          <p:nvPr userDrawn="1"/>
        </p:nvSpPr>
        <p:spPr>
          <a:xfrm>
            <a:off x="876301" y="4052163"/>
            <a:ext cx="2925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u="sng" dirty="0">
                <a:solidFill>
                  <a:schemeClr val="bg1"/>
                </a:solidFill>
              </a:rPr>
              <a:t>Stakeholders and Partners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F0B2B0F-77E2-4591-BB4A-B3DDAB10FB74}"/>
              </a:ext>
            </a:extLst>
          </p:cNvPr>
          <p:cNvSpPr txBox="1"/>
          <p:nvPr userDrawn="1"/>
        </p:nvSpPr>
        <p:spPr>
          <a:xfrm>
            <a:off x="6436444" y="4092984"/>
            <a:ext cx="18018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u="sng" dirty="0">
                <a:solidFill>
                  <a:schemeClr val="bg1"/>
                </a:solidFill>
              </a:rPr>
              <a:t>Key Operations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4A93BF-295C-47FD-940D-564E1ED33BF2}"/>
              </a:ext>
            </a:extLst>
          </p:cNvPr>
          <p:cNvCxnSpPr>
            <a:cxnSpLocks/>
          </p:cNvCxnSpPr>
          <p:nvPr userDrawn="1"/>
        </p:nvCxnSpPr>
        <p:spPr>
          <a:xfrm>
            <a:off x="8883374" y="4678732"/>
            <a:ext cx="0" cy="168084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C08E22C-E665-40D2-9312-C17B178C8227}"/>
              </a:ext>
            </a:extLst>
          </p:cNvPr>
          <p:cNvSpPr txBox="1"/>
          <p:nvPr userDrawn="1"/>
        </p:nvSpPr>
        <p:spPr>
          <a:xfrm>
            <a:off x="876302" y="1682114"/>
            <a:ext cx="48132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Funded by the Natural Environment Research Council (NERC)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Responsible for providing the UK with expertise in using satellites and data to understand climate and environmental change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4031B91-B44F-4D65-AE52-BC71FCFD16BB}"/>
              </a:ext>
            </a:extLst>
          </p:cNvPr>
          <p:cNvSpPr txBox="1"/>
          <p:nvPr userDrawn="1"/>
        </p:nvSpPr>
        <p:spPr>
          <a:xfrm>
            <a:off x="6436444" y="4437537"/>
            <a:ext cx="244693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b="1" dirty="0">
                <a:solidFill>
                  <a:schemeClr val="bg1"/>
                </a:solidFill>
              </a:rPr>
              <a:t>Data Platforms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CEDA-EO (NERC data service, archive)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NEODAAS (facility, NRT products)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b="1" dirty="0">
                <a:solidFill>
                  <a:schemeClr val="bg1"/>
                </a:solidFill>
              </a:rPr>
              <a:t>UK GEO/CEOS Office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b="1" dirty="0">
                <a:solidFill>
                  <a:schemeClr val="bg1"/>
                </a:solidFill>
              </a:rPr>
              <a:t>Space4Climate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9CB5980-1827-42F1-B5F3-1707CB5E9443}"/>
              </a:ext>
            </a:extLst>
          </p:cNvPr>
          <p:cNvSpPr txBox="1"/>
          <p:nvPr userDrawn="1"/>
        </p:nvSpPr>
        <p:spPr>
          <a:xfrm>
            <a:off x="8959098" y="4472310"/>
            <a:ext cx="244692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b="1" dirty="0">
                <a:solidFill>
                  <a:schemeClr val="bg1"/>
                </a:solidFill>
              </a:rPr>
              <a:t>Instrument Platforms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Field Spectroscopy Facility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NCEO Instruments: field, lab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NCEO airborne equipment (NAEO)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280A038-8F8E-4A81-B76A-E0F9E8C9B4A1}"/>
              </a:ext>
            </a:extLst>
          </p:cNvPr>
          <p:cNvSpPr txBox="1"/>
          <p:nvPr userDrawn="1"/>
        </p:nvSpPr>
        <p:spPr>
          <a:xfrm>
            <a:off x="6552448" y="1477962"/>
            <a:ext cx="4813299" cy="2039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bg1"/>
                </a:solidFill>
              </a:rPr>
              <a:t>Over 160 staff based at 13 Universities and research institutions</a:t>
            </a:r>
          </a:p>
          <a:p>
            <a:pPr marL="742950" lvl="1" indent="-285750"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bg1"/>
                </a:solidFill>
              </a:rPr>
              <a:t>space-based EO science</a:t>
            </a:r>
          </a:p>
          <a:p>
            <a:pPr marL="742950" lvl="1" indent="-285750"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bg1"/>
                </a:solidFill>
              </a:rPr>
              <a:t>model-data merging, data assimilation</a:t>
            </a:r>
          </a:p>
          <a:p>
            <a:pPr marL="742950" lvl="1" indent="-285750"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bg1"/>
                </a:solidFill>
              </a:rPr>
              <a:t>international EO data products</a:t>
            </a:r>
          </a:p>
          <a:p>
            <a:pPr marL="742950" lvl="1" indent="-285750"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bg1"/>
                </a:solidFill>
              </a:rPr>
              <a:t>model evaluation to underpin Earth system research</a:t>
            </a:r>
          </a:p>
          <a:p>
            <a:pPr marL="742950" lvl="1" indent="-285750"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bg1"/>
                </a:solidFill>
              </a:rPr>
              <a:t>significant roles in mission planning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8D7AAA-556C-4F6E-8F53-B3337D045048}"/>
              </a:ext>
            </a:extLst>
          </p:cNvPr>
          <p:cNvSpPr txBox="1"/>
          <p:nvPr userDrawn="1"/>
        </p:nvSpPr>
        <p:spPr>
          <a:xfrm>
            <a:off x="6552448" y="1064024"/>
            <a:ext cx="1019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>
                <a:solidFill>
                  <a:schemeClr val="bg1"/>
                </a:solidFill>
              </a:rPr>
              <a:t>Expertise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86BE994-8636-4456-8D21-3F1617B45EE0}"/>
              </a:ext>
            </a:extLst>
          </p:cNvPr>
          <p:cNvSpPr txBox="1"/>
          <p:nvPr userDrawn="1"/>
        </p:nvSpPr>
        <p:spPr>
          <a:xfrm>
            <a:off x="845681" y="1131603"/>
            <a:ext cx="1388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>
                <a:solidFill>
                  <a:schemeClr val="bg1"/>
                </a:solidFill>
              </a:rPr>
              <a:t>About NCEO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721863-CFB5-4A9A-8543-00BB10CA043F}"/>
              </a:ext>
            </a:extLst>
          </p:cNvPr>
          <p:cNvGrpSpPr/>
          <p:nvPr userDrawn="1"/>
        </p:nvGrpSpPr>
        <p:grpSpPr>
          <a:xfrm>
            <a:off x="8801731" y="150246"/>
            <a:ext cx="3118104" cy="404862"/>
            <a:chOff x="4791789" y="6193908"/>
            <a:chExt cx="3891465" cy="47359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F17E0DE-755B-4EEA-B033-B11BAC7510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FA99B8-D8FE-4F12-87E6-4B08EBDB9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02F269E-5E9C-4DF0-803D-DD34FCA4C0E7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5918804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x right +Inser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CA0392-453A-4CA0-BDFF-8A239F9F1B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310" y="1117600"/>
            <a:ext cx="7889690" cy="47560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Insert Picture</a:t>
            </a: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E74C9D3F-0538-49A0-8AA7-2D99EF226C2B}"/>
              </a:ext>
            </a:extLst>
          </p:cNvPr>
          <p:cNvSpPr/>
          <p:nvPr userDrawn="1"/>
        </p:nvSpPr>
        <p:spPr>
          <a:xfrm rot="5400000" flipV="1">
            <a:off x="7556779" y="2178619"/>
            <a:ext cx="6863503" cy="2495259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515FFA-2001-4C92-8088-9779289B7A7B}"/>
              </a:ext>
            </a:extLst>
          </p:cNvPr>
          <p:cNvGrpSpPr/>
          <p:nvPr userDrawn="1"/>
        </p:nvGrpSpPr>
        <p:grpSpPr>
          <a:xfrm>
            <a:off x="608542" y="6140208"/>
            <a:ext cx="3118104" cy="404862"/>
            <a:chOff x="4791789" y="6193908"/>
            <a:chExt cx="3891465" cy="4735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F04C8EF-52AF-47AF-8830-6F25177FE89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642817-BC95-4650-B10A-33831FA5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0298EC-8422-4F3E-BF1B-3C1CDAEDCC4B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9237377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ox left +Inser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CA0392-453A-4CA0-BDFF-8A239F9F1B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56009" y="1713388"/>
            <a:ext cx="8615273" cy="448421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Insert Picture</a:t>
            </a:r>
          </a:p>
        </p:txBody>
      </p:sp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id="{FBCA231C-7607-44DE-9C5A-9E74EDFD34D2}"/>
              </a:ext>
            </a:extLst>
          </p:cNvPr>
          <p:cNvSpPr/>
          <p:nvPr userDrawn="1"/>
        </p:nvSpPr>
        <p:spPr>
          <a:xfrm rot="16200000" flipH="1" flipV="1">
            <a:off x="-2187529" y="2187528"/>
            <a:ext cx="6858001" cy="2482946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0D29DD-F2AE-4C49-9A8A-DBED74FB1F80}"/>
              </a:ext>
            </a:extLst>
          </p:cNvPr>
          <p:cNvGrpSpPr/>
          <p:nvPr userDrawn="1"/>
        </p:nvGrpSpPr>
        <p:grpSpPr>
          <a:xfrm>
            <a:off x="8568275" y="159504"/>
            <a:ext cx="3118104" cy="404862"/>
            <a:chOff x="4791789" y="6193908"/>
            <a:chExt cx="3891465" cy="4735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3AB0FF-952C-4B21-8933-874C957F69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5A16BF-AFFE-433F-BA0B-0969B4A94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969DAF8-34D9-455E-8471-741E1C375A6A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3551781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B7CD1452-273D-4D8F-A90B-B4E599A507E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44247" y="481835"/>
            <a:ext cx="8626235" cy="864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Add Title</a:t>
            </a: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28BB13-F923-4F09-B4AB-48325E12A012}"/>
              </a:ext>
            </a:extLst>
          </p:cNvPr>
          <p:cNvGrpSpPr/>
          <p:nvPr userDrawn="1"/>
        </p:nvGrpSpPr>
        <p:grpSpPr>
          <a:xfrm>
            <a:off x="8768665" y="6162985"/>
            <a:ext cx="3156635" cy="426360"/>
            <a:chOff x="4791789" y="6193908"/>
            <a:chExt cx="3891465" cy="4735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1D13E6F-2471-4328-BE2F-82DDDE789F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7B9CB87-F6BA-488B-B61D-4D225FA202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6FD1DE-CBDD-4CA8-85A9-0334AD7EEE97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3975753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with content and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B7CD1452-273D-4D8F-A90B-B4E599A507E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44247" y="481835"/>
            <a:ext cx="8626235" cy="864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Add Title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1E8FA-1F1F-499E-9331-3C848E22F97A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444247" y="1703475"/>
            <a:ext cx="11471540" cy="32619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Add Content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9164F6-76E7-40D4-860B-7CE75400D99E}"/>
              </a:ext>
            </a:extLst>
          </p:cNvPr>
          <p:cNvGrpSpPr/>
          <p:nvPr userDrawn="1"/>
        </p:nvGrpSpPr>
        <p:grpSpPr>
          <a:xfrm>
            <a:off x="8387819" y="5947519"/>
            <a:ext cx="3527968" cy="478656"/>
            <a:chOff x="4791789" y="6193908"/>
            <a:chExt cx="3891465" cy="4735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0FCB1B-0B1F-412A-AF36-E35BEF3C4C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EECEE0-ED26-48CB-82AB-6FC981E02C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26E6AE3-7387-4A9D-A0D6-0A5025E86F5B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5468838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with content  and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1E8FA-1F1F-499E-9331-3C848E22F97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8838" y="504497"/>
            <a:ext cx="11460707" cy="46457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Add Content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2E1AE6-A793-4D9D-9721-F9BB771DFC29}"/>
              </a:ext>
            </a:extLst>
          </p:cNvPr>
          <p:cNvGrpSpPr/>
          <p:nvPr userDrawn="1"/>
        </p:nvGrpSpPr>
        <p:grpSpPr>
          <a:xfrm>
            <a:off x="8201577" y="5986814"/>
            <a:ext cx="3527968" cy="478656"/>
            <a:chOff x="4791789" y="6193908"/>
            <a:chExt cx="3891465" cy="4735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B3794FA-F222-4DD2-A23F-4588826A06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56C4C7B-875A-4D2E-B2CF-1392DF30BF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676D296-42F8-449D-B349-F82280B6938A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7647708"/>
      </p:ext>
    </p:extLst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width with content  and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1E8FA-1F1F-499E-9331-3C848E22F97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53531" y="650577"/>
            <a:ext cx="11640758" cy="380205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Add Content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AEC737-1B18-4BD5-9601-D3706D35B50E}"/>
              </a:ext>
            </a:extLst>
          </p:cNvPr>
          <p:cNvGrpSpPr/>
          <p:nvPr userDrawn="1"/>
        </p:nvGrpSpPr>
        <p:grpSpPr>
          <a:xfrm>
            <a:off x="173409" y="5830278"/>
            <a:ext cx="3474859" cy="467887"/>
            <a:chOff x="4791789" y="6193908"/>
            <a:chExt cx="3891465" cy="4735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A26293-EC27-4762-B6E7-FEC581C671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E8C4B48-AB82-436D-A88F-918F72679F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31C7C2-F590-4DE2-824E-4A4EE0F1A4F9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564060"/>
      </p:ext>
    </p:extLst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insert pic and content with Partn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1E8FA-1F1F-499E-9331-3C848E22F97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618051" y="1337219"/>
            <a:ext cx="5162823" cy="3912569"/>
          </a:xfrm>
        </p:spPr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Content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750C1AB-8BB5-4DCA-A457-136F168B50A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2017" y="1364938"/>
            <a:ext cx="5820430" cy="385713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Insert Picture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707DFD6-564D-415D-BD97-F7FAE4D7E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476" y="185375"/>
            <a:ext cx="11268398" cy="864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Add Title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0414C8-611F-48C8-AE17-7AC067FCEF9B}"/>
              </a:ext>
            </a:extLst>
          </p:cNvPr>
          <p:cNvGrpSpPr/>
          <p:nvPr userDrawn="1"/>
        </p:nvGrpSpPr>
        <p:grpSpPr>
          <a:xfrm>
            <a:off x="397344" y="5942245"/>
            <a:ext cx="3474859" cy="467887"/>
            <a:chOff x="4791789" y="6193908"/>
            <a:chExt cx="3891465" cy="47359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DF324D-28D1-4297-BC58-7CF642916C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042A85-1945-408F-A5C8-68D4258397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1C84953-7CCA-41AB-B087-FEEA64F3A92B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5437725"/>
      </p:ext>
    </p:extLst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insert pic and content with Partn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750C1AB-8BB5-4DCA-A457-136F168B50A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81400" y="1213176"/>
            <a:ext cx="3699474" cy="4175208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707DFD6-564D-415D-BD97-F7FAE4D7E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476" y="185375"/>
            <a:ext cx="11268398" cy="864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Add Title</a:t>
            </a:r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C3F7C78-7858-4105-BDBA-FAD29AB2130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4421" y="2279353"/>
            <a:ext cx="7289334" cy="3109031"/>
          </a:xfrm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B8E97-EDA5-4AB7-A7B3-B20385182C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955" y="1231020"/>
            <a:ext cx="7311800" cy="914400"/>
          </a:xfrm>
          <a:effectLst>
            <a:glow rad="127000">
              <a:srgbClr val="3C5588"/>
            </a:glow>
          </a:effectLst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rgbClr val="3C5588"/>
                </a:solidFill>
              </a:defRPr>
            </a:lvl1pPr>
          </a:lstStyle>
          <a:p>
            <a:pPr lvl="0"/>
            <a:r>
              <a:rPr lang="en-GB" dirty="0"/>
              <a:t>Add Subheading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7721C2-B121-40D3-9C09-3DF1EEFDE1A5}"/>
              </a:ext>
            </a:extLst>
          </p:cNvPr>
          <p:cNvGrpSpPr/>
          <p:nvPr userDrawn="1"/>
        </p:nvGrpSpPr>
        <p:grpSpPr>
          <a:xfrm>
            <a:off x="406675" y="5998228"/>
            <a:ext cx="3474859" cy="467887"/>
            <a:chOff x="4791789" y="6193908"/>
            <a:chExt cx="3891465" cy="47359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684F437-162C-4D34-9F66-F910D3BBA0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7D66431-68FC-4B9B-961F-95D9F0A617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D9CA004-01A6-494F-AC72-1C423EE65880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7728621"/>
      </p:ext>
    </p:extLst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4668E-9635-488C-81E9-197F9E9E7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Icon which can be used</a:t>
            </a: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B427BE26-FB90-4A62-B183-601C2116AC96}"/>
              </a:ext>
            </a:extLst>
          </p:cNvPr>
          <p:cNvSpPr/>
          <p:nvPr userDrawn="1"/>
        </p:nvSpPr>
        <p:spPr>
          <a:xfrm>
            <a:off x="336000" y="1496879"/>
            <a:ext cx="623570" cy="835660"/>
          </a:xfrm>
          <a:custGeom>
            <a:avLst/>
            <a:gdLst/>
            <a:ahLst/>
            <a:cxnLst/>
            <a:rect l="l" t="t" r="r" b="b"/>
            <a:pathLst>
              <a:path w="623570" h="835660">
                <a:moveTo>
                  <a:pt x="432793" y="0"/>
                </a:moveTo>
                <a:lnTo>
                  <a:pt x="6324" y="0"/>
                </a:lnTo>
                <a:lnTo>
                  <a:pt x="0" y="6345"/>
                </a:lnTo>
                <a:lnTo>
                  <a:pt x="0" y="828791"/>
                </a:lnTo>
                <a:lnTo>
                  <a:pt x="6324" y="835136"/>
                </a:lnTo>
                <a:lnTo>
                  <a:pt x="617017" y="835136"/>
                </a:lnTo>
                <a:lnTo>
                  <a:pt x="623352" y="828791"/>
                </a:lnTo>
                <a:lnTo>
                  <a:pt x="623352" y="808771"/>
                </a:lnTo>
                <a:lnTo>
                  <a:pt x="30093" y="808771"/>
                </a:lnTo>
                <a:lnTo>
                  <a:pt x="30093" y="30166"/>
                </a:lnTo>
                <a:lnTo>
                  <a:pt x="466932" y="30166"/>
                </a:lnTo>
                <a:lnTo>
                  <a:pt x="440949" y="4094"/>
                </a:lnTo>
                <a:lnTo>
                  <a:pt x="436248" y="931"/>
                </a:lnTo>
                <a:lnTo>
                  <a:pt x="434552" y="230"/>
                </a:lnTo>
                <a:lnTo>
                  <a:pt x="432793" y="0"/>
                </a:lnTo>
                <a:close/>
              </a:path>
              <a:path w="623570" h="835660">
                <a:moveTo>
                  <a:pt x="466932" y="30166"/>
                </a:moveTo>
                <a:lnTo>
                  <a:pt x="418699" y="30166"/>
                </a:lnTo>
                <a:lnTo>
                  <a:pt x="418699" y="202444"/>
                </a:lnTo>
                <a:lnTo>
                  <a:pt x="425034" y="208789"/>
                </a:lnTo>
                <a:lnTo>
                  <a:pt x="597028" y="208789"/>
                </a:lnTo>
                <a:lnTo>
                  <a:pt x="597028" y="808771"/>
                </a:lnTo>
                <a:lnTo>
                  <a:pt x="623352" y="808771"/>
                </a:lnTo>
                <a:lnTo>
                  <a:pt x="623352" y="190884"/>
                </a:lnTo>
                <a:lnTo>
                  <a:pt x="623111" y="189146"/>
                </a:lnTo>
                <a:lnTo>
                  <a:pt x="622399" y="187439"/>
                </a:lnTo>
                <a:lnTo>
                  <a:pt x="619269" y="183031"/>
                </a:lnTo>
                <a:lnTo>
                  <a:pt x="617077" y="180832"/>
                </a:lnTo>
                <a:lnTo>
                  <a:pt x="451295" y="180832"/>
                </a:lnTo>
                <a:lnTo>
                  <a:pt x="451295" y="50218"/>
                </a:lnTo>
                <a:lnTo>
                  <a:pt x="486914" y="50218"/>
                </a:lnTo>
                <a:lnTo>
                  <a:pt x="466932" y="30166"/>
                </a:lnTo>
                <a:close/>
              </a:path>
              <a:path w="623570" h="835660">
                <a:moveTo>
                  <a:pt x="340481" y="651477"/>
                </a:moveTo>
                <a:lnTo>
                  <a:pt x="123347" y="651477"/>
                </a:lnTo>
                <a:lnTo>
                  <a:pt x="120341" y="654807"/>
                </a:lnTo>
                <a:lnTo>
                  <a:pt x="120341" y="662576"/>
                </a:lnTo>
                <a:lnTo>
                  <a:pt x="123347" y="665592"/>
                </a:lnTo>
                <a:lnTo>
                  <a:pt x="340481" y="665592"/>
                </a:lnTo>
                <a:lnTo>
                  <a:pt x="343476" y="662576"/>
                </a:lnTo>
                <a:lnTo>
                  <a:pt x="343476" y="654807"/>
                </a:lnTo>
                <a:lnTo>
                  <a:pt x="340481" y="651477"/>
                </a:lnTo>
                <a:close/>
              </a:path>
              <a:path w="623570" h="835660">
                <a:moveTo>
                  <a:pt x="491838" y="567008"/>
                </a:moveTo>
                <a:lnTo>
                  <a:pt x="123347" y="567008"/>
                </a:lnTo>
                <a:lnTo>
                  <a:pt x="120341" y="570024"/>
                </a:lnTo>
                <a:lnTo>
                  <a:pt x="120341" y="577825"/>
                </a:lnTo>
                <a:lnTo>
                  <a:pt x="123347" y="581155"/>
                </a:lnTo>
                <a:lnTo>
                  <a:pt x="491838" y="581155"/>
                </a:lnTo>
                <a:lnTo>
                  <a:pt x="494833" y="577825"/>
                </a:lnTo>
                <a:lnTo>
                  <a:pt x="494833" y="570024"/>
                </a:lnTo>
                <a:lnTo>
                  <a:pt x="491838" y="567008"/>
                </a:lnTo>
                <a:close/>
              </a:path>
              <a:path w="623570" h="835660">
                <a:moveTo>
                  <a:pt x="491838" y="482247"/>
                </a:moveTo>
                <a:lnTo>
                  <a:pt x="123347" y="482247"/>
                </a:lnTo>
                <a:lnTo>
                  <a:pt x="120341" y="485262"/>
                </a:lnTo>
                <a:lnTo>
                  <a:pt x="120341" y="493042"/>
                </a:lnTo>
                <a:lnTo>
                  <a:pt x="123347" y="496372"/>
                </a:lnTo>
                <a:lnTo>
                  <a:pt x="491838" y="496372"/>
                </a:lnTo>
                <a:lnTo>
                  <a:pt x="494833" y="493042"/>
                </a:lnTo>
                <a:lnTo>
                  <a:pt x="494833" y="485262"/>
                </a:lnTo>
                <a:lnTo>
                  <a:pt x="491838" y="482247"/>
                </a:lnTo>
                <a:close/>
              </a:path>
              <a:path w="623570" h="835660">
                <a:moveTo>
                  <a:pt x="323874" y="221040"/>
                </a:moveTo>
                <a:lnTo>
                  <a:pt x="123347" y="221040"/>
                </a:lnTo>
                <a:lnTo>
                  <a:pt x="120341" y="224014"/>
                </a:lnTo>
                <a:lnTo>
                  <a:pt x="120341" y="422405"/>
                </a:lnTo>
                <a:lnTo>
                  <a:pt x="123347" y="425725"/>
                </a:lnTo>
                <a:lnTo>
                  <a:pt x="323874" y="425725"/>
                </a:lnTo>
                <a:lnTo>
                  <a:pt x="326880" y="422405"/>
                </a:lnTo>
                <a:lnTo>
                  <a:pt x="326880" y="407516"/>
                </a:lnTo>
                <a:lnTo>
                  <a:pt x="130383" y="407516"/>
                </a:lnTo>
                <a:lnTo>
                  <a:pt x="130383" y="231092"/>
                </a:lnTo>
                <a:lnTo>
                  <a:pt x="326880" y="231092"/>
                </a:lnTo>
                <a:lnTo>
                  <a:pt x="326880" y="224014"/>
                </a:lnTo>
                <a:lnTo>
                  <a:pt x="323874" y="221040"/>
                </a:lnTo>
                <a:close/>
              </a:path>
              <a:path w="623570" h="835660">
                <a:moveTo>
                  <a:pt x="326880" y="231092"/>
                </a:moveTo>
                <a:lnTo>
                  <a:pt x="308692" y="231092"/>
                </a:lnTo>
                <a:lnTo>
                  <a:pt x="308692" y="407516"/>
                </a:lnTo>
                <a:lnTo>
                  <a:pt x="326880" y="407516"/>
                </a:lnTo>
                <a:lnTo>
                  <a:pt x="326880" y="231092"/>
                </a:lnTo>
                <a:close/>
              </a:path>
              <a:path w="623570" h="835660">
                <a:moveTo>
                  <a:pt x="486914" y="50218"/>
                </a:moveTo>
                <a:lnTo>
                  <a:pt x="451295" y="50218"/>
                </a:lnTo>
                <a:lnTo>
                  <a:pt x="581678" y="180832"/>
                </a:lnTo>
                <a:lnTo>
                  <a:pt x="617077" y="180832"/>
                </a:lnTo>
                <a:lnTo>
                  <a:pt x="486914" y="502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D64646EE-3303-48FE-9C15-3D6965012EA1}"/>
              </a:ext>
            </a:extLst>
          </p:cNvPr>
          <p:cNvSpPr/>
          <p:nvPr userDrawn="1"/>
        </p:nvSpPr>
        <p:spPr>
          <a:xfrm>
            <a:off x="1170950" y="1487989"/>
            <a:ext cx="845185" cy="844550"/>
          </a:xfrm>
          <a:custGeom>
            <a:avLst/>
            <a:gdLst/>
            <a:ahLst/>
            <a:cxnLst/>
            <a:rect l="l" t="t" r="r" b="b"/>
            <a:pathLst>
              <a:path w="845184" h="844550">
                <a:moveTo>
                  <a:pt x="341010" y="701040"/>
                </a:moveTo>
                <a:lnTo>
                  <a:pt x="300210" y="701040"/>
                </a:lnTo>
                <a:lnTo>
                  <a:pt x="307676" y="703580"/>
                </a:lnTo>
                <a:lnTo>
                  <a:pt x="311508" y="706120"/>
                </a:lnTo>
                <a:lnTo>
                  <a:pt x="322775" y="792480"/>
                </a:lnTo>
                <a:lnTo>
                  <a:pt x="343552" y="829310"/>
                </a:lnTo>
                <a:lnTo>
                  <a:pt x="383632" y="844550"/>
                </a:lnTo>
                <a:lnTo>
                  <a:pt x="462080" y="844550"/>
                </a:lnTo>
                <a:lnTo>
                  <a:pt x="483545" y="840740"/>
                </a:lnTo>
                <a:lnTo>
                  <a:pt x="502160" y="829310"/>
                </a:lnTo>
                <a:lnTo>
                  <a:pt x="510645" y="819150"/>
                </a:lnTo>
                <a:lnTo>
                  <a:pt x="385537" y="819150"/>
                </a:lnTo>
                <a:lnTo>
                  <a:pt x="374017" y="816610"/>
                </a:lnTo>
                <a:lnTo>
                  <a:pt x="363911" y="810260"/>
                </a:lnTo>
                <a:lnTo>
                  <a:pt x="356375" y="801370"/>
                </a:lnTo>
                <a:lnTo>
                  <a:pt x="352565" y="789940"/>
                </a:lnTo>
                <a:lnTo>
                  <a:pt x="341010" y="701040"/>
                </a:lnTo>
                <a:close/>
              </a:path>
              <a:path w="845184" h="844550">
                <a:moveTo>
                  <a:pt x="547459" y="671830"/>
                </a:moveTo>
                <a:lnTo>
                  <a:pt x="542695" y="674370"/>
                </a:lnTo>
                <a:lnTo>
                  <a:pt x="536822" y="676910"/>
                </a:lnTo>
                <a:lnTo>
                  <a:pt x="518518" y="684530"/>
                </a:lnTo>
                <a:lnTo>
                  <a:pt x="513502" y="685800"/>
                </a:lnTo>
                <a:lnTo>
                  <a:pt x="509754" y="690880"/>
                </a:lnTo>
                <a:lnTo>
                  <a:pt x="496885" y="789940"/>
                </a:lnTo>
                <a:lnTo>
                  <a:pt x="463954" y="819150"/>
                </a:lnTo>
                <a:lnTo>
                  <a:pt x="510645" y="819150"/>
                </a:lnTo>
                <a:lnTo>
                  <a:pt x="515948" y="812800"/>
                </a:lnTo>
                <a:lnTo>
                  <a:pt x="522936" y="792480"/>
                </a:lnTo>
                <a:lnTo>
                  <a:pt x="534203" y="706120"/>
                </a:lnTo>
                <a:lnTo>
                  <a:pt x="537753" y="703580"/>
                </a:lnTo>
                <a:lnTo>
                  <a:pt x="541439" y="702310"/>
                </a:lnTo>
                <a:lnTo>
                  <a:pt x="544873" y="701040"/>
                </a:lnTo>
                <a:lnTo>
                  <a:pt x="590160" y="701040"/>
                </a:lnTo>
                <a:lnTo>
                  <a:pt x="557113" y="675640"/>
                </a:lnTo>
                <a:lnTo>
                  <a:pt x="552936" y="673100"/>
                </a:lnTo>
                <a:lnTo>
                  <a:pt x="547459" y="671830"/>
                </a:lnTo>
                <a:close/>
              </a:path>
              <a:path w="845184" h="844550">
                <a:moveTo>
                  <a:pt x="195114" y="77470"/>
                </a:moveTo>
                <a:lnTo>
                  <a:pt x="151524" y="95250"/>
                </a:lnTo>
                <a:lnTo>
                  <a:pt x="95976" y="151130"/>
                </a:lnTo>
                <a:lnTo>
                  <a:pt x="78695" y="190500"/>
                </a:lnTo>
                <a:lnTo>
                  <a:pt x="80937" y="212090"/>
                </a:lnTo>
                <a:lnTo>
                  <a:pt x="90667" y="231140"/>
                </a:lnTo>
                <a:lnTo>
                  <a:pt x="144006" y="300990"/>
                </a:lnTo>
                <a:lnTo>
                  <a:pt x="142791" y="303530"/>
                </a:lnTo>
                <a:lnTo>
                  <a:pt x="141660" y="307340"/>
                </a:lnTo>
                <a:lnTo>
                  <a:pt x="140519" y="309880"/>
                </a:lnTo>
                <a:lnTo>
                  <a:pt x="53349" y="321310"/>
                </a:lnTo>
                <a:lnTo>
                  <a:pt x="32604" y="328930"/>
                </a:lnTo>
                <a:lnTo>
                  <a:pt x="15644" y="342900"/>
                </a:lnTo>
                <a:lnTo>
                  <a:pt x="4199" y="360680"/>
                </a:lnTo>
                <a:lnTo>
                  <a:pt x="0" y="382270"/>
                </a:lnTo>
                <a:lnTo>
                  <a:pt x="0" y="461010"/>
                </a:lnTo>
                <a:lnTo>
                  <a:pt x="15644" y="500380"/>
                </a:lnTo>
                <a:lnTo>
                  <a:pt x="53349" y="521970"/>
                </a:lnTo>
                <a:lnTo>
                  <a:pt x="139587" y="533400"/>
                </a:lnTo>
                <a:lnTo>
                  <a:pt x="141849" y="538480"/>
                </a:lnTo>
                <a:lnTo>
                  <a:pt x="143032" y="542290"/>
                </a:lnTo>
                <a:lnTo>
                  <a:pt x="89410" y="612140"/>
                </a:lnTo>
                <a:lnTo>
                  <a:pt x="79703" y="631190"/>
                </a:lnTo>
                <a:lnTo>
                  <a:pt x="77584" y="652780"/>
                </a:lnTo>
                <a:lnTo>
                  <a:pt x="77459" y="654050"/>
                </a:lnTo>
                <a:lnTo>
                  <a:pt x="82521" y="674370"/>
                </a:lnTo>
                <a:lnTo>
                  <a:pt x="150267" y="748030"/>
                </a:lnTo>
                <a:lnTo>
                  <a:pt x="193868" y="765810"/>
                </a:lnTo>
                <a:lnTo>
                  <a:pt x="213629" y="763270"/>
                </a:lnTo>
                <a:lnTo>
                  <a:pt x="222675" y="759460"/>
                </a:lnTo>
                <a:lnTo>
                  <a:pt x="230862" y="754380"/>
                </a:lnTo>
                <a:lnTo>
                  <a:pt x="250675" y="739140"/>
                </a:lnTo>
                <a:lnTo>
                  <a:pt x="193365" y="739140"/>
                </a:lnTo>
                <a:lnTo>
                  <a:pt x="181583" y="736600"/>
                </a:lnTo>
                <a:lnTo>
                  <a:pt x="171890" y="730250"/>
                </a:lnTo>
                <a:lnTo>
                  <a:pt x="116708" y="674370"/>
                </a:lnTo>
                <a:lnTo>
                  <a:pt x="110154" y="665480"/>
                </a:lnTo>
                <a:lnTo>
                  <a:pt x="107356" y="654050"/>
                </a:lnTo>
                <a:lnTo>
                  <a:pt x="108452" y="641350"/>
                </a:lnTo>
                <a:lnTo>
                  <a:pt x="113577" y="631190"/>
                </a:lnTo>
                <a:lnTo>
                  <a:pt x="167827" y="560070"/>
                </a:lnTo>
                <a:lnTo>
                  <a:pt x="172204" y="554990"/>
                </a:lnTo>
                <a:lnTo>
                  <a:pt x="175533" y="549910"/>
                </a:lnTo>
                <a:lnTo>
                  <a:pt x="176319" y="544830"/>
                </a:lnTo>
                <a:lnTo>
                  <a:pt x="174120" y="539750"/>
                </a:lnTo>
                <a:lnTo>
                  <a:pt x="170874" y="532130"/>
                </a:lnTo>
                <a:lnTo>
                  <a:pt x="167785" y="525780"/>
                </a:lnTo>
                <a:lnTo>
                  <a:pt x="163209" y="511810"/>
                </a:lnTo>
                <a:lnTo>
                  <a:pt x="157492" y="508000"/>
                </a:lnTo>
                <a:lnTo>
                  <a:pt x="152141" y="508000"/>
                </a:lnTo>
                <a:lnTo>
                  <a:pt x="58982" y="495300"/>
                </a:lnTo>
                <a:lnTo>
                  <a:pt x="47873" y="491490"/>
                </a:lnTo>
                <a:lnTo>
                  <a:pt x="38687" y="483870"/>
                </a:lnTo>
                <a:lnTo>
                  <a:pt x="32433" y="473710"/>
                </a:lnTo>
                <a:lnTo>
                  <a:pt x="30124" y="462280"/>
                </a:lnTo>
                <a:lnTo>
                  <a:pt x="30124" y="384810"/>
                </a:lnTo>
                <a:lnTo>
                  <a:pt x="58982" y="350520"/>
                </a:lnTo>
                <a:lnTo>
                  <a:pt x="147126" y="339090"/>
                </a:lnTo>
                <a:lnTo>
                  <a:pt x="154330" y="339090"/>
                </a:lnTo>
                <a:lnTo>
                  <a:pt x="159607" y="337820"/>
                </a:lnTo>
                <a:lnTo>
                  <a:pt x="164110" y="334010"/>
                </a:lnTo>
                <a:lnTo>
                  <a:pt x="168727" y="321310"/>
                </a:lnTo>
                <a:lnTo>
                  <a:pt x="171691" y="313690"/>
                </a:lnTo>
                <a:lnTo>
                  <a:pt x="175062" y="307340"/>
                </a:lnTo>
                <a:lnTo>
                  <a:pt x="177324" y="302260"/>
                </a:lnTo>
                <a:lnTo>
                  <a:pt x="176779" y="297180"/>
                </a:lnTo>
                <a:lnTo>
                  <a:pt x="173450" y="292100"/>
                </a:lnTo>
                <a:lnTo>
                  <a:pt x="114834" y="215900"/>
                </a:lnTo>
                <a:lnTo>
                  <a:pt x="109689" y="205740"/>
                </a:lnTo>
                <a:lnTo>
                  <a:pt x="173146" y="116840"/>
                </a:lnTo>
                <a:lnTo>
                  <a:pt x="194605" y="107950"/>
                </a:lnTo>
                <a:lnTo>
                  <a:pt x="255650" y="107950"/>
                </a:lnTo>
                <a:lnTo>
                  <a:pt x="232118" y="90170"/>
                </a:lnTo>
                <a:lnTo>
                  <a:pt x="223926" y="85090"/>
                </a:lnTo>
                <a:lnTo>
                  <a:pt x="214876" y="81280"/>
                </a:lnTo>
                <a:lnTo>
                  <a:pt x="205197" y="78740"/>
                </a:lnTo>
                <a:lnTo>
                  <a:pt x="195114" y="77470"/>
                </a:lnTo>
                <a:close/>
              </a:path>
              <a:path w="845184" h="844550">
                <a:moveTo>
                  <a:pt x="590160" y="701040"/>
                </a:moveTo>
                <a:lnTo>
                  <a:pt x="544873" y="701040"/>
                </a:lnTo>
                <a:lnTo>
                  <a:pt x="612651" y="753110"/>
                </a:lnTo>
                <a:lnTo>
                  <a:pt x="620833" y="758190"/>
                </a:lnTo>
                <a:lnTo>
                  <a:pt x="629873" y="762000"/>
                </a:lnTo>
                <a:lnTo>
                  <a:pt x="639553" y="764540"/>
                </a:lnTo>
                <a:lnTo>
                  <a:pt x="649655" y="765810"/>
                </a:lnTo>
                <a:lnTo>
                  <a:pt x="661911" y="764540"/>
                </a:lnTo>
                <a:lnTo>
                  <a:pt x="673509" y="760730"/>
                </a:lnTo>
                <a:lnTo>
                  <a:pt x="684080" y="755650"/>
                </a:lnTo>
                <a:lnTo>
                  <a:pt x="693256" y="748030"/>
                </a:lnTo>
                <a:lnTo>
                  <a:pt x="702091" y="739140"/>
                </a:lnTo>
                <a:lnTo>
                  <a:pt x="644053" y="739140"/>
                </a:lnTo>
                <a:lnTo>
                  <a:pt x="636860" y="736600"/>
                </a:lnTo>
                <a:lnTo>
                  <a:pt x="631467" y="732790"/>
                </a:lnTo>
                <a:lnTo>
                  <a:pt x="590160" y="701040"/>
                </a:lnTo>
                <a:close/>
              </a:path>
              <a:path w="845184" h="844550">
                <a:moveTo>
                  <a:pt x="301341" y="671830"/>
                </a:moveTo>
                <a:lnTo>
                  <a:pt x="294420" y="673100"/>
                </a:lnTo>
                <a:lnTo>
                  <a:pt x="290158" y="675640"/>
                </a:lnTo>
                <a:lnTo>
                  <a:pt x="215815" y="732790"/>
                </a:lnTo>
                <a:lnTo>
                  <a:pt x="205391" y="737870"/>
                </a:lnTo>
                <a:lnTo>
                  <a:pt x="193365" y="739140"/>
                </a:lnTo>
                <a:lnTo>
                  <a:pt x="250675" y="739140"/>
                </a:lnTo>
                <a:lnTo>
                  <a:pt x="300210" y="701040"/>
                </a:lnTo>
                <a:lnTo>
                  <a:pt x="341010" y="701040"/>
                </a:lnTo>
                <a:lnTo>
                  <a:pt x="340845" y="699770"/>
                </a:lnTo>
                <a:lnTo>
                  <a:pt x="326565" y="699770"/>
                </a:lnTo>
                <a:lnTo>
                  <a:pt x="340366" y="695960"/>
                </a:lnTo>
                <a:lnTo>
                  <a:pt x="339706" y="690880"/>
                </a:lnTo>
                <a:lnTo>
                  <a:pt x="335947" y="685800"/>
                </a:lnTo>
                <a:lnTo>
                  <a:pt x="330942" y="684530"/>
                </a:lnTo>
                <a:lnTo>
                  <a:pt x="312236" y="676910"/>
                </a:lnTo>
                <a:lnTo>
                  <a:pt x="306147" y="673100"/>
                </a:lnTo>
                <a:lnTo>
                  <a:pt x="301341" y="671830"/>
                </a:lnTo>
                <a:close/>
              </a:path>
              <a:path w="845184" h="844550">
                <a:moveTo>
                  <a:pt x="704630" y="107950"/>
                </a:moveTo>
                <a:lnTo>
                  <a:pt x="652841" y="107950"/>
                </a:lnTo>
                <a:lnTo>
                  <a:pt x="664509" y="111760"/>
                </a:lnTo>
                <a:lnTo>
                  <a:pt x="674136" y="116840"/>
                </a:lnTo>
                <a:lnTo>
                  <a:pt x="729318" y="172720"/>
                </a:lnTo>
                <a:lnTo>
                  <a:pt x="735878" y="182880"/>
                </a:lnTo>
                <a:lnTo>
                  <a:pt x="738689" y="194310"/>
                </a:lnTo>
                <a:lnTo>
                  <a:pt x="737605" y="205740"/>
                </a:lnTo>
                <a:lnTo>
                  <a:pt x="732480" y="217170"/>
                </a:lnTo>
                <a:lnTo>
                  <a:pt x="676010" y="289560"/>
                </a:lnTo>
                <a:lnTo>
                  <a:pt x="671864" y="295910"/>
                </a:lnTo>
                <a:lnTo>
                  <a:pt x="671597" y="299720"/>
                </a:lnTo>
                <a:lnTo>
                  <a:pt x="671508" y="300990"/>
                </a:lnTo>
                <a:lnTo>
                  <a:pt x="673822" y="306070"/>
                </a:lnTo>
                <a:lnTo>
                  <a:pt x="676518" y="312420"/>
                </a:lnTo>
                <a:lnTo>
                  <a:pt x="679090" y="317500"/>
                </a:lnTo>
                <a:lnTo>
                  <a:pt x="681530" y="323850"/>
                </a:lnTo>
                <a:lnTo>
                  <a:pt x="685664" y="335280"/>
                </a:lnTo>
                <a:lnTo>
                  <a:pt x="689895" y="337820"/>
                </a:lnTo>
                <a:lnTo>
                  <a:pt x="697947" y="339090"/>
                </a:lnTo>
                <a:lnTo>
                  <a:pt x="789546" y="351790"/>
                </a:lnTo>
                <a:lnTo>
                  <a:pt x="800650" y="355600"/>
                </a:lnTo>
                <a:lnTo>
                  <a:pt x="809837" y="363220"/>
                </a:lnTo>
                <a:lnTo>
                  <a:pt x="816093" y="373380"/>
                </a:lnTo>
                <a:lnTo>
                  <a:pt x="818404" y="384810"/>
                </a:lnTo>
                <a:lnTo>
                  <a:pt x="818404" y="462280"/>
                </a:lnTo>
                <a:lnTo>
                  <a:pt x="789546" y="495300"/>
                </a:lnTo>
                <a:lnTo>
                  <a:pt x="697947" y="508000"/>
                </a:lnTo>
                <a:lnTo>
                  <a:pt x="696073" y="508000"/>
                </a:lnTo>
                <a:lnTo>
                  <a:pt x="690827" y="509270"/>
                </a:lnTo>
                <a:lnTo>
                  <a:pt x="686565" y="511810"/>
                </a:lnTo>
                <a:lnTo>
                  <a:pt x="684764" y="516890"/>
                </a:lnTo>
                <a:lnTo>
                  <a:pt x="682462" y="523240"/>
                </a:lnTo>
                <a:lnTo>
                  <a:pt x="680014" y="529590"/>
                </a:lnTo>
                <a:lnTo>
                  <a:pt x="677438" y="535940"/>
                </a:lnTo>
                <a:lnTo>
                  <a:pt x="674754" y="541020"/>
                </a:lnTo>
                <a:lnTo>
                  <a:pt x="672524" y="546100"/>
                </a:lnTo>
                <a:lnTo>
                  <a:pt x="674052" y="552450"/>
                </a:lnTo>
                <a:lnTo>
                  <a:pt x="677267" y="557530"/>
                </a:lnTo>
                <a:lnTo>
                  <a:pt x="733422" y="631190"/>
                </a:lnTo>
                <a:lnTo>
                  <a:pt x="738586" y="641350"/>
                </a:lnTo>
                <a:lnTo>
                  <a:pt x="675382" y="730250"/>
                </a:lnTo>
                <a:lnTo>
                  <a:pt x="658300" y="739140"/>
                </a:lnTo>
                <a:lnTo>
                  <a:pt x="702091" y="739140"/>
                </a:lnTo>
                <a:lnTo>
                  <a:pt x="748793" y="692150"/>
                </a:lnTo>
                <a:lnTo>
                  <a:pt x="760999" y="674370"/>
                </a:lnTo>
                <a:lnTo>
                  <a:pt x="766072" y="652780"/>
                </a:lnTo>
                <a:lnTo>
                  <a:pt x="763835" y="631190"/>
                </a:lnTo>
                <a:lnTo>
                  <a:pt x="754113" y="612140"/>
                </a:lnTo>
                <a:lnTo>
                  <a:pt x="701748" y="543560"/>
                </a:lnTo>
                <a:lnTo>
                  <a:pt x="703266" y="539750"/>
                </a:lnTo>
                <a:lnTo>
                  <a:pt x="705025" y="535940"/>
                </a:lnTo>
                <a:lnTo>
                  <a:pt x="706439" y="532130"/>
                </a:lnTo>
                <a:lnTo>
                  <a:pt x="791420" y="521970"/>
                </a:lnTo>
                <a:lnTo>
                  <a:pt x="812182" y="514350"/>
                </a:lnTo>
                <a:lnTo>
                  <a:pt x="829140" y="500380"/>
                </a:lnTo>
                <a:lnTo>
                  <a:pt x="840576" y="482600"/>
                </a:lnTo>
                <a:lnTo>
                  <a:pt x="844770" y="461010"/>
                </a:lnTo>
                <a:lnTo>
                  <a:pt x="844770" y="382270"/>
                </a:lnTo>
                <a:lnTo>
                  <a:pt x="829140" y="342900"/>
                </a:lnTo>
                <a:lnTo>
                  <a:pt x="791420" y="321310"/>
                </a:lnTo>
                <a:lnTo>
                  <a:pt x="705182" y="309880"/>
                </a:lnTo>
                <a:lnTo>
                  <a:pt x="703779" y="306070"/>
                </a:lnTo>
                <a:lnTo>
                  <a:pt x="700774" y="299720"/>
                </a:lnTo>
                <a:lnTo>
                  <a:pt x="752856" y="232410"/>
                </a:lnTo>
                <a:lnTo>
                  <a:pt x="762580" y="212090"/>
                </a:lnTo>
                <a:lnTo>
                  <a:pt x="764819" y="190500"/>
                </a:lnTo>
                <a:lnTo>
                  <a:pt x="759747" y="168910"/>
                </a:lnTo>
                <a:lnTo>
                  <a:pt x="747537" y="151130"/>
                </a:lnTo>
                <a:lnTo>
                  <a:pt x="704630" y="107950"/>
                </a:lnTo>
                <a:close/>
              </a:path>
              <a:path w="845184" h="844550">
                <a:moveTo>
                  <a:pt x="340680" y="698500"/>
                </a:moveTo>
                <a:lnTo>
                  <a:pt x="326565" y="699770"/>
                </a:lnTo>
                <a:lnTo>
                  <a:pt x="340845" y="699770"/>
                </a:lnTo>
                <a:lnTo>
                  <a:pt x="340680" y="698500"/>
                </a:lnTo>
                <a:close/>
              </a:path>
              <a:path w="845184" h="844550">
                <a:moveTo>
                  <a:pt x="424416" y="300990"/>
                </a:moveTo>
                <a:lnTo>
                  <a:pt x="376463" y="311150"/>
                </a:lnTo>
                <a:lnTo>
                  <a:pt x="337276" y="337820"/>
                </a:lnTo>
                <a:lnTo>
                  <a:pt x="310840" y="377190"/>
                </a:lnTo>
                <a:lnTo>
                  <a:pt x="301142" y="425450"/>
                </a:lnTo>
                <a:lnTo>
                  <a:pt x="310840" y="472440"/>
                </a:lnTo>
                <a:lnTo>
                  <a:pt x="337276" y="511810"/>
                </a:lnTo>
                <a:lnTo>
                  <a:pt x="376463" y="538480"/>
                </a:lnTo>
                <a:lnTo>
                  <a:pt x="424416" y="548640"/>
                </a:lnTo>
                <a:lnTo>
                  <a:pt x="472422" y="538480"/>
                </a:lnTo>
                <a:lnTo>
                  <a:pt x="491134" y="525780"/>
                </a:lnTo>
                <a:lnTo>
                  <a:pt x="420353" y="525780"/>
                </a:lnTo>
                <a:lnTo>
                  <a:pt x="380580" y="518160"/>
                </a:lnTo>
                <a:lnTo>
                  <a:pt x="348065" y="496570"/>
                </a:lnTo>
                <a:lnTo>
                  <a:pt x="326124" y="463550"/>
                </a:lnTo>
                <a:lnTo>
                  <a:pt x="318074" y="424180"/>
                </a:lnTo>
                <a:lnTo>
                  <a:pt x="326124" y="383540"/>
                </a:lnTo>
                <a:lnTo>
                  <a:pt x="348065" y="351790"/>
                </a:lnTo>
                <a:lnTo>
                  <a:pt x="380580" y="330200"/>
                </a:lnTo>
                <a:lnTo>
                  <a:pt x="420353" y="321310"/>
                </a:lnTo>
                <a:lnTo>
                  <a:pt x="487391" y="321310"/>
                </a:lnTo>
                <a:lnTo>
                  <a:pt x="472422" y="311150"/>
                </a:lnTo>
                <a:lnTo>
                  <a:pt x="424416" y="300990"/>
                </a:lnTo>
                <a:close/>
              </a:path>
              <a:path w="845184" h="844550">
                <a:moveTo>
                  <a:pt x="487391" y="321310"/>
                </a:moveTo>
                <a:lnTo>
                  <a:pt x="420353" y="321310"/>
                </a:lnTo>
                <a:lnTo>
                  <a:pt x="460125" y="330200"/>
                </a:lnTo>
                <a:lnTo>
                  <a:pt x="492636" y="351790"/>
                </a:lnTo>
                <a:lnTo>
                  <a:pt x="514573" y="383540"/>
                </a:lnTo>
                <a:lnTo>
                  <a:pt x="522622" y="424180"/>
                </a:lnTo>
                <a:lnTo>
                  <a:pt x="514573" y="463550"/>
                </a:lnTo>
                <a:lnTo>
                  <a:pt x="492636" y="496570"/>
                </a:lnTo>
                <a:lnTo>
                  <a:pt x="460125" y="518160"/>
                </a:lnTo>
                <a:lnTo>
                  <a:pt x="420353" y="525780"/>
                </a:lnTo>
                <a:lnTo>
                  <a:pt x="491134" y="525780"/>
                </a:lnTo>
                <a:lnTo>
                  <a:pt x="511717" y="511810"/>
                </a:lnTo>
                <a:lnTo>
                  <a:pt x="538258" y="472440"/>
                </a:lnTo>
                <a:lnTo>
                  <a:pt x="548004" y="425450"/>
                </a:lnTo>
                <a:lnTo>
                  <a:pt x="538258" y="377190"/>
                </a:lnTo>
                <a:lnTo>
                  <a:pt x="511717" y="337820"/>
                </a:lnTo>
                <a:lnTo>
                  <a:pt x="487391" y="321310"/>
                </a:lnTo>
                <a:close/>
              </a:path>
              <a:path w="845184" h="844550">
                <a:moveTo>
                  <a:pt x="255650" y="107950"/>
                </a:moveTo>
                <a:lnTo>
                  <a:pt x="194605" y="107950"/>
                </a:lnTo>
                <a:lnTo>
                  <a:pt x="206626" y="109220"/>
                </a:lnTo>
                <a:lnTo>
                  <a:pt x="217061" y="114300"/>
                </a:lnTo>
                <a:lnTo>
                  <a:pt x="289844" y="170180"/>
                </a:lnTo>
                <a:lnTo>
                  <a:pt x="291875" y="171450"/>
                </a:lnTo>
                <a:lnTo>
                  <a:pt x="298106" y="176530"/>
                </a:lnTo>
                <a:lnTo>
                  <a:pt x="303844" y="176530"/>
                </a:lnTo>
                <a:lnTo>
                  <a:pt x="315739" y="171450"/>
                </a:lnTo>
                <a:lnTo>
                  <a:pt x="323131" y="167640"/>
                </a:lnTo>
                <a:lnTo>
                  <a:pt x="330942" y="165100"/>
                </a:lnTo>
                <a:lnTo>
                  <a:pt x="335947" y="163830"/>
                </a:lnTo>
                <a:lnTo>
                  <a:pt x="339748" y="157480"/>
                </a:lnTo>
                <a:lnTo>
                  <a:pt x="340366" y="152400"/>
                </a:lnTo>
                <a:lnTo>
                  <a:pt x="341536" y="143510"/>
                </a:lnTo>
                <a:lnTo>
                  <a:pt x="302713" y="143510"/>
                </a:lnTo>
                <a:lnTo>
                  <a:pt x="255650" y="107950"/>
                </a:lnTo>
                <a:close/>
              </a:path>
              <a:path w="845184" h="844550">
                <a:moveTo>
                  <a:pt x="513792" y="30480"/>
                </a:moveTo>
                <a:lnTo>
                  <a:pt x="463954" y="30480"/>
                </a:lnTo>
                <a:lnTo>
                  <a:pt x="475472" y="33020"/>
                </a:lnTo>
                <a:lnTo>
                  <a:pt x="485555" y="39370"/>
                </a:lnTo>
                <a:lnTo>
                  <a:pt x="493071" y="48260"/>
                </a:lnTo>
                <a:lnTo>
                  <a:pt x="496885" y="59690"/>
                </a:lnTo>
                <a:lnTo>
                  <a:pt x="508811" y="147320"/>
                </a:lnTo>
                <a:lnTo>
                  <a:pt x="509754" y="153670"/>
                </a:lnTo>
                <a:lnTo>
                  <a:pt x="510382" y="158750"/>
                </a:lnTo>
                <a:lnTo>
                  <a:pt x="513816" y="163830"/>
                </a:lnTo>
                <a:lnTo>
                  <a:pt x="526570" y="167640"/>
                </a:lnTo>
                <a:lnTo>
                  <a:pt x="533732" y="171450"/>
                </a:lnTo>
                <a:lnTo>
                  <a:pt x="545271" y="176530"/>
                </a:lnTo>
                <a:lnTo>
                  <a:pt x="550737" y="176530"/>
                </a:lnTo>
                <a:lnTo>
                  <a:pt x="554935" y="172720"/>
                </a:lnTo>
                <a:lnTo>
                  <a:pt x="557113" y="171450"/>
                </a:lnTo>
                <a:lnTo>
                  <a:pt x="593003" y="143510"/>
                </a:lnTo>
                <a:lnTo>
                  <a:pt x="542381" y="143510"/>
                </a:lnTo>
                <a:lnTo>
                  <a:pt x="539826" y="142240"/>
                </a:lnTo>
                <a:lnTo>
                  <a:pt x="534517" y="139700"/>
                </a:lnTo>
                <a:lnTo>
                  <a:pt x="522936" y="53340"/>
                </a:lnTo>
                <a:lnTo>
                  <a:pt x="515913" y="33020"/>
                </a:lnTo>
                <a:lnTo>
                  <a:pt x="513792" y="30480"/>
                </a:lnTo>
                <a:close/>
              </a:path>
              <a:path w="845184" h="844550">
                <a:moveTo>
                  <a:pt x="462080" y="0"/>
                </a:moveTo>
                <a:lnTo>
                  <a:pt x="383632" y="0"/>
                </a:lnTo>
                <a:lnTo>
                  <a:pt x="362168" y="5080"/>
                </a:lnTo>
                <a:lnTo>
                  <a:pt x="343564" y="16510"/>
                </a:lnTo>
                <a:lnTo>
                  <a:pt x="329779" y="33020"/>
                </a:lnTo>
                <a:lnTo>
                  <a:pt x="322775" y="53340"/>
                </a:lnTo>
                <a:lnTo>
                  <a:pt x="311205" y="139700"/>
                </a:lnTo>
                <a:lnTo>
                  <a:pt x="308262" y="140970"/>
                </a:lnTo>
                <a:lnTo>
                  <a:pt x="305519" y="142240"/>
                </a:lnTo>
                <a:lnTo>
                  <a:pt x="302713" y="143510"/>
                </a:lnTo>
                <a:lnTo>
                  <a:pt x="341536" y="143510"/>
                </a:lnTo>
                <a:lnTo>
                  <a:pt x="352565" y="59690"/>
                </a:lnTo>
                <a:lnTo>
                  <a:pt x="385537" y="30480"/>
                </a:lnTo>
                <a:lnTo>
                  <a:pt x="513792" y="30480"/>
                </a:lnTo>
                <a:lnTo>
                  <a:pt x="502128" y="16510"/>
                </a:lnTo>
                <a:lnTo>
                  <a:pt x="483533" y="5080"/>
                </a:lnTo>
                <a:lnTo>
                  <a:pt x="462080" y="0"/>
                </a:lnTo>
                <a:close/>
              </a:path>
              <a:path w="845184" h="844550">
                <a:moveTo>
                  <a:pt x="648399" y="78740"/>
                </a:moveTo>
                <a:lnTo>
                  <a:pt x="638302" y="78740"/>
                </a:lnTo>
                <a:lnTo>
                  <a:pt x="628632" y="81280"/>
                </a:lnTo>
                <a:lnTo>
                  <a:pt x="619594" y="85090"/>
                </a:lnTo>
                <a:lnTo>
                  <a:pt x="611394" y="90170"/>
                </a:lnTo>
                <a:lnTo>
                  <a:pt x="542381" y="143510"/>
                </a:lnTo>
                <a:lnTo>
                  <a:pt x="593003" y="143510"/>
                </a:lnTo>
                <a:lnTo>
                  <a:pt x="630525" y="114300"/>
                </a:lnTo>
                <a:lnTo>
                  <a:pt x="640917" y="109220"/>
                </a:lnTo>
                <a:lnTo>
                  <a:pt x="652841" y="107950"/>
                </a:lnTo>
                <a:lnTo>
                  <a:pt x="704630" y="107950"/>
                </a:lnTo>
                <a:lnTo>
                  <a:pt x="692010" y="95250"/>
                </a:lnTo>
                <a:lnTo>
                  <a:pt x="682829" y="88900"/>
                </a:lnTo>
                <a:lnTo>
                  <a:pt x="672258" y="82550"/>
                </a:lnTo>
                <a:lnTo>
                  <a:pt x="660660" y="80010"/>
                </a:lnTo>
                <a:lnTo>
                  <a:pt x="648399" y="78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C80DBA60-2133-4B7F-A496-8661BB3BCE49}"/>
              </a:ext>
            </a:extLst>
          </p:cNvPr>
          <p:cNvSpPr/>
          <p:nvPr userDrawn="1"/>
        </p:nvSpPr>
        <p:spPr>
          <a:xfrm>
            <a:off x="2227515" y="1496879"/>
            <a:ext cx="871855" cy="830580"/>
          </a:xfrm>
          <a:custGeom>
            <a:avLst/>
            <a:gdLst/>
            <a:ahLst/>
            <a:cxnLst/>
            <a:rect l="l" t="t" r="r" b="b"/>
            <a:pathLst>
              <a:path w="871854" h="830579">
                <a:moveTo>
                  <a:pt x="500272" y="700229"/>
                </a:moveTo>
                <a:lnTo>
                  <a:pt x="439808" y="700229"/>
                </a:lnTo>
                <a:lnTo>
                  <a:pt x="684911" y="829231"/>
                </a:lnTo>
                <a:lnTo>
                  <a:pt x="688785" y="830320"/>
                </a:lnTo>
                <a:lnTo>
                  <a:pt x="698428" y="830320"/>
                </a:lnTo>
                <a:lnTo>
                  <a:pt x="703434" y="827995"/>
                </a:lnTo>
                <a:lnTo>
                  <a:pt x="711056" y="818907"/>
                </a:lnTo>
                <a:lnTo>
                  <a:pt x="712679" y="812090"/>
                </a:lnTo>
                <a:lnTo>
                  <a:pt x="711465" y="804813"/>
                </a:lnTo>
                <a:lnTo>
                  <a:pt x="710123" y="796949"/>
                </a:lnTo>
                <a:lnTo>
                  <a:pt x="683811" y="796949"/>
                </a:lnTo>
                <a:lnTo>
                  <a:pt x="500272" y="700229"/>
                </a:lnTo>
                <a:close/>
              </a:path>
              <a:path w="871854" h="830579">
                <a:moveTo>
                  <a:pt x="443808" y="0"/>
                </a:moveTo>
                <a:lnTo>
                  <a:pt x="427976" y="0"/>
                </a:lnTo>
                <a:lnTo>
                  <a:pt x="421159" y="4889"/>
                </a:lnTo>
                <a:lnTo>
                  <a:pt x="297498" y="255782"/>
                </a:lnTo>
                <a:lnTo>
                  <a:pt x="296085" y="258599"/>
                </a:lnTo>
                <a:lnTo>
                  <a:pt x="291153" y="262253"/>
                </a:lnTo>
                <a:lnTo>
                  <a:pt x="11465" y="303058"/>
                </a:lnTo>
                <a:lnTo>
                  <a:pt x="4879" y="308346"/>
                </a:lnTo>
                <a:lnTo>
                  <a:pt x="2450" y="315896"/>
                </a:lnTo>
                <a:lnTo>
                  <a:pt x="0" y="323403"/>
                </a:lnTo>
                <a:lnTo>
                  <a:pt x="2376" y="331424"/>
                </a:lnTo>
                <a:lnTo>
                  <a:pt x="204622" y="528873"/>
                </a:lnTo>
                <a:lnTo>
                  <a:pt x="206597" y="534690"/>
                </a:lnTo>
                <a:lnTo>
                  <a:pt x="206674" y="534915"/>
                </a:lnTo>
                <a:lnTo>
                  <a:pt x="206171" y="537994"/>
                </a:lnTo>
                <a:lnTo>
                  <a:pt x="159063" y="812090"/>
                </a:lnTo>
                <a:lnTo>
                  <a:pt x="160665" y="818907"/>
                </a:lnTo>
                <a:lnTo>
                  <a:pt x="164707" y="823692"/>
                </a:lnTo>
                <a:lnTo>
                  <a:pt x="168973" y="827158"/>
                </a:lnTo>
                <a:lnTo>
                  <a:pt x="170032" y="827995"/>
                </a:lnTo>
                <a:lnTo>
                  <a:pt x="176474" y="830046"/>
                </a:lnTo>
                <a:lnTo>
                  <a:pt x="183668" y="829801"/>
                </a:lnTo>
                <a:lnTo>
                  <a:pt x="191062" y="827158"/>
                </a:lnTo>
                <a:lnTo>
                  <a:pt x="248399" y="796949"/>
                </a:lnTo>
                <a:lnTo>
                  <a:pt x="193282" y="796949"/>
                </a:lnTo>
                <a:lnTo>
                  <a:pt x="236589" y="544318"/>
                </a:lnTo>
                <a:lnTo>
                  <a:pt x="236773" y="537994"/>
                </a:lnTo>
                <a:lnTo>
                  <a:pt x="236869" y="534690"/>
                </a:lnTo>
                <a:lnTo>
                  <a:pt x="234754" y="524871"/>
                </a:lnTo>
                <a:lnTo>
                  <a:pt x="230570" y="515732"/>
                </a:lnTo>
                <a:lnTo>
                  <a:pt x="224642" y="508141"/>
                </a:lnTo>
                <a:lnTo>
                  <a:pt x="41684" y="329414"/>
                </a:lnTo>
                <a:lnTo>
                  <a:pt x="294682" y="292619"/>
                </a:lnTo>
                <a:lnTo>
                  <a:pt x="325424" y="269960"/>
                </a:lnTo>
                <a:lnTo>
                  <a:pt x="438395" y="40260"/>
                </a:lnTo>
                <a:lnTo>
                  <a:pt x="468060" y="40260"/>
                </a:lnTo>
                <a:lnTo>
                  <a:pt x="450645" y="4889"/>
                </a:lnTo>
                <a:lnTo>
                  <a:pt x="443808" y="0"/>
                </a:lnTo>
                <a:close/>
              </a:path>
              <a:path w="871854" h="830579">
                <a:moveTo>
                  <a:pt x="445368" y="673288"/>
                </a:moveTo>
                <a:lnTo>
                  <a:pt x="431410" y="673288"/>
                </a:lnTo>
                <a:lnTo>
                  <a:pt x="424866" y="674911"/>
                </a:lnTo>
                <a:lnTo>
                  <a:pt x="193282" y="796949"/>
                </a:lnTo>
                <a:lnTo>
                  <a:pt x="248399" y="796949"/>
                </a:lnTo>
                <a:lnTo>
                  <a:pt x="431976" y="700229"/>
                </a:lnTo>
                <a:lnTo>
                  <a:pt x="500272" y="700229"/>
                </a:lnTo>
                <a:lnTo>
                  <a:pt x="452227" y="674911"/>
                </a:lnTo>
                <a:lnTo>
                  <a:pt x="445368" y="673288"/>
                </a:lnTo>
                <a:close/>
              </a:path>
              <a:path w="871854" h="830579">
                <a:moveTo>
                  <a:pt x="468060" y="40260"/>
                </a:moveTo>
                <a:lnTo>
                  <a:pt x="551721" y="269960"/>
                </a:lnTo>
                <a:lnTo>
                  <a:pt x="582474" y="292619"/>
                </a:lnTo>
                <a:lnTo>
                  <a:pt x="835451" y="329414"/>
                </a:lnTo>
                <a:lnTo>
                  <a:pt x="652451" y="508141"/>
                </a:lnTo>
                <a:lnTo>
                  <a:pt x="646517" y="515732"/>
                </a:lnTo>
                <a:lnTo>
                  <a:pt x="642339" y="524871"/>
                </a:lnTo>
                <a:lnTo>
                  <a:pt x="640229" y="534690"/>
                </a:lnTo>
                <a:lnTo>
                  <a:pt x="640504" y="544318"/>
                </a:lnTo>
                <a:lnTo>
                  <a:pt x="683811" y="796949"/>
                </a:lnTo>
                <a:lnTo>
                  <a:pt x="710123" y="796949"/>
                </a:lnTo>
                <a:lnTo>
                  <a:pt x="665424" y="534915"/>
                </a:lnTo>
                <a:lnTo>
                  <a:pt x="667141" y="528873"/>
                </a:lnTo>
                <a:lnTo>
                  <a:pt x="869680" y="331424"/>
                </a:lnTo>
                <a:lnTo>
                  <a:pt x="871784" y="323403"/>
                </a:lnTo>
                <a:lnTo>
                  <a:pt x="869313" y="315896"/>
                </a:lnTo>
                <a:lnTo>
                  <a:pt x="866905" y="308346"/>
                </a:lnTo>
                <a:lnTo>
                  <a:pt x="860319" y="303058"/>
                </a:lnTo>
                <a:lnTo>
                  <a:pt x="580945" y="262253"/>
                </a:lnTo>
                <a:lnTo>
                  <a:pt x="575699" y="258599"/>
                </a:lnTo>
                <a:lnTo>
                  <a:pt x="574286" y="255782"/>
                </a:lnTo>
                <a:lnTo>
                  <a:pt x="468060" y="40260"/>
                </a:lnTo>
                <a:close/>
              </a:path>
              <a:path w="871854" h="830579">
                <a:moveTo>
                  <a:pt x="445253" y="190203"/>
                </a:moveTo>
                <a:lnTo>
                  <a:pt x="441044" y="191931"/>
                </a:lnTo>
                <a:lnTo>
                  <a:pt x="439358" y="195397"/>
                </a:lnTo>
                <a:lnTo>
                  <a:pt x="370910" y="333811"/>
                </a:lnTo>
                <a:lnTo>
                  <a:pt x="214517" y="356701"/>
                </a:lnTo>
                <a:lnTo>
                  <a:pt x="211846" y="360167"/>
                </a:lnTo>
                <a:lnTo>
                  <a:pt x="212946" y="367528"/>
                </a:lnTo>
                <a:lnTo>
                  <a:pt x="215878" y="369999"/>
                </a:lnTo>
                <a:lnTo>
                  <a:pt x="220558" y="369999"/>
                </a:lnTo>
                <a:lnTo>
                  <a:pt x="378857" y="347026"/>
                </a:lnTo>
                <a:lnTo>
                  <a:pt x="380878" y="345329"/>
                </a:lnTo>
                <a:lnTo>
                  <a:pt x="451912" y="201376"/>
                </a:lnTo>
                <a:lnTo>
                  <a:pt x="453598" y="197868"/>
                </a:lnTo>
                <a:lnTo>
                  <a:pt x="452227" y="193669"/>
                </a:lnTo>
                <a:lnTo>
                  <a:pt x="445253" y="1902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B45EF2FB-7A7F-498C-B165-FBA19F231F3D}"/>
              </a:ext>
            </a:extLst>
          </p:cNvPr>
          <p:cNvSpPr/>
          <p:nvPr userDrawn="1"/>
        </p:nvSpPr>
        <p:spPr>
          <a:xfrm>
            <a:off x="3099370" y="1413059"/>
            <a:ext cx="862330" cy="994410"/>
          </a:xfrm>
          <a:custGeom>
            <a:avLst/>
            <a:gdLst/>
            <a:ahLst/>
            <a:cxnLst/>
            <a:rect l="l" t="t" r="r" b="b"/>
            <a:pathLst>
              <a:path w="862330" h="994410">
                <a:moveTo>
                  <a:pt x="440782" y="0"/>
                </a:moveTo>
                <a:lnTo>
                  <a:pt x="430499" y="0"/>
                </a:lnTo>
                <a:lnTo>
                  <a:pt x="426185" y="4282"/>
                </a:lnTo>
                <a:lnTo>
                  <a:pt x="426185" y="92175"/>
                </a:lnTo>
                <a:lnTo>
                  <a:pt x="430499" y="96447"/>
                </a:lnTo>
                <a:lnTo>
                  <a:pt x="440782" y="96447"/>
                </a:lnTo>
                <a:lnTo>
                  <a:pt x="444740" y="92175"/>
                </a:lnTo>
                <a:lnTo>
                  <a:pt x="444740" y="4282"/>
                </a:lnTo>
                <a:lnTo>
                  <a:pt x="440782" y="0"/>
                </a:lnTo>
                <a:close/>
              </a:path>
              <a:path w="862330" h="994410">
                <a:moveTo>
                  <a:pt x="416762" y="110583"/>
                </a:moveTo>
                <a:lnTo>
                  <a:pt x="369012" y="114445"/>
                </a:lnTo>
                <a:lnTo>
                  <a:pt x="323695" y="125626"/>
                </a:lnTo>
                <a:lnTo>
                  <a:pt x="281421" y="143515"/>
                </a:lnTo>
                <a:lnTo>
                  <a:pt x="242802" y="167500"/>
                </a:lnTo>
                <a:lnTo>
                  <a:pt x="208447" y="196971"/>
                </a:lnTo>
                <a:lnTo>
                  <a:pt x="178969" y="231317"/>
                </a:lnTo>
                <a:lnTo>
                  <a:pt x="154978" y="269927"/>
                </a:lnTo>
                <a:lnTo>
                  <a:pt x="137085" y="312190"/>
                </a:lnTo>
                <a:lnTo>
                  <a:pt x="125901" y="357496"/>
                </a:lnTo>
                <a:lnTo>
                  <a:pt x="122038" y="405233"/>
                </a:lnTo>
                <a:lnTo>
                  <a:pt x="126287" y="455488"/>
                </a:lnTo>
                <a:lnTo>
                  <a:pt x="138719" y="503441"/>
                </a:lnTo>
                <a:lnTo>
                  <a:pt x="158866" y="548247"/>
                </a:lnTo>
                <a:lnTo>
                  <a:pt x="186274" y="589062"/>
                </a:lnTo>
                <a:lnTo>
                  <a:pt x="220266" y="624854"/>
                </a:lnTo>
                <a:lnTo>
                  <a:pt x="260609" y="655016"/>
                </a:lnTo>
                <a:lnTo>
                  <a:pt x="281761" y="668859"/>
                </a:lnTo>
                <a:lnTo>
                  <a:pt x="285153" y="671298"/>
                </a:lnTo>
                <a:lnTo>
                  <a:pt x="286075" y="674482"/>
                </a:lnTo>
                <a:lnTo>
                  <a:pt x="286890" y="681449"/>
                </a:lnTo>
                <a:lnTo>
                  <a:pt x="286612" y="692132"/>
                </a:lnTo>
                <a:lnTo>
                  <a:pt x="285516" y="706394"/>
                </a:lnTo>
                <a:lnTo>
                  <a:pt x="283876" y="724135"/>
                </a:lnTo>
                <a:lnTo>
                  <a:pt x="283290" y="730721"/>
                </a:lnTo>
                <a:lnTo>
                  <a:pt x="282048" y="746227"/>
                </a:lnTo>
                <a:lnTo>
                  <a:pt x="280923" y="759798"/>
                </a:lnTo>
                <a:lnTo>
                  <a:pt x="282546" y="764856"/>
                </a:lnTo>
                <a:lnTo>
                  <a:pt x="289614" y="772594"/>
                </a:lnTo>
                <a:lnTo>
                  <a:pt x="294650" y="774709"/>
                </a:lnTo>
                <a:lnTo>
                  <a:pt x="539219" y="774709"/>
                </a:lnTo>
                <a:lnTo>
                  <a:pt x="543962" y="772594"/>
                </a:lnTo>
                <a:lnTo>
                  <a:pt x="547470" y="768720"/>
                </a:lnTo>
                <a:lnTo>
                  <a:pt x="551030" y="764856"/>
                </a:lnTo>
                <a:lnTo>
                  <a:pt x="552988" y="759798"/>
                </a:lnTo>
                <a:lnTo>
                  <a:pt x="552496" y="754594"/>
                </a:lnTo>
                <a:lnTo>
                  <a:pt x="551751" y="746227"/>
                </a:lnTo>
                <a:lnTo>
                  <a:pt x="551205" y="740469"/>
                </a:lnTo>
                <a:lnTo>
                  <a:pt x="323131" y="740469"/>
                </a:lnTo>
                <a:lnTo>
                  <a:pt x="323445" y="737056"/>
                </a:lnTo>
                <a:lnTo>
                  <a:pt x="323812" y="733789"/>
                </a:lnTo>
                <a:lnTo>
                  <a:pt x="324062" y="730970"/>
                </a:lnTo>
                <a:lnTo>
                  <a:pt x="327048" y="692132"/>
                </a:lnTo>
                <a:lnTo>
                  <a:pt x="324834" y="667161"/>
                </a:lnTo>
                <a:lnTo>
                  <a:pt x="314235" y="649304"/>
                </a:lnTo>
                <a:lnTo>
                  <a:pt x="292043" y="632054"/>
                </a:lnTo>
                <a:lnTo>
                  <a:pt x="283876" y="626389"/>
                </a:lnTo>
                <a:lnTo>
                  <a:pt x="241991" y="594033"/>
                </a:lnTo>
                <a:lnTo>
                  <a:pt x="208233" y="554818"/>
                </a:lnTo>
                <a:lnTo>
                  <a:pt x="183145" y="509831"/>
                </a:lnTo>
                <a:lnTo>
                  <a:pt x="167587" y="460499"/>
                </a:lnTo>
                <a:lnTo>
                  <a:pt x="162246" y="408081"/>
                </a:lnTo>
                <a:lnTo>
                  <a:pt x="166398" y="361880"/>
                </a:lnTo>
                <a:lnTo>
                  <a:pt x="178367" y="318376"/>
                </a:lnTo>
                <a:lnTo>
                  <a:pt x="197422" y="278302"/>
                </a:lnTo>
                <a:lnTo>
                  <a:pt x="222832" y="242389"/>
                </a:lnTo>
                <a:lnTo>
                  <a:pt x="253865" y="211366"/>
                </a:lnTo>
                <a:lnTo>
                  <a:pt x="289791" y="185965"/>
                </a:lnTo>
                <a:lnTo>
                  <a:pt x="329877" y="166917"/>
                </a:lnTo>
                <a:lnTo>
                  <a:pt x="373394" y="154952"/>
                </a:lnTo>
                <a:lnTo>
                  <a:pt x="419610" y="150801"/>
                </a:lnTo>
                <a:lnTo>
                  <a:pt x="563841" y="150801"/>
                </a:lnTo>
                <a:lnTo>
                  <a:pt x="552109" y="143515"/>
                </a:lnTo>
                <a:lnTo>
                  <a:pt x="509833" y="125626"/>
                </a:lnTo>
                <a:lnTo>
                  <a:pt x="464514" y="114445"/>
                </a:lnTo>
                <a:lnTo>
                  <a:pt x="416762" y="110583"/>
                </a:lnTo>
                <a:close/>
              </a:path>
              <a:path w="862330" h="994410">
                <a:moveTo>
                  <a:pt x="563841" y="150801"/>
                </a:moveTo>
                <a:lnTo>
                  <a:pt x="419610" y="150801"/>
                </a:lnTo>
                <a:lnTo>
                  <a:pt x="465833" y="154952"/>
                </a:lnTo>
                <a:lnTo>
                  <a:pt x="509375" y="166917"/>
                </a:lnTo>
                <a:lnTo>
                  <a:pt x="549500" y="185965"/>
                </a:lnTo>
                <a:lnTo>
                  <a:pt x="585472" y="211366"/>
                </a:lnTo>
                <a:lnTo>
                  <a:pt x="616555" y="242389"/>
                </a:lnTo>
                <a:lnTo>
                  <a:pt x="642012" y="278302"/>
                </a:lnTo>
                <a:lnTo>
                  <a:pt x="661107" y="318376"/>
                </a:lnTo>
                <a:lnTo>
                  <a:pt x="673104" y="361880"/>
                </a:lnTo>
                <a:lnTo>
                  <a:pt x="677267" y="408081"/>
                </a:lnTo>
                <a:lnTo>
                  <a:pt x="671915" y="460499"/>
                </a:lnTo>
                <a:lnTo>
                  <a:pt x="656321" y="509831"/>
                </a:lnTo>
                <a:lnTo>
                  <a:pt x="631178" y="554818"/>
                </a:lnTo>
                <a:lnTo>
                  <a:pt x="597176" y="594199"/>
                </a:lnTo>
                <a:lnTo>
                  <a:pt x="555009" y="626713"/>
                </a:lnTo>
                <a:lnTo>
                  <a:pt x="547156" y="632054"/>
                </a:lnTo>
                <a:lnTo>
                  <a:pt x="525013" y="649304"/>
                </a:lnTo>
                <a:lnTo>
                  <a:pt x="514523" y="667161"/>
                </a:lnTo>
                <a:lnTo>
                  <a:pt x="512420" y="692132"/>
                </a:lnTo>
                <a:lnTo>
                  <a:pt x="515439" y="730721"/>
                </a:lnTo>
                <a:lnTo>
                  <a:pt x="515712" y="733789"/>
                </a:lnTo>
                <a:lnTo>
                  <a:pt x="516068" y="737056"/>
                </a:lnTo>
                <a:lnTo>
                  <a:pt x="516403" y="740469"/>
                </a:lnTo>
                <a:lnTo>
                  <a:pt x="551205" y="740469"/>
                </a:lnTo>
                <a:lnTo>
                  <a:pt x="549658" y="724135"/>
                </a:lnTo>
                <a:lnTo>
                  <a:pt x="548016" y="706394"/>
                </a:lnTo>
                <a:lnTo>
                  <a:pt x="546919" y="692132"/>
                </a:lnTo>
                <a:lnTo>
                  <a:pt x="546644" y="681449"/>
                </a:lnTo>
                <a:lnTo>
                  <a:pt x="547470" y="674482"/>
                </a:lnTo>
                <a:lnTo>
                  <a:pt x="548391" y="671298"/>
                </a:lnTo>
                <a:lnTo>
                  <a:pt x="551773" y="668859"/>
                </a:lnTo>
                <a:lnTo>
                  <a:pt x="572286" y="655341"/>
                </a:lnTo>
                <a:lnTo>
                  <a:pt x="612865" y="625042"/>
                </a:lnTo>
                <a:lnTo>
                  <a:pt x="647120" y="589062"/>
                </a:lnTo>
                <a:lnTo>
                  <a:pt x="674580" y="548247"/>
                </a:lnTo>
                <a:lnTo>
                  <a:pt x="694776" y="503441"/>
                </a:lnTo>
                <a:lnTo>
                  <a:pt x="707238" y="455488"/>
                </a:lnTo>
                <a:lnTo>
                  <a:pt x="711255" y="408081"/>
                </a:lnTo>
                <a:lnTo>
                  <a:pt x="711375" y="406657"/>
                </a:lnTo>
                <a:lnTo>
                  <a:pt x="711496" y="405233"/>
                </a:lnTo>
                <a:lnTo>
                  <a:pt x="707632" y="357496"/>
                </a:lnTo>
                <a:lnTo>
                  <a:pt x="696449" y="312190"/>
                </a:lnTo>
                <a:lnTo>
                  <a:pt x="678555" y="269927"/>
                </a:lnTo>
                <a:lnTo>
                  <a:pt x="654564" y="231317"/>
                </a:lnTo>
                <a:lnTo>
                  <a:pt x="625085" y="196971"/>
                </a:lnTo>
                <a:lnTo>
                  <a:pt x="590730" y="167500"/>
                </a:lnTo>
                <a:lnTo>
                  <a:pt x="563841" y="150801"/>
                </a:lnTo>
                <a:close/>
              </a:path>
              <a:path w="862330" h="994410">
                <a:moveTo>
                  <a:pt x="724784" y="506099"/>
                </a:moveTo>
                <a:lnTo>
                  <a:pt x="722501" y="506696"/>
                </a:lnTo>
                <a:lnTo>
                  <a:pt x="720197" y="507345"/>
                </a:lnTo>
                <a:lnTo>
                  <a:pt x="718124" y="508864"/>
                </a:lnTo>
                <a:lnTo>
                  <a:pt x="714281" y="515617"/>
                </a:lnTo>
                <a:lnTo>
                  <a:pt x="715810" y="521471"/>
                </a:lnTo>
                <a:lnTo>
                  <a:pt x="792876" y="564820"/>
                </a:lnTo>
                <a:lnTo>
                  <a:pt x="797598" y="566108"/>
                </a:lnTo>
                <a:lnTo>
                  <a:pt x="800834" y="566108"/>
                </a:lnTo>
                <a:lnTo>
                  <a:pt x="803734" y="564412"/>
                </a:lnTo>
                <a:lnTo>
                  <a:pt x="807964" y="556914"/>
                </a:lnTo>
                <a:lnTo>
                  <a:pt x="806488" y="551009"/>
                </a:lnTo>
                <a:lnTo>
                  <a:pt x="727171" y="506424"/>
                </a:lnTo>
                <a:lnTo>
                  <a:pt x="724784" y="506099"/>
                </a:lnTo>
                <a:close/>
              </a:path>
              <a:path w="862330" h="994410">
                <a:moveTo>
                  <a:pt x="110491" y="474393"/>
                </a:moveTo>
                <a:lnTo>
                  <a:pt x="107954" y="474393"/>
                </a:lnTo>
                <a:lnTo>
                  <a:pt x="28595" y="518026"/>
                </a:lnTo>
                <a:lnTo>
                  <a:pt x="26889" y="523868"/>
                </a:lnTo>
                <a:lnTo>
                  <a:pt x="29360" y="528423"/>
                </a:lnTo>
                <a:lnTo>
                  <a:pt x="31077" y="531502"/>
                </a:lnTo>
                <a:lnTo>
                  <a:pt x="34239" y="533114"/>
                </a:lnTo>
                <a:lnTo>
                  <a:pt x="37538" y="533114"/>
                </a:lnTo>
                <a:lnTo>
                  <a:pt x="42239" y="531868"/>
                </a:lnTo>
                <a:lnTo>
                  <a:pt x="119001" y="489492"/>
                </a:lnTo>
                <a:lnTo>
                  <a:pt x="120760" y="483922"/>
                </a:lnTo>
                <a:lnTo>
                  <a:pt x="117043" y="477116"/>
                </a:lnTo>
                <a:lnTo>
                  <a:pt x="114928" y="475639"/>
                </a:lnTo>
                <a:lnTo>
                  <a:pt x="110491" y="474393"/>
                </a:lnTo>
                <a:close/>
              </a:path>
              <a:path w="862330" h="994410">
                <a:moveTo>
                  <a:pt x="441892" y="207354"/>
                </a:moveTo>
                <a:lnTo>
                  <a:pt x="435201" y="207354"/>
                </a:lnTo>
                <a:lnTo>
                  <a:pt x="429965" y="212883"/>
                </a:lnTo>
                <a:lnTo>
                  <a:pt x="429965" y="226317"/>
                </a:lnTo>
                <a:lnTo>
                  <a:pt x="435201" y="231835"/>
                </a:lnTo>
                <a:lnTo>
                  <a:pt x="441892" y="231835"/>
                </a:lnTo>
                <a:lnTo>
                  <a:pt x="486512" y="237851"/>
                </a:lnTo>
                <a:lnTo>
                  <a:pt x="526647" y="254820"/>
                </a:lnTo>
                <a:lnTo>
                  <a:pt x="560679" y="281124"/>
                </a:lnTo>
                <a:lnTo>
                  <a:pt x="586990" y="315148"/>
                </a:lnTo>
                <a:lnTo>
                  <a:pt x="603964" y="355273"/>
                </a:lnTo>
                <a:lnTo>
                  <a:pt x="609981" y="399883"/>
                </a:lnTo>
                <a:lnTo>
                  <a:pt x="609981" y="406657"/>
                </a:lnTo>
                <a:lnTo>
                  <a:pt x="615551" y="411851"/>
                </a:lnTo>
                <a:lnTo>
                  <a:pt x="628986" y="411851"/>
                </a:lnTo>
                <a:lnTo>
                  <a:pt x="634525" y="406657"/>
                </a:lnTo>
                <a:lnTo>
                  <a:pt x="634525" y="399883"/>
                </a:lnTo>
                <a:lnTo>
                  <a:pt x="629422" y="355836"/>
                </a:lnTo>
                <a:lnTo>
                  <a:pt x="614895" y="315350"/>
                </a:lnTo>
                <a:lnTo>
                  <a:pt x="592115" y="279597"/>
                </a:lnTo>
                <a:lnTo>
                  <a:pt x="562253" y="249749"/>
                </a:lnTo>
                <a:lnTo>
                  <a:pt x="526481" y="226978"/>
                </a:lnTo>
                <a:lnTo>
                  <a:pt x="485970" y="212456"/>
                </a:lnTo>
                <a:lnTo>
                  <a:pt x="441892" y="207354"/>
                </a:lnTo>
                <a:close/>
              </a:path>
              <a:path w="862330" h="994410">
                <a:moveTo>
                  <a:pt x="851209" y="173125"/>
                </a:moveTo>
                <a:lnTo>
                  <a:pt x="848811" y="173345"/>
                </a:lnTo>
                <a:lnTo>
                  <a:pt x="703915" y="259259"/>
                </a:lnTo>
                <a:lnTo>
                  <a:pt x="702271" y="264787"/>
                </a:lnTo>
                <a:lnTo>
                  <a:pt x="704920" y="269248"/>
                </a:lnTo>
                <a:lnTo>
                  <a:pt x="706617" y="272148"/>
                </a:lnTo>
                <a:lnTo>
                  <a:pt x="709852" y="273939"/>
                </a:lnTo>
                <a:lnTo>
                  <a:pt x="713046" y="273939"/>
                </a:lnTo>
                <a:lnTo>
                  <a:pt x="717800" y="272693"/>
                </a:lnTo>
                <a:lnTo>
                  <a:pt x="860465" y="188078"/>
                </a:lnTo>
                <a:lnTo>
                  <a:pt x="861785" y="182549"/>
                </a:lnTo>
                <a:lnTo>
                  <a:pt x="857848" y="175921"/>
                </a:lnTo>
                <a:lnTo>
                  <a:pt x="855848" y="174319"/>
                </a:lnTo>
                <a:lnTo>
                  <a:pt x="851209" y="173125"/>
                </a:lnTo>
                <a:close/>
              </a:path>
              <a:path w="862330" h="994410">
                <a:moveTo>
                  <a:pt x="10921" y="149283"/>
                </a:moveTo>
                <a:lnTo>
                  <a:pt x="8617" y="149838"/>
                </a:lnTo>
                <a:lnTo>
                  <a:pt x="6303" y="150435"/>
                </a:lnTo>
                <a:lnTo>
                  <a:pt x="3989" y="151723"/>
                </a:lnTo>
                <a:lnTo>
                  <a:pt x="0" y="158340"/>
                </a:lnTo>
                <a:lnTo>
                  <a:pt x="1392" y="164152"/>
                </a:lnTo>
                <a:lnTo>
                  <a:pt x="138393" y="246610"/>
                </a:lnTo>
                <a:lnTo>
                  <a:pt x="143116" y="247856"/>
                </a:lnTo>
                <a:lnTo>
                  <a:pt x="146267" y="247856"/>
                </a:lnTo>
                <a:lnTo>
                  <a:pt x="149210" y="246369"/>
                </a:lnTo>
                <a:lnTo>
                  <a:pt x="153628" y="239071"/>
                </a:lnTo>
                <a:lnTo>
                  <a:pt x="152236" y="233259"/>
                </a:lnTo>
                <a:lnTo>
                  <a:pt x="13318" y="149461"/>
                </a:lnTo>
                <a:lnTo>
                  <a:pt x="10921" y="149283"/>
                </a:lnTo>
                <a:close/>
              </a:path>
              <a:path w="862330" h="994410">
                <a:moveTo>
                  <a:pt x="557333" y="804205"/>
                </a:moveTo>
                <a:lnTo>
                  <a:pt x="285624" y="804205"/>
                </a:lnTo>
                <a:lnTo>
                  <a:pt x="278316" y="809776"/>
                </a:lnTo>
                <a:lnTo>
                  <a:pt x="276002" y="817734"/>
                </a:lnTo>
                <a:lnTo>
                  <a:pt x="272744" y="842137"/>
                </a:lnTo>
                <a:lnTo>
                  <a:pt x="277491" y="872211"/>
                </a:lnTo>
                <a:lnTo>
                  <a:pt x="294611" y="902689"/>
                </a:lnTo>
                <a:lnTo>
                  <a:pt x="328471" y="928306"/>
                </a:lnTo>
                <a:lnTo>
                  <a:pt x="344818" y="958826"/>
                </a:lnTo>
                <a:lnTo>
                  <a:pt x="367575" y="979095"/>
                </a:lnTo>
                <a:lnTo>
                  <a:pt x="393952" y="990389"/>
                </a:lnTo>
                <a:lnTo>
                  <a:pt x="421159" y="993980"/>
                </a:lnTo>
                <a:lnTo>
                  <a:pt x="422741" y="993980"/>
                </a:lnTo>
                <a:lnTo>
                  <a:pt x="449367" y="990527"/>
                </a:lnTo>
                <a:lnTo>
                  <a:pt x="475564" y="979300"/>
                </a:lnTo>
                <a:lnTo>
                  <a:pt x="497526" y="959740"/>
                </a:lnTo>
                <a:lnTo>
                  <a:pt x="409537" y="959740"/>
                </a:lnTo>
                <a:lnTo>
                  <a:pt x="395871" y="957534"/>
                </a:lnTo>
                <a:lnTo>
                  <a:pt x="380141" y="950605"/>
                </a:lnTo>
                <a:lnTo>
                  <a:pt x="365450" y="936532"/>
                </a:lnTo>
                <a:lnTo>
                  <a:pt x="354900" y="912893"/>
                </a:lnTo>
                <a:lnTo>
                  <a:pt x="353402" y="907187"/>
                </a:lnTo>
                <a:lnTo>
                  <a:pt x="349426" y="902689"/>
                </a:lnTo>
                <a:lnTo>
                  <a:pt x="349596" y="902689"/>
                </a:lnTo>
                <a:lnTo>
                  <a:pt x="343874" y="900328"/>
                </a:lnTo>
                <a:lnTo>
                  <a:pt x="322584" y="887751"/>
                </a:lnTo>
                <a:lnTo>
                  <a:pt x="310139" y="872930"/>
                </a:lnTo>
                <a:lnTo>
                  <a:pt x="304345" y="857831"/>
                </a:lnTo>
                <a:lnTo>
                  <a:pt x="303016" y="844424"/>
                </a:lnTo>
                <a:lnTo>
                  <a:pt x="569901" y="844424"/>
                </a:lnTo>
                <a:lnTo>
                  <a:pt x="570254" y="842137"/>
                </a:lnTo>
                <a:lnTo>
                  <a:pt x="566935" y="817734"/>
                </a:lnTo>
                <a:lnTo>
                  <a:pt x="564621" y="809776"/>
                </a:lnTo>
                <a:lnTo>
                  <a:pt x="557333" y="804205"/>
                </a:lnTo>
                <a:close/>
              </a:path>
              <a:path w="862330" h="994410">
                <a:moveTo>
                  <a:pt x="417411" y="959426"/>
                </a:moveTo>
                <a:lnTo>
                  <a:pt x="411107" y="959426"/>
                </a:lnTo>
                <a:lnTo>
                  <a:pt x="409537" y="959740"/>
                </a:lnTo>
                <a:lnTo>
                  <a:pt x="418961" y="959740"/>
                </a:lnTo>
                <a:lnTo>
                  <a:pt x="417411" y="959426"/>
                </a:lnTo>
                <a:close/>
              </a:path>
              <a:path w="862330" h="994410">
                <a:moveTo>
                  <a:pt x="569901" y="844424"/>
                </a:moveTo>
                <a:lnTo>
                  <a:pt x="525491" y="844424"/>
                </a:lnTo>
                <a:lnTo>
                  <a:pt x="524209" y="857831"/>
                </a:lnTo>
                <a:lnTo>
                  <a:pt x="518519" y="872930"/>
                </a:lnTo>
                <a:lnTo>
                  <a:pt x="506180" y="887751"/>
                </a:lnTo>
                <a:lnTo>
                  <a:pt x="484948" y="900328"/>
                </a:lnTo>
                <a:lnTo>
                  <a:pt x="479215" y="902689"/>
                </a:lnTo>
                <a:lnTo>
                  <a:pt x="479385" y="902689"/>
                </a:lnTo>
                <a:lnTo>
                  <a:pt x="475409" y="907187"/>
                </a:lnTo>
                <a:lnTo>
                  <a:pt x="473943" y="912893"/>
                </a:lnTo>
                <a:lnTo>
                  <a:pt x="463336" y="936532"/>
                </a:lnTo>
                <a:lnTo>
                  <a:pt x="448529" y="950605"/>
                </a:lnTo>
                <a:lnTo>
                  <a:pt x="432683" y="957534"/>
                </a:lnTo>
                <a:lnTo>
                  <a:pt x="418961" y="959740"/>
                </a:lnTo>
                <a:lnTo>
                  <a:pt x="497526" y="959740"/>
                </a:lnTo>
                <a:lnTo>
                  <a:pt x="498364" y="958994"/>
                </a:lnTo>
                <a:lnTo>
                  <a:pt x="514801" y="928306"/>
                </a:lnTo>
                <a:lnTo>
                  <a:pt x="548612" y="902689"/>
                </a:lnTo>
                <a:lnTo>
                  <a:pt x="565621" y="872211"/>
                </a:lnTo>
                <a:lnTo>
                  <a:pt x="569901" y="8444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81B70556-7694-40F6-AC4D-C911259E4E00}"/>
              </a:ext>
            </a:extLst>
          </p:cNvPr>
          <p:cNvSpPr/>
          <p:nvPr userDrawn="1"/>
        </p:nvSpPr>
        <p:spPr>
          <a:xfrm>
            <a:off x="4157205" y="1550854"/>
            <a:ext cx="887730" cy="718820"/>
          </a:xfrm>
          <a:custGeom>
            <a:avLst/>
            <a:gdLst/>
            <a:ahLst/>
            <a:cxnLst/>
            <a:rect l="l" t="t" r="r" b="b"/>
            <a:pathLst>
              <a:path w="887729" h="718820">
                <a:moveTo>
                  <a:pt x="835252" y="114593"/>
                </a:moveTo>
                <a:lnTo>
                  <a:pt x="52207" y="114593"/>
                </a:lnTo>
                <a:lnTo>
                  <a:pt x="30833" y="118335"/>
                </a:lnTo>
                <a:lnTo>
                  <a:pt x="14355" y="128913"/>
                </a:lnTo>
                <a:lnTo>
                  <a:pt x="3751" y="145351"/>
                </a:lnTo>
                <a:lnTo>
                  <a:pt x="0" y="166675"/>
                </a:lnTo>
                <a:lnTo>
                  <a:pt x="0" y="666691"/>
                </a:lnTo>
                <a:lnTo>
                  <a:pt x="3751" y="688011"/>
                </a:lnTo>
                <a:lnTo>
                  <a:pt x="14355" y="704449"/>
                </a:lnTo>
                <a:lnTo>
                  <a:pt x="30833" y="715029"/>
                </a:lnTo>
                <a:lnTo>
                  <a:pt x="52207" y="718773"/>
                </a:lnTo>
                <a:lnTo>
                  <a:pt x="835252" y="718773"/>
                </a:lnTo>
                <a:lnTo>
                  <a:pt x="856626" y="715029"/>
                </a:lnTo>
                <a:lnTo>
                  <a:pt x="873104" y="704449"/>
                </a:lnTo>
                <a:lnTo>
                  <a:pt x="883708" y="688011"/>
                </a:lnTo>
                <a:lnTo>
                  <a:pt x="887459" y="666691"/>
                </a:lnTo>
                <a:lnTo>
                  <a:pt x="52207" y="666691"/>
                </a:lnTo>
                <a:lnTo>
                  <a:pt x="52207" y="333340"/>
                </a:lnTo>
                <a:lnTo>
                  <a:pt x="887459" y="333340"/>
                </a:lnTo>
                <a:lnTo>
                  <a:pt x="887459" y="270839"/>
                </a:lnTo>
                <a:lnTo>
                  <a:pt x="52207" y="270839"/>
                </a:lnTo>
                <a:lnTo>
                  <a:pt x="52207" y="166675"/>
                </a:lnTo>
                <a:lnTo>
                  <a:pt x="887459" y="166675"/>
                </a:lnTo>
                <a:lnTo>
                  <a:pt x="883708" y="145351"/>
                </a:lnTo>
                <a:lnTo>
                  <a:pt x="873104" y="128913"/>
                </a:lnTo>
                <a:lnTo>
                  <a:pt x="856626" y="118335"/>
                </a:lnTo>
                <a:lnTo>
                  <a:pt x="835252" y="114593"/>
                </a:lnTo>
                <a:close/>
              </a:path>
              <a:path w="887729" h="718820">
                <a:moveTo>
                  <a:pt x="887459" y="333340"/>
                </a:moveTo>
                <a:lnTo>
                  <a:pt x="835252" y="333340"/>
                </a:lnTo>
                <a:lnTo>
                  <a:pt x="835252" y="666691"/>
                </a:lnTo>
                <a:lnTo>
                  <a:pt x="887459" y="666691"/>
                </a:lnTo>
                <a:lnTo>
                  <a:pt x="887459" y="333340"/>
                </a:lnTo>
                <a:close/>
              </a:path>
              <a:path w="887729" h="718820">
                <a:moveTo>
                  <a:pt x="334094" y="333340"/>
                </a:moveTo>
                <a:lnTo>
                  <a:pt x="281907" y="333340"/>
                </a:lnTo>
                <a:lnTo>
                  <a:pt x="281907" y="385422"/>
                </a:lnTo>
                <a:lnTo>
                  <a:pt x="285659" y="406746"/>
                </a:lnTo>
                <a:lnTo>
                  <a:pt x="296260" y="423184"/>
                </a:lnTo>
                <a:lnTo>
                  <a:pt x="312732" y="433762"/>
                </a:lnTo>
                <a:lnTo>
                  <a:pt x="334094" y="437505"/>
                </a:lnTo>
                <a:lnTo>
                  <a:pt x="553354" y="437505"/>
                </a:lnTo>
                <a:lnTo>
                  <a:pt x="574724" y="433762"/>
                </a:lnTo>
                <a:lnTo>
                  <a:pt x="591203" y="423184"/>
                </a:lnTo>
                <a:lnTo>
                  <a:pt x="601809" y="406746"/>
                </a:lnTo>
                <a:lnTo>
                  <a:pt x="605562" y="385422"/>
                </a:lnTo>
                <a:lnTo>
                  <a:pt x="334094" y="385422"/>
                </a:lnTo>
                <a:lnTo>
                  <a:pt x="334094" y="333340"/>
                </a:lnTo>
                <a:close/>
              </a:path>
              <a:path w="887729" h="718820">
                <a:moveTo>
                  <a:pt x="605562" y="333340"/>
                </a:moveTo>
                <a:lnTo>
                  <a:pt x="553354" y="333340"/>
                </a:lnTo>
                <a:lnTo>
                  <a:pt x="553354" y="385422"/>
                </a:lnTo>
                <a:lnTo>
                  <a:pt x="605562" y="385422"/>
                </a:lnTo>
                <a:lnTo>
                  <a:pt x="605562" y="333340"/>
                </a:lnTo>
                <a:close/>
              </a:path>
              <a:path w="887729" h="718820">
                <a:moveTo>
                  <a:pt x="887459" y="166675"/>
                </a:moveTo>
                <a:lnTo>
                  <a:pt x="835252" y="166675"/>
                </a:lnTo>
                <a:lnTo>
                  <a:pt x="835252" y="270839"/>
                </a:lnTo>
                <a:lnTo>
                  <a:pt x="887459" y="270839"/>
                </a:lnTo>
                <a:lnTo>
                  <a:pt x="887459" y="166675"/>
                </a:lnTo>
                <a:close/>
              </a:path>
              <a:path w="887729" h="718820">
                <a:moveTo>
                  <a:pt x="553354" y="0"/>
                </a:moveTo>
                <a:lnTo>
                  <a:pt x="334094" y="0"/>
                </a:lnTo>
                <a:lnTo>
                  <a:pt x="312732" y="3744"/>
                </a:lnTo>
                <a:lnTo>
                  <a:pt x="296260" y="14325"/>
                </a:lnTo>
                <a:lnTo>
                  <a:pt x="285659" y="30767"/>
                </a:lnTo>
                <a:lnTo>
                  <a:pt x="281907" y="52092"/>
                </a:lnTo>
                <a:lnTo>
                  <a:pt x="281907" y="114593"/>
                </a:lnTo>
                <a:lnTo>
                  <a:pt x="334094" y="114593"/>
                </a:lnTo>
                <a:lnTo>
                  <a:pt x="334094" y="52092"/>
                </a:lnTo>
                <a:lnTo>
                  <a:pt x="605562" y="52092"/>
                </a:lnTo>
                <a:lnTo>
                  <a:pt x="601809" y="30767"/>
                </a:lnTo>
                <a:lnTo>
                  <a:pt x="591203" y="14325"/>
                </a:lnTo>
                <a:lnTo>
                  <a:pt x="574724" y="3744"/>
                </a:lnTo>
                <a:lnTo>
                  <a:pt x="553354" y="0"/>
                </a:lnTo>
                <a:close/>
              </a:path>
              <a:path w="887729" h="718820">
                <a:moveTo>
                  <a:pt x="605562" y="52092"/>
                </a:moveTo>
                <a:lnTo>
                  <a:pt x="553354" y="52092"/>
                </a:lnTo>
                <a:lnTo>
                  <a:pt x="553354" y="114593"/>
                </a:lnTo>
                <a:lnTo>
                  <a:pt x="605562" y="114593"/>
                </a:lnTo>
                <a:lnTo>
                  <a:pt x="605562" y="52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A059E313-732E-4E2F-BBCE-13740B143C8B}"/>
              </a:ext>
            </a:extLst>
          </p:cNvPr>
          <p:cNvSpPr/>
          <p:nvPr userDrawn="1"/>
        </p:nvSpPr>
        <p:spPr>
          <a:xfrm>
            <a:off x="5239170" y="1550854"/>
            <a:ext cx="890269" cy="885190"/>
          </a:xfrm>
          <a:custGeom>
            <a:avLst/>
            <a:gdLst/>
            <a:ahLst/>
            <a:cxnLst/>
            <a:rect l="l" t="t" r="r" b="b"/>
            <a:pathLst>
              <a:path w="890270" h="885189">
                <a:moveTo>
                  <a:pt x="879428" y="0"/>
                </a:moveTo>
                <a:lnTo>
                  <a:pt x="848026" y="0"/>
                </a:lnTo>
                <a:lnTo>
                  <a:pt x="10470" y="562234"/>
                </a:lnTo>
                <a:lnTo>
                  <a:pt x="0" y="562234"/>
                </a:lnTo>
                <a:lnTo>
                  <a:pt x="0" y="583060"/>
                </a:lnTo>
                <a:lnTo>
                  <a:pt x="1799" y="590705"/>
                </a:lnTo>
                <a:lnTo>
                  <a:pt x="6544" y="597377"/>
                </a:lnTo>
                <a:lnTo>
                  <a:pt x="13252" y="602096"/>
                </a:lnTo>
                <a:lnTo>
                  <a:pt x="20941" y="603887"/>
                </a:lnTo>
                <a:lnTo>
                  <a:pt x="230317" y="697591"/>
                </a:lnTo>
                <a:lnTo>
                  <a:pt x="335026" y="874591"/>
                </a:lnTo>
                <a:lnTo>
                  <a:pt x="342875" y="876217"/>
                </a:lnTo>
                <a:lnTo>
                  <a:pt x="358580" y="883372"/>
                </a:lnTo>
                <a:lnTo>
                  <a:pt x="366428" y="884999"/>
                </a:lnTo>
                <a:lnTo>
                  <a:pt x="376889" y="874591"/>
                </a:lnTo>
                <a:lnTo>
                  <a:pt x="387370" y="874591"/>
                </a:lnTo>
                <a:lnTo>
                  <a:pt x="424010" y="801713"/>
                </a:lnTo>
                <a:lnTo>
                  <a:pt x="355968" y="801713"/>
                </a:lnTo>
                <a:lnTo>
                  <a:pt x="282672" y="666356"/>
                </a:lnTo>
                <a:lnTo>
                  <a:pt x="302052" y="645540"/>
                </a:lnTo>
                <a:lnTo>
                  <a:pt x="251259" y="645540"/>
                </a:lnTo>
                <a:lnTo>
                  <a:pt x="83746" y="572642"/>
                </a:lnTo>
                <a:lnTo>
                  <a:pt x="732857" y="145754"/>
                </a:lnTo>
                <a:lnTo>
                  <a:pt x="767372" y="145754"/>
                </a:lnTo>
                <a:lnTo>
                  <a:pt x="806142" y="104112"/>
                </a:lnTo>
                <a:lnTo>
                  <a:pt x="877991" y="104112"/>
                </a:lnTo>
                <a:lnTo>
                  <a:pt x="889899" y="31234"/>
                </a:lnTo>
                <a:lnTo>
                  <a:pt x="889735" y="23422"/>
                </a:lnTo>
                <a:lnTo>
                  <a:pt x="888590" y="15613"/>
                </a:lnTo>
                <a:lnTo>
                  <a:pt x="885482" y="7806"/>
                </a:lnTo>
                <a:lnTo>
                  <a:pt x="879428" y="0"/>
                </a:lnTo>
                <a:close/>
              </a:path>
              <a:path w="890270" h="885189">
                <a:moveTo>
                  <a:pt x="567683" y="770479"/>
                </a:moveTo>
                <a:lnTo>
                  <a:pt x="439714" y="770479"/>
                </a:lnTo>
                <a:lnTo>
                  <a:pt x="711915" y="884999"/>
                </a:lnTo>
                <a:lnTo>
                  <a:pt x="732857" y="884999"/>
                </a:lnTo>
                <a:lnTo>
                  <a:pt x="740546" y="878819"/>
                </a:lnTo>
                <a:lnTo>
                  <a:pt x="747252" y="874591"/>
                </a:lnTo>
                <a:lnTo>
                  <a:pt x="751999" y="870358"/>
                </a:lnTo>
                <a:lnTo>
                  <a:pt x="753799" y="864172"/>
                </a:lnTo>
                <a:lnTo>
                  <a:pt x="760601" y="822540"/>
                </a:lnTo>
                <a:lnTo>
                  <a:pt x="701455" y="822540"/>
                </a:lnTo>
                <a:lnTo>
                  <a:pt x="567683" y="770479"/>
                </a:lnTo>
                <a:close/>
              </a:path>
              <a:path w="890270" h="885189">
                <a:moveTo>
                  <a:pt x="869484" y="156173"/>
                </a:moveTo>
                <a:lnTo>
                  <a:pt x="816603" y="156173"/>
                </a:lnTo>
                <a:lnTo>
                  <a:pt x="701455" y="822540"/>
                </a:lnTo>
                <a:lnTo>
                  <a:pt x="760601" y="822540"/>
                </a:lnTo>
                <a:lnTo>
                  <a:pt x="869484" y="156173"/>
                </a:lnTo>
                <a:close/>
              </a:path>
              <a:path w="890270" h="885189">
                <a:moveTo>
                  <a:pt x="877991" y="104112"/>
                </a:moveTo>
                <a:lnTo>
                  <a:pt x="806142" y="104112"/>
                </a:lnTo>
                <a:lnTo>
                  <a:pt x="355968" y="801713"/>
                </a:lnTo>
                <a:lnTo>
                  <a:pt x="424010" y="801713"/>
                </a:lnTo>
                <a:lnTo>
                  <a:pt x="439714" y="770479"/>
                </a:lnTo>
                <a:lnTo>
                  <a:pt x="567683" y="770479"/>
                </a:lnTo>
                <a:lnTo>
                  <a:pt x="460656" y="728825"/>
                </a:lnTo>
                <a:lnTo>
                  <a:pt x="460656" y="718407"/>
                </a:lnTo>
                <a:lnTo>
                  <a:pt x="450185" y="718407"/>
                </a:lnTo>
                <a:lnTo>
                  <a:pt x="816603" y="156173"/>
                </a:lnTo>
                <a:lnTo>
                  <a:pt x="869484" y="156173"/>
                </a:lnTo>
                <a:lnTo>
                  <a:pt x="877991" y="104112"/>
                </a:lnTo>
                <a:close/>
              </a:path>
              <a:path w="890270" h="885189">
                <a:moveTo>
                  <a:pt x="767372" y="145754"/>
                </a:moveTo>
                <a:lnTo>
                  <a:pt x="732857" y="145754"/>
                </a:lnTo>
                <a:lnTo>
                  <a:pt x="261740" y="645540"/>
                </a:lnTo>
                <a:lnTo>
                  <a:pt x="302052" y="645540"/>
                </a:lnTo>
                <a:lnTo>
                  <a:pt x="767372" y="1457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1" name="object 15">
            <a:extLst>
              <a:ext uri="{FF2B5EF4-FFF2-40B4-BE49-F238E27FC236}">
                <a16:creationId xmlns:a16="http://schemas.microsoft.com/office/drawing/2014/main" id="{EC4C9588-563E-4A47-9EFB-06BDEF1BA8CB}"/>
              </a:ext>
            </a:extLst>
          </p:cNvPr>
          <p:cNvGrpSpPr/>
          <p:nvPr userDrawn="1"/>
        </p:nvGrpSpPr>
        <p:grpSpPr>
          <a:xfrm>
            <a:off x="6438647" y="1550854"/>
            <a:ext cx="640715" cy="880744"/>
            <a:chOff x="11025206" y="3051419"/>
            <a:chExt cx="640715" cy="880744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2BAB299B-F473-4BFB-AB0A-260B1D0CDA28}"/>
                </a:ext>
              </a:extLst>
            </p:cNvPr>
            <p:cNvSpPr/>
            <p:nvPr/>
          </p:nvSpPr>
          <p:spPr>
            <a:xfrm>
              <a:off x="11286805" y="3880204"/>
              <a:ext cx="125095" cy="51435"/>
            </a:xfrm>
            <a:custGeom>
              <a:avLst/>
              <a:gdLst/>
              <a:ahLst/>
              <a:cxnLst/>
              <a:rect l="l" t="t" r="r" b="b"/>
              <a:pathLst>
                <a:path w="125095" h="51435">
                  <a:moveTo>
                    <a:pt x="93505" y="0"/>
                  </a:moveTo>
                  <a:lnTo>
                    <a:pt x="20784" y="0"/>
                  </a:lnTo>
                  <a:lnTo>
                    <a:pt x="13146" y="1924"/>
                  </a:lnTo>
                  <a:lnTo>
                    <a:pt x="6489" y="7698"/>
                  </a:lnTo>
                  <a:lnTo>
                    <a:pt x="1783" y="17325"/>
                  </a:lnTo>
                  <a:lnTo>
                    <a:pt x="0" y="30805"/>
                  </a:lnTo>
                  <a:lnTo>
                    <a:pt x="1783" y="38347"/>
                  </a:lnTo>
                  <a:lnTo>
                    <a:pt x="6489" y="44924"/>
                  </a:lnTo>
                  <a:lnTo>
                    <a:pt x="13146" y="49574"/>
                  </a:lnTo>
                  <a:lnTo>
                    <a:pt x="20784" y="51338"/>
                  </a:lnTo>
                  <a:lnTo>
                    <a:pt x="93505" y="51338"/>
                  </a:lnTo>
                  <a:lnTo>
                    <a:pt x="102759" y="49574"/>
                  </a:lnTo>
                  <a:lnTo>
                    <a:pt x="112991" y="44924"/>
                  </a:lnTo>
                  <a:lnTo>
                    <a:pt x="121275" y="38347"/>
                  </a:lnTo>
                  <a:lnTo>
                    <a:pt x="124687" y="30805"/>
                  </a:lnTo>
                  <a:lnTo>
                    <a:pt x="121275" y="17325"/>
                  </a:lnTo>
                  <a:lnTo>
                    <a:pt x="112991" y="7698"/>
                  </a:lnTo>
                  <a:lnTo>
                    <a:pt x="102759" y="1924"/>
                  </a:lnTo>
                  <a:lnTo>
                    <a:pt x="935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7">
              <a:extLst>
                <a:ext uri="{FF2B5EF4-FFF2-40B4-BE49-F238E27FC236}">
                  <a16:creationId xmlns:a16="http://schemas.microsoft.com/office/drawing/2014/main" id="{F1CC3819-3151-457D-AC1F-FC1EA286946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33026" y="3792194"/>
              <a:ext cx="220024" cy="66008"/>
            </a:xfrm>
            <a:prstGeom prst="rect">
              <a:avLst/>
            </a:prstGeom>
          </p:spPr>
        </p:pic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3DB5C885-C27E-41C2-9E10-1BFB482DA624}"/>
                </a:ext>
              </a:extLst>
            </p:cNvPr>
            <p:cNvSpPr/>
            <p:nvPr/>
          </p:nvSpPr>
          <p:spPr>
            <a:xfrm>
              <a:off x="11025206" y="3051419"/>
              <a:ext cx="640715" cy="714375"/>
            </a:xfrm>
            <a:custGeom>
              <a:avLst/>
              <a:gdLst/>
              <a:ahLst/>
              <a:cxnLst/>
              <a:rect l="l" t="t" r="r" b="b"/>
              <a:pathLst>
                <a:path w="640715" h="714375">
                  <a:moveTo>
                    <a:pt x="315016" y="0"/>
                  </a:moveTo>
                  <a:lnTo>
                    <a:pt x="265874" y="3695"/>
                  </a:lnTo>
                  <a:lnTo>
                    <a:pt x="219254" y="14446"/>
                  </a:lnTo>
                  <a:lnTo>
                    <a:pt x="175156" y="31747"/>
                  </a:lnTo>
                  <a:lnTo>
                    <a:pt x="133575" y="55095"/>
                  </a:lnTo>
                  <a:lnTo>
                    <a:pt x="94510" y="83986"/>
                  </a:lnTo>
                  <a:lnTo>
                    <a:pt x="64520" y="123041"/>
                  </a:lnTo>
                  <a:lnTo>
                    <a:pt x="38562" y="164615"/>
                  </a:lnTo>
                  <a:lnTo>
                    <a:pt x="18147" y="208707"/>
                  </a:lnTo>
                  <a:lnTo>
                    <a:pt x="4788" y="255319"/>
                  </a:lnTo>
                  <a:lnTo>
                    <a:pt x="0" y="304451"/>
                  </a:lnTo>
                  <a:lnTo>
                    <a:pt x="1970" y="335781"/>
                  </a:lnTo>
                  <a:lnTo>
                    <a:pt x="7879" y="366131"/>
                  </a:lnTo>
                  <a:lnTo>
                    <a:pt x="17722" y="394512"/>
                  </a:lnTo>
                  <a:lnTo>
                    <a:pt x="31496" y="419934"/>
                  </a:lnTo>
                  <a:lnTo>
                    <a:pt x="42986" y="453231"/>
                  </a:lnTo>
                  <a:lnTo>
                    <a:pt x="60377" y="489481"/>
                  </a:lnTo>
                  <a:lnTo>
                    <a:pt x="81707" y="527700"/>
                  </a:lnTo>
                  <a:lnTo>
                    <a:pt x="105012" y="566904"/>
                  </a:lnTo>
                  <a:lnTo>
                    <a:pt x="136508" y="629897"/>
                  </a:lnTo>
                  <a:lnTo>
                    <a:pt x="146025" y="657617"/>
                  </a:lnTo>
                  <a:lnTo>
                    <a:pt x="157508" y="678450"/>
                  </a:lnTo>
                  <a:lnTo>
                    <a:pt x="168991" y="693378"/>
                  </a:lnTo>
                  <a:lnTo>
                    <a:pt x="178507" y="703381"/>
                  </a:lnTo>
                  <a:lnTo>
                    <a:pt x="178507" y="713873"/>
                  </a:lnTo>
                  <a:lnTo>
                    <a:pt x="451515" y="713873"/>
                  </a:lnTo>
                  <a:lnTo>
                    <a:pt x="459397" y="713709"/>
                  </a:lnTo>
                  <a:lnTo>
                    <a:pt x="467277" y="712562"/>
                  </a:lnTo>
                  <a:lnTo>
                    <a:pt x="475155" y="709447"/>
                  </a:lnTo>
                  <a:lnTo>
                    <a:pt x="483032" y="703381"/>
                  </a:lnTo>
                  <a:lnTo>
                    <a:pt x="484837" y="693542"/>
                  </a:lnTo>
                  <a:lnTo>
                    <a:pt x="489595" y="679762"/>
                  </a:lnTo>
                  <a:lnTo>
                    <a:pt x="496319" y="662043"/>
                  </a:lnTo>
                  <a:lnTo>
                    <a:pt x="496551" y="661393"/>
                  </a:lnTo>
                  <a:lnTo>
                    <a:pt x="210025" y="661393"/>
                  </a:lnTo>
                  <a:lnTo>
                    <a:pt x="208219" y="651713"/>
                  </a:lnTo>
                  <a:lnTo>
                    <a:pt x="203459" y="639082"/>
                  </a:lnTo>
                  <a:lnTo>
                    <a:pt x="196728" y="624484"/>
                  </a:lnTo>
                  <a:lnTo>
                    <a:pt x="189009" y="608902"/>
                  </a:lnTo>
                  <a:lnTo>
                    <a:pt x="181133" y="587248"/>
                  </a:lnTo>
                  <a:lnTo>
                    <a:pt x="173259" y="569529"/>
                  </a:lnTo>
                  <a:lnTo>
                    <a:pt x="165388" y="555749"/>
                  </a:lnTo>
                  <a:lnTo>
                    <a:pt x="157523" y="545910"/>
                  </a:lnTo>
                  <a:lnTo>
                    <a:pt x="135694" y="502439"/>
                  </a:lnTo>
                  <a:lnTo>
                    <a:pt x="116823" y="465860"/>
                  </a:lnTo>
                  <a:lnTo>
                    <a:pt x="99923" y="435186"/>
                  </a:lnTo>
                  <a:lnTo>
                    <a:pt x="84007" y="409432"/>
                  </a:lnTo>
                  <a:lnTo>
                    <a:pt x="76292" y="379744"/>
                  </a:lnTo>
                  <a:lnTo>
                    <a:pt x="69568" y="353007"/>
                  </a:lnTo>
                  <a:lnTo>
                    <a:pt x="64815" y="328237"/>
                  </a:lnTo>
                  <a:lnTo>
                    <a:pt x="63013" y="304451"/>
                  </a:lnTo>
                  <a:lnTo>
                    <a:pt x="67161" y="259866"/>
                  </a:lnTo>
                  <a:lnTo>
                    <a:pt x="79087" y="217613"/>
                  </a:lnTo>
                  <a:lnTo>
                    <a:pt x="98010" y="178476"/>
                  </a:lnTo>
                  <a:lnTo>
                    <a:pt x="123160" y="143217"/>
                  </a:lnTo>
                  <a:lnTo>
                    <a:pt x="153752" y="112629"/>
                  </a:lnTo>
                  <a:lnTo>
                    <a:pt x="189011" y="87485"/>
                  </a:lnTo>
                  <a:lnTo>
                    <a:pt x="228160" y="68562"/>
                  </a:lnTo>
                  <a:lnTo>
                    <a:pt x="270421" y="56638"/>
                  </a:lnTo>
                  <a:lnTo>
                    <a:pt x="315016" y="52490"/>
                  </a:lnTo>
                  <a:lnTo>
                    <a:pt x="500017" y="52490"/>
                  </a:lnTo>
                  <a:lnTo>
                    <a:pt x="483032" y="41998"/>
                  </a:lnTo>
                  <a:lnTo>
                    <a:pt x="443490" y="22148"/>
                  </a:lnTo>
                  <a:lnTo>
                    <a:pt x="402962" y="9188"/>
                  </a:lnTo>
                  <a:lnTo>
                    <a:pt x="360465" y="2133"/>
                  </a:lnTo>
                  <a:lnTo>
                    <a:pt x="315016" y="0"/>
                  </a:lnTo>
                  <a:close/>
                </a:path>
                <a:path w="640715" h="714375">
                  <a:moveTo>
                    <a:pt x="500017" y="52490"/>
                  </a:moveTo>
                  <a:lnTo>
                    <a:pt x="315016" y="52490"/>
                  </a:lnTo>
                  <a:lnTo>
                    <a:pt x="352587" y="54459"/>
                  </a:lnTo>
                  <a:lnTo>
                    <a:pt x="387204" y="60365"/>
                  </a:lnTo>
                  <a:lnTo>
                    <a:pt x="451515" y="83986"/>
                  </a:lnTo>
                  <a:lnTo>
                    <a:pt x="506654" y="123362"/>
                  </a:lnTo>
                  <a:lnTo>
                    <a:pt x="546025" y="178476"/>
                  </a:lnTo>
                  <a:lnTo>
                    <a:pt x="569655" y="241463"/>
                  </a:lnTo>
                  <a:lnTo>
                    <a:pt x="577532" y="304451"/>
                  </a:lnTo>
                  <a:lnTo>
                    <a:pt x="575832" y="328237"/>
                  </a:lnTo>
                  <a:lnTo>
                    <a:pt x="564240" y="384170"/>
                  </a:lnTo>
                  <a:lnTo>
                    <a:pt x="540616" y="442730"/>
                  </a:lnTo>
                  <a:lnTo>
                    <a:pt x="523718" y="478982"/>
                  </a:lnTo>
                  <a:lnTo>
                    <a:pt x="504851" y="517202"/>
                  </a:lnTo>
                  <a:lnTo>
                    <a:pt x="483032" y="556401"/>
                  </a:lnTo>
                  <a:lnTo>
                    <a:pt x="475155" y="572317"/>
                  </a:lnTo>
                  <a:lnTo>
                    <a:pt x="467277" y="589215"/>
                  </a:lnTo>
                  <a:lnTo>
                    <a:pt x="459397" y="608079"/>
                  </a:lnTo>
                  <a:lnTo>
                    <a:pt x="451515" y="629897"/>
                  </a:lnTo>
                  <a:lnTo>
                    <a:pt x="445455" y="637767"/>
                  </a:lnTo>
                  <a:lnTo>
                    <a:pt x="442343" y="645641"/>
                  </a:lnTo>
                  <a:lnTo>
                    <a:pt x="441197" y="653516"/>
                  </a:lnTo>
                  <a:lnTo>
                    <a:pt x="441112" y="657617"/>
                  </a:lnTo>
                  <a:lnTo>
                    <a:pt x="441033" y="661393"/>
                  </a:lnTo>
                  <a:lnTo>
                    <a:pt x="496551" y="661393"/>
                  </a:lnTo>
                  <a:lnTo>
                    <a:pt x="504026" y="640388"/>
                  </a:lnTo>
                  <a:lnTo>
                    <a:pt x="511739" y="624807"/>
                  </a:lnTo>
                  <a:lnTo>
                    <a:pt x="518467" y="610209"/>
                  </a:lnTo>
                  <a:lnTo>
                    <a:pt x="523226" y="597578"/>
                  </a:lnTo>
                  <a:lnTo>
                    <a:pt x="525031" y="587898"/>
                  </a:lnTo>
                  <a:lnTo>
                    <a:pt x="552923" y="542624"/>
                  </a:lnTo>
                  <a:lnTo>
                    <a:pt x="574910" y="501291"/>
                  </a:lnTo>
                  <a:lnTo>
                    <a:pt x="609028" y="430437"/>
                  </a:lnTo>
                  <a:lnTo>
                    <a:pt x="632657" y="367444"/>
                  </a:lnTo>
                  <a:lnTo>
                    <a:pt x="640524" y="304451"/>
                  </a:lnTo>
                  <a:lnTo>
                    <a:pt x="636916" y="265083"/>
                  </a:lnTo>
                  <a:lnTo>
                    <a:pt x="627402" y="225715"/>
                  </a:lnTo>
                  <a:lnTo>
                    <a:pt x="613949" y="186347"/>
                  </a:lnTo>
                  <a:lnTo>
                    <a:pt x="598526" y="146979"/>
                  </a:lnTo>
                  <a:lnTo>
                    <a:pt x="573098" y="115815"/>
                  </a:lnTo>
                  <a:lnTo>
                    <a:pt x="544717" y="86616"/>
                  </a:lnTo>
                  <a:lnTo>
                    <a:pt x="514367" y="61354"/>
                  </a:lnTo>
                  <a:lnTo>
                    <a:pt x="500017" y="524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>
            <a:extLst>
              <a:ext uri="{FF2B5EF4-FFF2-40B4-BE49-F238E27FC236}">
                <a16:creationId xmlns:a16="http://schemas.microsoft.com/office/drawing/2014/main" id="{168528A3-70B7-4400-AA3F-1123264A74CC}"/>
              </a:ext>
            </a:extLst>
          </p:cNvPr>
          <p:cNvGrpSpPr/>
          <p:nvPr userDrawn="1"/>
        </p:nvGrpSpPr>
        <p:grpSpPr>
          <a:xfrm>
            <a:off x="7340033" y="1553711"/>
            <a:ext cx="890269" cy="879475"/>
            <a:chOff x="15599382" y="2533822"/>
            <a:chExt cx="890269" cy="879475"/>
          </a:xfrm>
        </p:grpSpPr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55C9AB0C-DFC5-4C50-A702-DBF7C2B889CD}"/>
                </a:ext>
              </a:extLst>
            </p:cNvPr>
            <p:cNvSpPr/>
            <p:nvPr/>
          </p:nvSpPr>
          <p:spPr>
            <a:xfrm>
              <a:off x="15780315" y="2689597"/>
              <a:ext cx="553085" cy="557530"/>
            </a:xfrm>
            <a:custGeom>
              <a:avLst/>
              <a:gdLst/>
              <a:ahLst/>
              <a:cxnLst/>
              <a:rect l="l" t="t" r="r" b="b"/>
              <a:pathLst>
                <a:path w="553084" h="557530">
                  <a:moveTo>
                    <a:pt x="281467" y="0"/>
                  </a:moveTo>
                  <a:lnTo>
                    <a:pt x="230628" y="4530"/>
                  </a:lnTo>
                  <a:lnTo>
                    <a:pt x="182878" y="17542"/>
                  </a:lnTo>
                  <a:lnTo>
                    <a:pt x="138991" y="38173"/>
                  </a:lnTo>
                  <a:lnTo>
                    <a:pt x="99738" y="65555"/>
                  </a:lnTo>
                  <a:lnTo>
                    <a:pt x="65890" y="98823"/>
                  </a:lnTo>
                  <a:lnTo>
                    <a:pt x="38221" y="137112"/>
                  </a:lnTo>
                  <a:lnTo>
                    <a:pt x="17501" y="179556"/>
                  </a:lnTo>
                  <a:lnTo>
                    <a:pt x="4504" y="225290"/>
                  </a:lnTo>
                  <a:lnTo>
                    <a:pt x="0" y="273447"/>
                  </a:lnTo>
                  <a:lnTo>
                    <a:pt x="3658" y="319732"/>
                  </a:lnTo>
                  <a:lnTo>
                    <a:pt x="14259" y="363556"/>
                  </a:lnTo>
                  <a:lnTo>
                    <a:pt x="31240" y="404352"/>
                  </a:lnTo>
                  <a:lnTo>
                    <a:pt x="54038" y="441550"/>
                  </a:lnTo>
                  <a:lnTo>
                    <a:pt x="82090" y="474585"/>
                  </a:lnTo>
                  <a:lnTo>
                    <a:pt x="114833" y="502886"/>
                  </a:lnTo>
                  <a:lnTo>
                    <a:pt x="151706" y="525887"/>
                  </a:lnTo>
                  <a:lnTo>
                    <a:pt x="192144" y="543019"/>
                  </a:lnTo>
                  <a:lnTo>
                    <a:pt x="235585" y="553715"/>
                  </a:lnTo>
                  <a:lnTo>
                    <a:pt x="281467" y="557407"/>
                  </a:lnTo>
                  <a:lnTo>
                    <a:pt x="329203" y="552862"/>
                  </a:lnTo>
                  <a:lnTo>
                    <a:pt x="374535" y="539748"/>
                  </a:lnTo>
                  <a:lnTo>
                    <a:pt x="416605" y="518844"/>
                  </a:lnTo>
                  <a:lnTo>
                    <a:pt x="435668" y="504822"/>
                  </a:lnTo>
                  <a:lnTo>
                    <a:pt x="281467" y="504822"/>
                  </a:lnTo>
                  <a:lnTo>
                    <a:pt x="235694" y="500056"/>
                  </a:lnTo>
                  <a:lnTo>
                    <a:pt x="192853" y="486417"/>
                  </a:lnTo>
                  <a:lnTo>
                    <a:pt x="153923" y="464890"/>
                  </a:lnTo>
                  <a:lnTo>
                    <a:pt x="119881" y="436461"/>
                  </a:lnTo>
                  <a:lnTo>
                    <a:pt x="91702" y="402117"/>
                  </a:lnTo>
                  <a:lnTo>
                    <a:pt x="70365" y="362842"/>
                  </a:lnTo>
                  <a:lnTo>
                    <a:pt x="56881" y="319732"/>
                  </a:lnTo>
                  <a:lnTo>
                    <a:pt x="52124" y="273447"/>
                  </a:lnTo>
                  <a:lnTo>
                    <a:pt x="56847" y="227722"/>
                  </a:lnTo>
                  <a:lnTo>
                    <a:pt x="70365" y="185694"/>
                  </a:lnTo>
                  <a:lnTo>
                    <a:pt x="91702" y="148103"/>
                  </a:lnTo>
                  <a:lnTo>
                    <a:pt x="119881" y="115688"/>
                  </a:lnTo>
                  <a:lnTo>
                    <a:pt x="153923" y="89190"/>
                  </a:lnTo>
                  <a:lnTo>
                    <a:pt x="192853" y="69346"/>
                  </a:lnTo>
                  <a:lnTo>
                    <a:pt x="235694" y="56898"/>
                  </a:lnTo>
                  <a:lnTo>
                    <a:pt x="281467" y="52584"/>
                  </a:lnTo>
                  <a:lnTo>
                    <a:pt x="436579" y="52584"/>
                  </a:lnTo>
                  <a:lnTo>
                    <a:pt x="416605" y="38173"/>
                  </a:lnTo>
                  <a:lnTo>
                    <a:pt x="374535" y="17542"/>
                  </a:lnTo>
                  <a:lnTo>
                    <a:pt x="329203" y="4530"/>
                  </a:lnTo>
                  <a:lnTo>
                    <a:pt x="281467" y="0"/>
                  </a:lnTo>
                  <a:close/>
                </a:path>
                <a:path w="553084" h="557530">
                  <a:moveTo>
                    <a:pt x="436579" y="52584"/>
                  </a:moveTo>
                  <a:lnTo>
                    <a:pt x="281467" y="52584"/>
                  </a:lnTo>
                  <a:lnTo>
                    <a:pt x="326793" y="56898"/>
                  </a:lnTo>
                  <a:lnTo>
                    <a:pt x="368452" y="69346"/>
                  </a:lnTo>
                  <a:lnTo>
                    <a:pt x="405712" y="89190"/>
                  </a:lnTo>
                  <a:lnTo>
                    <a:pt x="437840" y="115688"/>
                  </a:lnTo>
                  <a:lnTo>
                    <a:pt x="464103" y="148103"/>
                  </a:lnTo>
                  <a:lnTo>
                    <a:pt x="483770" y="185694"/>
                  </a:lnTo>
                  <a:lnTo>
                    <a:pt x="496107" y="227722"/>
                  </a:lnTo>
                  <a:lnTo>
                    <a:pt x="500382" y="273447"/>
                  </a:lnTo>
                  <a:lnTo>
                    <a:pt x="496076" y="319732"/>
                  </a:lnTo>
                  <a:lnTo>
                    <a:pt x="483770" y="362842"/>
                  </a:lnTo>
                  <a:lnTo>
                    <a:pt x="464103" y="402117"/>
                  </a:lnTo>
                  <a:lnTo>
                    <a:pt x="437840" y="436461"/>
                  </a:lnTo>
                  <a:lnTo>
                    <a:pt x="405712" y="464890"/>
                  </a:lnTo>
                  <a:lnTo>
                    <a:pt x="368452" y="486417"/>
                  </a:lnTo>
                  <a:lnTo>
                    <a:pt x="326793" y="500056"/>
                  </a:lnTo>
                  <a:lnTo>
                    <a:pt x="281467" y="504822"/>
                  </a:lnTo>
                  <a:lnTo>
                    <a:pt x="435668" y="504822"/>
                  </a:lnTo>
                  <a:lnTo>
                    <a:pt x="487531" y="456780"/>
                  </a:lnTo>
                  <a:lnTo>
                    <a:pt x="514671" y="417179"/>
                  </a:lnTo>
                  <a:lnTo>
                    <a:pt x="535119" y="372904"/>
                  </a:lnTo>
                  <a:lnTo>
                    <a:pt x="548016" y="324733"/>
                  </a:lnTo>
                  <a:lnTo>
                    <a:pt x="552506" y="273447"/>
                  </a:lnTo>
                  <a:lnTo>
                    <a:pt x="548016" y="225290"/>
                  </a:lnTo>
                  <a:lnTo>
                    <a:pt x="535119" y="179556"/>
                  </a:lnTo>
                  <a:lnTo>
                    <a:pt x="514671" y="137112"/>
                  </a:lnTo>
                  <a:lnTo>
                    <a:pt x="487531" y="98823"/>
                  </a:lnTo>
                  <a:lnTo>
                    <a:pt x="454556" y="65555"/>
                  </a:lnTo>
                  <a:lnTo>
                    <a:pt x="436579" y="525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7FD83A5E-3A2C-4E9D-BE77-16394FBA85E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97835" y="2787378"/>
              <a:ext cx="144074" cy="92908"/>
            </a:xfrm>
            <a:prstGeom prst="rect">
              <a:avLst/>
            </a:prstGeom>
          </p:spPr>
        </p:pic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3BB61CEA-3ABC-4B76-AF18-E3E9B9AC5DF9}"/>
                </a:ext>
              </a:extLst>
            </p:cNvPr>
            <p:cNvSpPr/>
            <p:nvPr/>
          </p:nvSpPr>
          <p:spPr>
            <a:xfrm>
              <a:off x="15873197" y="2533833"/>
              <a:ext cx="220345" cy="879475"/>
            </a:xfrm>
            <a:custGeom>
              <a:avLst/>
              <a:gdLst/>
              <a:ahLst/>
              <a:cxnLst/>
              <a:rect l="l" t="t" r="r" b="b"/>
              <a:pathLst>
                <a:path w="220344" h="879475">
                  <a:moveTo>
                    <a:pt x="31788" y="368465"/>
                  </a:moveTo>
                  <a:lnTo>
                    <a:pt x="10617" y="368465"/>
                  </a:lnTo>
                  <a:lnTo>
                    <a:pt x="10617" y="389013"/>
                  </a:lnTo>
                  <a:lnTo>
                    <a:pt x="0" y="389013"/>
                  </a:lnTo>
                  <a:lnTo>
                    <a:pt x="0" y="399275"/>
                  </a:lnTo>
                  <a:lnTo>
                    <a:pt x="1828" y="406806"/>
                  </a:lnTo>
                  <a:lnTo>
                    <a:pt x="6629" y="413385"/>
                  </a:lnTo>
                  <a:lnTo>
                    <a:pt x="13423" y="418045"/>
                  </a:lnTo>
                  <a:lnTo>
                    <a:pt x="21196" y="419798"/>
                  </a:lnTo>
                  <a:lnTo>
                    <a:pt x="31788" y="409536"/>
                  </a:lnTo>
                  <a:lnTo>
                    <a:pt x="31788" y="368465"/>
                  </a:lnTo>
                  <a:close/>
                </a:path>
                <a:path w="220344" h="879475">
                  <a:moveTo>
                    <a:pt x="220040" y="775525"/>
                  </a:moveTo>
                  <a:lnTo>
                    <a:pt x="218274" y="767892"/>
                  </a:lnTo>
                  <a:lnTo>
                    <a:pt x="213614" y="761238"/>
                  </a:lnTo>
                  <a:lnTo>
                    <a:pt x="207035" y="756526"/>
                  </a:lnTo>
                  <a:lnTo>
                    <a:pt x="199504" y="754735"/>
                  </a:lnTo>
                  <a:lnTo>
                    <a:pt x="186029" y="756526"/>
                  </a:lnTo>
                  <a:lnTo>
                    <a:pt x="176403" y="761238"/>
                  </a:lnTo>
                  <a:lnTo>
                    <a:pt x="170624" y="767892"/>
                  </a:lnTo>
                  <a:lnTo>
                    <a:pt x="168706" y="775525"/>
                  </a:lnTo>
                  <a:lnTo>
                    <a:pt x="168706" y="858634"/>
                  </a:lnTo>
                  <a:lnTo>
                    <a:pt x="170624" y="866267"/>
                  </a:lnTo>
                  <a:lnTo>
                    <a:pt x="176403" y="872934"/>
                  </a:lnTo>
                  <a:lnTo>
                    <a:pt x="186029" y="877633"/>
                  </a:lnTo>
                  <a:lnTo>
                    <a:pt x="199504" y="879424"/>
                  </a:lnTo>
                  <a:lnTo>
                    <a:pt x="207035" y="877633"/>
                  </a:lnTo>
                  <a:lnTo>
                    <a:pt x="213614" y="872934"/>
                  </a:lnTo>
                  <a:lnTo>
                    <a:pt x="218274" y="866267"/>
                  </a:lnTo>
                  <a:lnTo>
                    <a:pt x="220040" y="858634"/>
                  </a:lnTo>
                  <a:lnTo>
                    <a:pt x="220040" y="775525"/>
                  </a:lnTo>
                  <a:close/>
                </a:path>
                <a:path w="220344" h="879475">
                  <a:moveTo>
                    <a:pt x="220040" y="32156"/>
                  </a:moveTo>
                  <a:lnTo>
                    <a:pt x="218274" y="18084"/>
                  </a:lnTo>
                  <a:lnTo>
                    <a:pt x="213614" y="8039"/>
                  </a:lnTo>
                  <a:lnTo>
                    <a:pt x="207035" y="2006"/>
                  </a:lnTo>
                  <a:lnTo>
                    <a:pt x="199504" y="0"/>
                  </a:lnTo>
                  <a:lnTo>
                    <a:pt x="186029" y="2006"/>
                  </a:lnTo>
                  <a:lnTo>
                    <a:pt x="176403" y="8039"/>
                  </a:lnTo>
                  <a:lnTo>
                    <a:pt x="170624" y="18084"/>
                  </a:lnTo>
                  <a:lnTo>
                    <a:pt x="168706" y="32156"/>
                  </a:lnTo>
                  <a:lnTo>
                    <a:pt x="168706" y="107188"/>
                  </a:lnTo>
                  <a:lnTo>
                    <a:pt x="170624" y="121259"/>
                  </a:lnTo>
                  <a:lnTo>
                    <a:pt x="176403" y="131305"/>
                  </a:lnTo>
                  <a:lnTo>
                    <a:pt x="186029" y="137337"/>
                  </a:lnTo>
                  <a:lnTo>
                    <a:pt x="199504" y="139344"/>
                  </a:lnTo>
                  <a:lnTo>
                    <a:pt x="207035" y="137337"/>
                  </a:lnTo>
                  <a:lnTo>
                    <a:pt x="213614" y="131305"/>
                  </a:lnTo>
                  <a:lnTo>
                    <a:pt x="218274" y="121259"/>
                  </a:lnTo>
                  <a:lnTo>
                    <a:pt x="220040" y="107188"/>
                  </a:lnTo>
                  <a:lnTo>
                    <a:pt x="220040" y="321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02CA5273-D202-4A3A-9046-E69F30301CA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26689" y="3186074"/>
              <a:ext cx="109687" cy="102491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A00349EE-9711-4E00-AA5A-B16CF559244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74370" y="2653775"/>
              <a:ext cx="112025" cy="112295"/>
            </a:xfrm>
            <a:prstGeom prst="rect">
              <a:avLst/>
            </a:prstGeom>
          </p:spPr>
        </p:pic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5A31CE14-786E-4587-BFC3-2CDC428D90D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74375" y="3186074"/>
              <a:ext cx="112017" cy="102491"/>
            </a:xfrm>
            <a:prstGeom prst="rect">
              <a:avLst/>
            </a:prstGeom>
          </p:spPr>
        </p:pic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1585DD9C-9295-40DC-8EC3-0E973E5400A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26684" y="2653775"/>
              <a:ext cx="109695" cy="112295"/>
            </a:xfrm>
            <a:prstGeom prst="rect">
              <a:avLst/>
            </a:prstGeom>
          </p:spPr>
        </p:pic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056B4613-1D9B-42D4-8E9C-F35216FA8303}"/>
                </a:ext>
              </a:extLst>
            </p:cNvPr>
            <p:cNvSpPr/>
            <p:nvPr/>
          </p:nvSpPr>
          <p:spPr>
            <a:xfrm>
              <a:off x="15599372" y="2953632"/>
              <a:ext cx="890269" cy="48895"/>
            </a:xfrm>
            <a:custGeom>
              <a:avLst/>
              <a:gdLst/>
              <a:ahLst/>
              <a:cxnLst/>
              <a:rect l="l" t="t" r="r" b="b"/>
              <a:pathLst>
                <a:path w="890269" h="48894">
                  <a:moveTo>
                    <a:pt x="139382" y="19558"/>
                  </a:moveTo>
                  <a:lnTo>
                    <a:pt x="137375" y="12382"/>
                  </a:lnTo>
                  <a:lnTo>
                    <a:pt x="131330" y="6108"/>
                  </a:lnTo>
                  <a:lnTo>
                    <a:pt x="121285" y="1676"/>
                  </a:lnTo>
                  <a:lnTo>
                    <a:pt x="107200" y="0"/>
                  </a:lnTo>
                  <a:lnTo>
                    <a:pt x="32181" y="0"/>
                  </a:lnTo>
                  <a:lnTo>
                    <a:pt x="18097" y="1676"/>
                  </a:lnTo>
                  <a:lnTo>
                    <a:pt x="8051" y="6108"/>
                  </a:lnTo>
                  <a:lnTo>
                    <a:pt x="2019" y="12382"/>
                  </a:lnTo>
                  <a:lnTo>
                    <a:pt x="0" y="19558"/>
                  </a:lnTo>
                  <a:lnTo>
                    <a:pt x="2019" y="32397"/>
                  </a:lnTo>
                  <a:lnTo>
                    <a:pt x="8051" y="41567"/>
                  </a:lnTo>
                  <a:lnTo>
                    <a:pt x="18097" y="47066"/>
                  </a:lnTo>
                  <a:lnTo>
                    <a:pt x="32181" y="48895"/>
                  </a:lnTo>
                  <a:lnTo>
                    <a:pt x="107200" y="48895"/>
                  </a:lnTo>
                  <a:lnTo>
                    <a:pt x="121285" y="47066"/>
                  </a:lnTo>
                  <a:lnTo>
                    <a:pt x="131330" y="41567"/>
                  </a:lnTo>
                  <a:lnTo>
                    <a:pt x="137375" y="32397"/>
                  </a:lnTo>
                  <a:lnTo>
                    <a:pt x="139382" y="19558"/>
                  </a:lnTo>
                  <a:close/>
                </a:path>
                <a:path w="890269" h="48894">
                  <a:moveTo>
                    <a:pt x="889927" y="19558"/>
                  </a:moveTo>
                  <a:lnTo>
                    <a:pt x="888136" y="12382"/>
                  </a:lnTo>
                  <a:lnTo>
                    <a:pt x="883424" y="6108"/>
                  </a:lnTo>
                  <a:lnTo>
                    <a:pt x="876757" y="1676"/>
                  </a:lnTo>
                  <a:lnTo>
                    <a:pt x="869137" y="0"/>
                  </a:lnTo>
                  <a:lnTo>
                    <a:pt x="786015" y="0"/>
                  </a:lnTo>
                  <a:lnTo>
                    <a:pt x="778383" y="1676"/>
                  </a:lnTo>
                  <a:lnTo>
                    <a:pt x="771728" y="6108"/>
                  </a:lnTo>
                  <a:lnTo>
                    <a:pt x="767029" y="12382"/>
                  </a:lnTo>
                  <a:lnTo>
                    <a:pt x="765238" y="19558"/>
                  </a:lnTo>
                  <a:lnTo>
                    <a:pt x="767029" y="32397"/>
                  </a:lnTo>
                  <a:lnTo>
                    <a:pt x="771728" y="41567"/>
                  </a:lnTo>
                  <a:lnTo>
                    <a:pt x="778383" y="47066"/>
                  </a:lnTo>
                  <a:lnTo>
                    <a:pt x="786015" y="48895"/>
                  </a:lnTo>
                  <a:lnTo>
                    <a:pt x="869137" y="48895"/>
                  </a:lnTo>
                  <a:lnTo>
                    <a:pt x="876757" y="47066"/>
                  </a:lnTo>
                  <a:lnTo>
                    <a:pt x="883424" y="41567"/>
                  </a:lnTo>
                  <a:lnTo>
                    <a:pt x="888136" y="32397"/>
                  </a:lnTo>
                  <a:lnTo>
                    <a:pt x="889927" y="195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47">
            <a:extLst>
              <a:ext uri="{FF2B5EF4-FFF2-40B4-BE49-F238E27FC236}">
                <a16:creationId xmlns:a16="http://schemas.microsoft.com/office/drawing/2014/main" id="{347F27D2-66E3-4655-A0EC-82276E0FAC27}"/>
              </a:ext>
            </a:extLst>
          </p:cNvPr>
          <p:cNvGrpSpPr/>
          <p:nvPr userDrawn="1"/>
        </p:nvGrpSpPr>
        <p:grpSpPr>
          <a:xfrm>
            <a:off x="8592665" y="1668211"/>
            <a:ext cx="644525" cy="640080"/>
            <a:chOff x="10432963" y="6780636"/>
            <a:chExt cx="644525" cy="640080"/>
          </a:xfrm>
        </p:grpSpPr>
        <p:sp>
          <p:nvSpPr>
            <p:cNvPr id="29" name="object 48">
              <a:extLst>
                <a:ext uri="{FF2B5EF4-FFF2-40B4-BE49-F238E27FC236}">
                  <a16:creationId xmlns:a16="http://schemas.microsoft.com/office/drawing/2014/main" id="{7456A0C0-3E13-449B-BB57-608428CD0D31}"/>
                </a:ext>
              </a:extLst>
            </p:cNvPr>
            <p:cNvSpPr/>
            <p:nvPr/>
          </p:nvSpPr>
          <p:spPr>
            <a:xfrm>
              <a:off x="10432961" y="6780637"/>
              <a:ext cx="644525" cy="640080"/>
            </a:xfrm>
            <a:custGeom>
              <a:avLst/>
              <a:gdLst/>
              <a:ahLst/>
              <a:cxnLst/>
              <a:rect l="l" t="t" r="r" b="b"/>
              <a:pathLst>
                <a:path w="644525" h="640079">
                  <a:moveTo>
                    <a:pt x="89204" y="311137"/>
                  </a:moveTo>
                  <a:lnTo>
                    <a:pt x="67437" y="311137"/>
                  </a:lnTo>
                  <a:lnTo>
                    <a:pt x="67437" y="344220"/>
                  </a:lnTo>
                  <a:lnTo>
                    <a:pt x="74676" y="352488"/>
                  </a:lnTo>
                  <a:lnTo>
                    <a:pt x="81940" y="352488"/>
                  </a:lnTo>
                  <a:lnTo>
                    <a:pt x="89204" y="344220"/>
                  </a:lnTo>
                  <a:lnTo>
                    <a:pt x="89204" y="311137"/>
                  </a:lnTo>
                  <a:close/>
                </a:path>
                <a:path w="644525" h="640079">
                  <a:moveTo>
                    <a:pt x="644017" y="319836"/>
                  </a:moveTo>
                  <a:lnTo>
                    <a:pt x="639673" y="267309"/>
                  </a:lnTo>
                  <a:lnTo>
                    <a:pt x="626910" y="216890"/>
                  </a:lnTo>
                  <a:lnTo>
                    <a:pt x="606145" y="169443"/>
                  </a:lnTo>
                  <a:lnTo>
                    <a:pt x="598563" y="157772"/>
                  </a:lnTo>
                  <a:lnTo>
                    <a:pt x="598563" y="319836"/>
                  </a:lnTo>
                  <a:lnTo>
                    <a:pt x="598563" y="335089"/>
                  </a:lnTo>
                  <a:lnTo>
                    <a:pt x="591947" y="384340"/>
                  </a:lnTo>
                  <a:lnTo>
                    <a:pt x="577596" y="430136"/>
                  </a:lnTo>
                  <a:lnTo>
                    <a:pt x="556196" y="471868"/>
                  </a:lnTo>
                  <a:lnTo>
                    <a:pt x="528434" y="508901"/>
                  </a:lnTo>
                  <a:lnTo>
                    <a:pt x="494995" y="540600"/>
                  </a:lnTo>
                  <a:lnTo>
                    <a:pt x="456565" y="566356"/>
                  </a:lnTo>
                  <a:lnTo>
                    <a:pt x="413842" y="585520"/>
                  </a:lnTo>
                  <a:lnTo>
                    <a:pt x="367487" y="597484"/>
                  </a:lnTo>
                  <a:lnTo>
                    <a:pt x="318211" y="601611"/>
                  </a:lnTo>
                  <a:lnTo>
                    <a:pt x="273545" y="597827"/>
                  </a:lnTo>
                  <a:lnTo>
                    <a:pt x="230873" y="586930"/>
                  </a:lnTo>
                  <a:lnTo>
                    <a:pt x="190830" y="569531"/>
                  </a:lnTo>
                  <a:lnTo>
                    <a:pt x="154076" y="546290"/>
                  </a:lnTo>
                  <a:lnTo>
                    <a:pt x="121221" y="517842"/>
                  </a:lnTo>
                  <a:lnTo>
                    <a:pt x="92913" y="484822"/>
                  </a:lnTo>
                  <a:lnTo>
                    <a:pt x="69786" y="447865"/>
                  </a:lnTo>
                  <a:lnTo>
                    <a:pt x="52476" y="407631"/>
                  </a:lnTo>
                  <a:lnTo>
                    <a:pt x="41630" y="364744"/>
                  </a:lnTo>
                  <a:lnTo>
                    <a:pt x="37871" y="319836"/>
                  </a:lnTo>
                  <a:lnTo>
                    <a:pt x="43434" y="264274"/>
                  </a:lnTo>
                  <a:lnTo>
                    <a:pt x="59651" y="212280"/>
                  </a:lnTo>
                  <a:lnTo>
                    <a:pt x="85826" y="164566"/>
                  </a:lnTo>
                  <a:lnTo>
                    <a:pt x="121221" y="121843"/>
                  </a:lnTo>
                  <a:lnTo>
                    <a:pt x="163728" y="86271"/>
                  </a:lnTo>
                  <a:lnTo>
                    <a:pt x="211201" y="59982"/>
                  </a:lnTo>
                  <a:lnTo>
                    <a:pt x="262928" y="43675"/>
                  </a:lnTo>
                  <a:lnTo>
                    <a:pt x="318211" y="38087"/>
                  </a:lnTo>
                  <a:lnTo>
                    <a:pt x="362254" y="40944"/>
                  </a:lnTo>
                  <a:lnTo>
                    <a:pt x="403453" y="49517"/>
                  </a:lnTo>
                  <a:lnTo>
                    <a:pt x="441820" y="63792"/>
                  </a:lnTo>
                  <a:lnTo>
                    <a:pt x="477329" y="83769"/>
                  </a:lnTo>
                  <a:lnTo>
                    <a:pt x="512622" y="113423"/>
                  </a:lnTo>
                  <a:lnTo>
                    <a:pt x="542442" y="148361"/>
                  </a:lnTo>
                  <a:lnTo>
                    <a:pt x="566356" y="187528"/>
                  </a:lnTo>
                  <a:lnTo>
                    <a:pt x="583971" y="229870"/>
                  </a:lnTo>
                  <a:lnTo>
                    <a:pt x="594842" y="274332"/>
                  </a:lnTo>
                  <a:lnTo>
                    <a:pt x="598563" y="319836"/>
                  </a:lnTo>
                  <a:lnTo>
                    <a:pt x="598563" y="157772"/>
                  </a:lnTo>
                  <a:lnTo>
                    <a:pt x="577799" y="125793"/>
                  </a:lnTo>
                  <a:lnTo>
                    <a:pt x="542302" y="86804"/>
                  </a:lnTo>
                  <a:lnTo>
                    <a:pt x="500062" y="53327"/>
                  </a:lnTo>
                  <a:lnTo>
                    <a:pt x="458863" y="28917"/>
                  </a:lnTo>
                  <a:lnTo>
                    <a:pt x="414820" y="12382"/>
                  </a:lnTo>
                  <a:lnTo>
                    <a:pt x="367931" y="2984"/>
                  </a:lnTo>
                  <a:lnTo>
                    <a:pt x="318211" y="0"/>
                  </a:lnTo>
                  <a:lnTo>
                    <a:pt x="268389" y="3657"/>
                  </a:lnTo>
                  <a:lnTo>
                    <a:pt x="219659" y="14617"/>
                  </a:lnTo>
                  <a:lnTo>
                    <a:pt x="173113" y="32893"/>
                  </a:lnTo>
                  <a:lnTo>
                    <a:pt x="129832" y="58483"/>
                  </a:lnTo>
                  <a:lnTo>
                    <a:pt x="90919" y="91389"/>
                  </a:lnTo>
                  <a:lnTo>
                    <a:pt x="58191" y="130505"/>
                  </a:lnTo>
                  <a:lnTo>
                    <a:pt x="32727" y="174002"/>
                  </a:lnTo>
                  <a:lnTo>
                    <a:pt x="14541" y="220789"/>
                  </a:lnTo>
                  <a:lnTo>
                    <a:pt x="3632" y="269760"/>
                  </a:lnTo>
                  <a:lnTo>
                    <a:pt x="0" y="319836"/>
                  </a:lnTo>
                  <a:lnTo>
                    <a:pt x="3479" y="366763"/>
                  </a:lnTo>
                  <a:lnTo>
                    <a:pt x="13589" y="411670"/>
                  </a:lnTo>
                  <a:lnTo>
                    <a:pt x="29819" y="454037"/>
                  </a:lnTo>
                  <a:lnTo>
                    <a:pt x="51638" y="493344"/>
                  </a:lnTo>
                  <a:lnTo>
                    <a:pt x="78549" y="529082"/>
                  </a:lnTo>
                  <a:lnTo>
                    <a:pt x="110045" y="560730"/>
                  </a:lnTo>
                  <a:lnTo>
                    <a:pt x="145592" y="587781"/>
                  </a:lnTo>
                  <a:lnTo>
                    <a:pt x="184708" y="609727"/>
                  </a:lnTo>
                  <a:lnTo>
                    <a:pt x="226847" y="626033"/>
                  </a:lnTo>
                  <a:lnTo>
                    <a:pt x="271526" y="636193"/>
                  </a:lnTo>
                  <a:lnTo>
                    <a:pt x="318211" y="639686"/>
                  </a:lnTo>
                  <a:lnTo>
                    <a:pt x="367436" y="635901"/>
                  </a:lnTo>
                  <a:lnTo>
                    <a:pt x="414591" y="624890"/>
                  </a:lnTo>
                  <a:lnTo>
                    <a:pt x="459041" y="607199"/>
                  </a:lnTo>
                  <a:lnTo>
                    <a:pt x="500062" y="583399"/>
                  </a:lnTo>
                  <a:lnTo>
                    <a:pt x="536994" y="554012"/>
                  </a:lnTo>
                  <a:lnTo>
                    <a:pt x="569163" y="519607"/>
                  </a:lnTo>
                  <a:lnTo>
                    <a:pt x="595871" y="480720"/>
                  </a:lnTo>
                  <a:lnTo>
                    <a:pt x="616432" y="437908"/>
                  </a:lnTo>
                  <a:lnTo>
                    <a:pt x="630186" y="391718"/>
                  </a:lnTo>
                  <a:lnTo>
                    <a:pt x="636435" y="342696"/>
                  </a:lnTo>
                  <a:lnTo>
                    <a:pt x="636435" y="335089"/>
                  </a:lnTo>
                  <a:lnTo>
                    <a:pt x="644017" y="327444"/>
                  </a:lnTo>
                  <a:lnTo>
                    <a:pt x="644017" y="319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49">
              <a:extLst>
                <a:ext uri="{FF2B5EF4-FFF2-40B4-BE49-F238E27FC236}">
                  <a16:creationId xmlns:a16="http://schemas.microsoft.com/office/drawing/2014/main" id="{F2D99213-D880-46C8-B0FC-2F5C84664AE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09098" y="7159323"/>
              <a:ext cx="104457" cy="130449"/>
            </a:xfrm>
            <a:prstGeom prst="rect">
              <a:avLst/>
            </a:prstGeom>
          </p:spPr>
        </p:pic>
        <p:sp>
          <p:nvSpPr>
            <p:cNvPr id="31" name="object 50">
              <a:extLst>
                <a:ext uri="{FF2B5EF4-FFF2-40B4-BE49-F238E27FC236}">
                  <a16:creationId xmlns:a16="http://schemas.microsoft.com/office/drawing/2014/main" id="{23ECFB88-3C95-4301-82E1-A7F4B35DBE87}"/>
                </a:ext>
              </a:extLst>
            </p:cNvPr>
            <p:cNvSpPr/>
            <p:nvPr/>
          </p:nvSpPr>
          <p:spPr>
            <a:xfrm>
              <a:off x="10528681" y="6874198"/>
              <a:ext cx="527050" cy="235585"/>
            </a:xfrm>
            <a:custGeom>
              <a:avLst/>
              <a:gdLst/>
              <a:ahLst/>
              <a:cxnLst/>
              <a:rect l="l" t="t" r="r" b="b"/>
              <a:pathLst>
                <a:path w="527050" h="235584">
                  <a:moveTo>
                    <a:pt x="526542" y="211048"/>
                  </a:moveTo>
                  <a:lnTo>
                    <a:pt x="511365" y="211048"/>
                  </a:lnTo>
                  <a:lnTo>
                    <a:pt x="243928" y="218465"/>
                  </a:lnTo>
                  <a:lnTo>
                    <a:pt x="249732" y="212255"/>
                  </a:lnTo>
                  <a:lnTo>
                    <a:pt x="434086" y="15163"/>
                  </a:lnTo>
                  <a:lnTo>
                    <a:pt x="441693" y="7581"/>
                  </a:lnTo>
                  <a:lnTo>
                    <a:pt x="434086" y="0"/>
                  </a:lnTo>
                  <a:lnTo>
                    <a:pt x="418846" y="0"/>
                  </a:lnTo>
                  <a:lnTo>
                    <a:pt x="220853" y="212255"/>
                  </a:lnTo>
                  <a:lnTo>
                    <a:pt x="15227" y="7581"/>
                  </a:lnTo>
                  <a:lnTo>
                    <a:pt x="0" y="7581"/>
                  </a:lnTo>
                  <a:lnTo>
                    <a:pt x="0" y="22733"/>
                  </a:lnTo>
                  <a:lnTo>
                    <a:pt x="213233" y="234988"/>
                  </a:lnTo>
                  <a:lnTo>
                    <a:pt x="215417" y="234988"/>
                  </a:lnTo>
                  <a:lnTo>
                    <a:pt x="222999" y="234988"/>
                  </a:lnTo>
                  <a:lnTo>
                    <a:pt x="228460" y="234988"/>
                  </a:lnTo>
                  <a:lnTo>
                    <a:pt x="228600" y="234835"/>
                  </a:lnTo>
                  <a:lnTo>
                    <a:pt x="511365" y="226999"/>
                  </a:lnTo>
                  <a:lnTo>
                    <a:pt x="526542" y="226999"/>
                  </a:lnTo>
                  <a:lnTo>
                    <a:pt x="526542" y="211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54">
            <a:extLst>
              <a:ext uri="{FF2B5EF4-FFF2-40B4-BE49-F238E27FC236}">
                <a16:creationId xmlns:a16="http://schemas.microsoft.com/office/drawing/2014/main" id="{70617FC9-113E-424D-8C91-D445EE363D4A}"/>
              </a:ext>
            </a:extLst>
          </p:cNvPr>
          <p:cNvSpPr/>
          <p:nvPr userDrawn="1"/>
        </p:nvSpPr>
        <p:spPr>
          <a:xfrm>
            <a:off x="9599559" y="1737019"/>
            <a:ext cx="554990" cy="642620"/>
          </a:xfrm>
          <a:custGeom>
            <a:avLst/>
            <a:gdLst/>
            <a:ahLst/>
            <a:cxnLst/>
            <a:rect l="l" t="t" r="r" b="b"/>
            <a:pathLst>
              <a:path w="554990" h="642620">
                <a:moveTo>
                  <a:pt x="277422" y="0"/>
                </a:moveTo>
                <a:lnTo>
                  <a:pt x="239060" y="28532"/>
                </a:lnTo>
                <a:lnTo>
                  <a:pt x="205094" y="68552"/>
                </a:lnTo>
                <a:lnTo>
                  <a:pt x="182413" y="104187"/>
                </a:lnTo>
                <a:lnTo>
                  <a:pt x="162222" y="132596"/>
                </a:lnTo>
                <a:lnTo>
                  <a:pt x="146309" y="161009"/>
                </a:lnTo>
                <a:lnTo>
                  <a:pt x="133247" y="189424"/>
                </a:lnTo>
                <a:lnTo>
                  <a:pt x="121608" y="217838"/>
                </a:lnTo>
                <a:lnTo>
                  <a:pt x="107236" y="251929"/>
                </a:lnTo>
                <a:lnTo>
                  <a:pt x="97853" y="286022"/>
                </a:lnTo>
                <a:lnTo>
                  <a:pt x="92745" y="320119"/>
                </a:lnTo>
                <a:lnTo>
                  <a:pt x="91201" y="354222"/>
                </a:lnTo>
                <a:lnTo>
                  <a:pt x="91320" y="366771"/>
                </a:lnTo>
                <a:lnTo>
                  <a:pt x="92151" y="380742"/>
                </a:lnTo>
                <a:lnTo>
                  <a:pt x="94408" y="394709"/>
                </a:lnTo>
                <a:lnTo>
                  <a:pt x="98803" y="407246"/>
                </a:lnTo>
                <a:lnTo>
                  <a:pt x="67334" y="431407"/>
                </a:lnTo>
                <a:lnTo>
                  <a:pt x="40853" y="458403"/>
                </a:lnTo>
                <a:lnTo>
                  <a:pt x="18646" y="488236"/>
                </a:lnTo>
                <a:lnTo>
                  <a:pt x="0" y="520908"/>
                </a:lnTo>
                <a:lnTo>
                  <a:pt x="0" y="536070"/>
                </a:lnTo>
                <a:lnTo>
                  <a:pt x="45611" y="626988"/>
                </a:lnTo>
                <a:lnTo>
                  <a:pt x="45611" y="634569"/>
                </a:lnTo>
                <a:lnTo>
                  <a:pt x="53202" y="642150"/>
                </a:lnTo>
                <a:lnTo>
                  <a:pt x="136812" y="642150"/>
                </a:lnTo>
                <a:lnTo>
                  <a:pt x="141928" y="640847"/>
                </a:lnTo>
                <a:lnTo>
                  <a:pt x="142258" y="640847"/>
                </a:lnTo>
                <a:lnTo>
                  <a:pt x="147259" y="636464"/>
                </a:lnTo>
                <a:lnTo>
                  <a:pt x="150700" y="629357"/>
                </a:lnTo>
                <a:lnTo>
                  <a:pt x="152005" y="619407"/>
                </a:lnTo>
                <a:lnTo>
                  <a:pt x="152124" y="607924"/>
                </a:lnTo>
                <a:lnTo>
                  <a:pt x="152374" y="604256"/>
                </a:lnTo>
                <a:lnTo>
                  <a:pt x="76008" y="604256"/>
                </a:lnTo>
                <a:lnTo>
                  <a:pt x="45611" y="528489"/>
                </a:lnTo>
                <a:lnTo>
                  <a:pt x="59738" y="501493"/>
                </a:lnTo>
                <a:lnTo>
                  <a:pt x="78856" y="477344"/>
                </a:lnTo>
                <a:lnTo>
                  <a:pt x="102254" y="456037"/>
                </a:lnTo>
                <a:lnTo>
                  <a:pt x="129221" y="437570"/>
                </a:lnTo>
                <a:lnTo>
                  <a:pt x="136812" y="429989"/>
                </a:lnTo>
                <a:lnTo>
                  <a:pt x="136812" y="414827"/>
                </a:lnTo>
                <a:lnTo>
                  <a:pt x="132423" y="398973"/>
                </a:lnTo>
                <a:lnTo>
                  <a:pt x="130170" y="384532"/>
                </a:lnTo>
                <a:lnTo>
                  <a:pt x="129339" y="370088"/>
                </a:lnTo>
                <a:lnTo>
                  <a:pt x="129221" y="354222"/>
                </a:lnTo>
                <a:lnTo>
                  <a:pt x="134267" y="300757"/>
                </a:lnTo>
                <a:lnTo>
                  <a:pt x="147704" y="250204"/>
                </a:lnTo>
                <a:lnTo>
                  <a:pt x="166978" y="203654"/>
                </a:lnTo>
                <a:lnTo>
                  <a:pt x="189534" y="162195"/>
                </a:lnTo>
                <a:lnTo>
                  <a:pt x="212820" y="126920"/>
                </a:lnTo>
                <a:lnTo>
                  <a:pt x="249873" y="77669"/>
                </a:lnTo>
                <a:lnTo>
                  <a:pt x="281216" y="51152"/>
                </a:lnTo>
                <a:lnTo>
                  <a:pt x="335172" y="51152"/>
                </a:lnTo>
                <a:lnTo>
                  <a:pt x="317328" y="32201"/>
                </a:lnTo>
                <a:lnTo>
                  <a:pt x="296666" y="12545"/>
                </a:lnTo>
                <a:lnTo>
                  <a:pt x="288828" y="5677"/>
                </a:lnTo>
                <a:lnTo>
                  <a:pt x="283123" y="1419"/>
                </a:lnTo>
                <a:lnTo>
                  <a:pt x="277422" y="0"/>
                </a:lnTo>
                <a:close/>
              </a:path>
              <a:path w="554990" h="642620">
                <a:moveTo>
                  <a:pt x="207792" y="566383"/>
                </a:moveTo>
                <a:lnTo>
                  <a:pt x="159607" y="566383"/>
                </a:lnTo>
                <a:lnTo>
                  <a:pt x="171132" y="583422"/>
                </a:lnTo>
                <a:lnTo>
                  <a:pt x="183363" y="600468"/>
                </a:lnTo>
                <a:lnTo>
                  <a:pt x="197020" y="617519"/>
                </a:lnTo>
                <a:lnTo>
                  <a:pt x="212820" y="634569"/>
                </a:lnTo>
                <a:lnTo>
                  <a:pt x="212820" y="642150"/>
                </a:lnTo>
                <a:lnTo>
                  <a:pt x="342020" y="642150"/>
                </a:lnTo>
                <a:lnTo>
                  <a:pt x="349612" y="634569"/>
                </a:lnTo>
                <a:lnTo>
                  <a:pt x="361019" y="620712"/>
                </a:lnTo>
                <a:lnTo>
                  <a:pt x="371801" y="604256"/>
                </a:lnTo>
                <a:lnTo>
                  <a:pt x="235626" y="604256"/>
                </a:lnTo>
                <a:lnTo>
                  <a:pt x="218639" y="581533"/>
                </a:lnTo>
                <a:lnTo>
                  <a:pt x="207792" y="566383"/>
                </a:lnTo>
                <a:close/>
              </a:path>
              <a:path w="554990" h="642620">
                <a:moveTo>
                  <a:pt x="436551" y="566383"/>
                </a:moveTo>
                <a:lnTo>
                  <a:pt x="395234" y="566383"/>
                </a:lnTo>
                <a:lnTo>
                  <a:pt x="399622" y="582119"/>
                </a:lnTo>
                <a:lnTo>
                  <a:pt x="401876" y="595730"/>
                </a:lnTo>
                <a:lnTo>
                  <a:pt x="402706" y="607924"/>
                </a:lnTo>
                <a:lnTo>
                  <a:pt x="402825" y="626988"/>
                </a:lnTo>
                <a:lnTo>
                  <a:pt x="410416" y="634569"/>
                </a:lnTo>
                <a:lnTo>
                  <a:pt x="410416" y="642150"/>
                </a:lnTo>
                <a:lnTo>
                  <a:pt x="494037" y="642150"/>
                </a:lnTo>
                <a:lnTo>
                  <a:pt x="526343" y="604256"/>
                </a:lnTo>
                <a:lnTo>
                  <a:pt x="440824" y="604256"/>
                </a:lnTo>
                <a:lnTo>
                  <a:pt x="439585" y="584486"/>
                </a:lnTo>
                <a:lnTo>
                  <a:pt x="439518" y="583422"/>
                </a:lnTo>
                <a:lnTo>
                  <a:pt x="439400" y="581533"/>
                </a:lnTo>
                <a:lnTo>
                  <a:pt x="436551" y="566383"/>
                </a:lnTo>
                <a:close/>
              </a:path>
              <a:path w="554990" h="642620">
                <a:moveTo>
                  <a:pt x="167220" y="505756"/>
                </a:moveTo>
                <a:lnTo>
                  <a:pt x="144414" y="505756"/>
                </a:lnTo>
                <a:lnTo>
                  <a:pt x="136812" y="513327"/>
                </a:lnTo>
                <a:lnTo>
                  <a:pt x="130045" y="536070"/>
                </a:lnTo>
                <a:lnTo>
                  <a:pt x="122563" y="558803"/>
                </a:lnTo>
                <a:lnTo>
                  <a:pt x="116502" y="581533"/>
                </a:lnTo>
                <a:lnTo>
                  <a:pt x="114111" y="603307"/>
                </a:lnTo>
                <a:lnTo>
                  <a:pt x="114006" y="604256"/>
                </a:lnTo>
                <a:lnTo>
                  <a:pt x="152374" y="604256"/>
                </a:lnTo>
                <a:lnTo>
                  <a:pt x="152956" y="595730"/>
                </a:lnTo>
                <a:lnTo>
                  <a:pt x="155212" y="582119"/>
                </a:lnTo>
                <a:lnTo>
                  <a:pt x="159607" y="566383"/>
                </a:lnTo>
                <a:lnTo>
                  <a:pt x="207792" y="566383"/>
                </a:lnTo>
                <a:lnTo>
                  <a:pt x="202365" y="558803"/>
                </a:lnTo>
                <a:lnTo>
                  <a:pt x="187522" y="536070"/>
                </a:lnTo>
                <a:lnTo>
                  <a:pt x="174821" y="513327"/>
                </a:lnTo>
                <a:lnTo>
                  <a:pt x="167220" y="505756"/>
                </a:lnTo>
                <a:close/>
              </a:path>
              <a:path w="554990" h="642620">
                <a:moveTo>
                  <a:pt x="418018" y="505756"/>
                </a:moveTo>
                <a:lnTo>
                  <a:pt x="387632" y="505756"/>
                </a:lnTo>
                <a:lnTo>
                  <a:pt x="387632" y="513327"/>
                </a:lnTo>
                <a:lnTo>
                  <a:pt x="371713" y="536070"/>
                </a:lnTo>
                <a:lnTo>
                  <a:pt x="342733" y="581533"/>
                </a:lnTo>
                <a:lnTo>
                  <a:pt x="326827" y="604256"/>
                </a:lnTo>
                <a:lnTo>
                  <a:pt x="371801" y="604256"/>
                </a:lnTo>
                <a:lnTo>
                  <a:pt x="372423" y="603307"/>
                </a:lnTo>
                <a:lnTo>
                  <a:pt x="383826" y="584486"/>
                </a:lnTo>
                <a:lnTo>
                  <a:pt x="395234" y="566383"/>
                </a:lnTo>
                <a:lnTo>
                  <a:pt x="436551" y="566383"/>
                </a:lnTo>
                <a:lnTo>
                  <a:pt x="435126" y="558803"/>
                </a:lnTo>
                <a:lnTo>
                  <a:pt x="428001" y="536070"/>
                </a:lnTo>
                <a:lnTo>
                  <a:pt x="418018" y="513327"/>
                </a:lnTo>
                <a:lnTo>
                  <a:pt x="418018" y="505756"/>
                </a:lnTo>
                <a:close/>
              </a:path>
              <a:path w="554990" h="642620">
                <a:moveTo>
                  <a:pt x="335172" y="51152"/>
                </a:moveTo>
                <a:lnTo>
                  <a:pt x="281216" y="51152"/>
                </a:lnTo>
                <a:lnTo>
                  <a:pt x="301180" y="72311"/>
                </a:lnTo>
                <a:lnTo>
                  <a:pt x="326464" y="102617"/>
                </a:lnTo>
                <a:lnTo>
                  <a:pt x="354008" y="141010"/>
                </a:lnTo>
                <a:lnTo>
                  <a:pt x="380756" y="186428"/>
                </a:lnTo>
                <a:lnTo>
                  <a:pt x="403647" y="237810"/>
                </a:lnTo>
                <a:lnTo>
                  <a:pt x="419625" y="294095"/>
                </a:lnTo>
                <a:lnTo>
                  <a:pt x="425631" y="354222"/>
                </a:lnTo>
                <a:lnTo>
                  <a:pt x="425512" y="370088"/>
                </a:lnTo>
                <a:lnTo>
                  <a:pt x="424679" y="384532"/>
                </a:lnTo>
                <a:lnTo>
                  <a:pt x="422419" y="398973"/>
                </a:lnTo>
                <a:lnTo>
                  <a:pt x="418018" y="414827"/>
                </a:lnTo>
                <a:lnTo>
                  <a:pt x="419326" y="420513"/>
                </a:lnTo>
                <a:lnTo>
                  <a:pt x="422775" y="426199"/>
                </a:lnTo>
                <a:lnTo>
                  <a:pt x="427648" y="431884"/>
                </a:lnTo>
                <a:lnTo>
                  <a:pt x="433232" y="437570"/>
                </a:lnTo>
                <a:lnTo>
                  <a:pt x="460188" y="456037"/>
                </a:lnTo>
                <a:lnTo>
                  <a:pt x="483582" y="477344"/>
                </a:lnTo>
                <a:lnTo>
                  <a:pt x="502703" y="501493"/>
                </a:lnTo>
                <a:lnTo>
                  <a:pt x="516842" y="528489"/>
                </a:lnTo>
                <a:lnTo>
                  <a:pt x="486435" y="604256"/>
                </a:lnTo>
                <a:lnTo>
                  <a:pt x="526343" y="604256"/>
                </a:lnTo>
                <a:lnTo>
                  <a:pt x="554841" y="536070"/>
                </a:lnTo>
                <a:lnTo>
                  <a:pt x="554841" y="520908"/>
                </a:lnTo>
                <a:lnTo>
                  <a:pt x="539514" y="488236"/>
                </a:lnTo>
                <a:lnTo>
                  <a:pt x="517780" y="458403"/>
                </a:lnTo>
                <a:lnTo>
                  <a:pt x="491772" y="431407"/>
                </a:lnTo>
                <a:lnTo>
                  <a:pt x="463629" y="407246"/>
                </a:lnTo>
                <a:lnTo>
                  <a:pt x="463629" y="354222"/>
                </a:lnTo>
                <a:lnTo>
                  <a:pt x="457932" y="286022"/>
                </a:lnTo>
                <a:lnTo>
                  <a:pt x="440824" y="217838"/>
                </a:lnTo>
                <a:lnTo>
                  <a:pt x="413276" y="161009"/>
                </a:lnTo>
                <a:lnTo>
                  <a:pt x="380019" y="104187"/>
                </a:lnTo>
                <a:lnTo>
                  <a:pt x="346537" y="63223"/>
                </a:lnTo>
                <a:lnTo>
                  <a:pt x="335172" y="51152"/>
                </a:lnTo>
                <a:close/>
              </a:path>
              <a:path w="554990" h="642620">
                <a:moveTo>
                  <a:pt x="281216" y="164793"/>
                </a:moveTo>
                <a:lnTo>
                  <a:pt x="248922" y="171424"/>
                </a:lnTo>
                <a:lnTo>
                  <a:pt x="222324" y="189424"/>
                </a:lnTo>
                <a:lnTo>
                  <a:pt x="204277" y="215942"/>
                </a:lnTo>
                <a:lnTo>
                  <a:pt x="197627" y="248141"/>
                </a:lnTo>
                <a:lnTo>
                  <a:pt x="204277" y="275966"/>
                </a:lnTo>
                <a:lnTo>
                  <a:pt x="222325" y="300235"/>
                </a:lnTo>
                <a:lnTo>
                  <a:pt x="248922" y="317399"/>
                </a:lnTo>
                <a:lnTo>
                  <a:pt x="281216" y="323908"/>
                </a:lnTo>
                <a:lnTo>
                  <a:pt x="309125" y="317399"/>
                </a:lnTo>
                <a:lnTo>
                  <a:pt x="333475" y="300235"/>
                </a:lnTo>
                <a:lnTo>
                  <a:pt x="338180" y="293606"/>
                </a:lnTo>
                <a:lnTo>
                  <a:pt x="281216" y="293606"/>
                </a:lnTo>
                <a:lnTo>
                  <a:pt x="260077" y="289699"/>
                </a:lnTo>
                <a:lnTo>
                  <a:pt x="243217" y="279398"/>
                </a:lnTo>
                <a:lnTo>
                  <a:pt x="232059" y="264835"/>
                </a:lnTo>
                <a:lnTo>
                  <a:pt x="228024" y="248141"/>
                </a:lnTo>
                <a:lnTo>
                  <a:pt x="232059" y="227070"/>
                </a:lnTo>
                <a:lnTo>
                  <a:pt x="243217" y="210260"/>
                </a:lnTo>
                <a:lnTo>
                  <a:pt x="260077" y="199132"/>
                </a:lnTo>
                <a:lnTo>
                  <a:pt x="281216" y="195106"/>
                </a:lnTo>
                <a:lnTo>
                  <a:pt x="337167" y="195106"/>
                </a:lnTo>
                <a:lnTo>
                  <a:pt x="333477" y="189424"/>
                </a:lnTo>
                <a:lnTo>
                  <a:pt x="309125" y="171424"/>
                </a:lnTo>
                <a:lnTo>
                  <a:pt x="281216" y="164793"/>
                </a:lnTo>
                <a:close/>
              </a:path>
              <a:path w="554990" h="642620">
                <a:moveTo>
                  <a:pt x="337167" y="195106"/>
                </a:moveTo>
                <a:lnTo>
                  <a:pt x="281216" y="195106"/>
                </a:lnTo>
                <a:lnTo>
                  <a:pt x="297964" y="199132"/>
                </a:lnTo>
                <a:lnTo>
                  <a:pt x="312574" y="210260"/>
                </a:lnTo>
                <a:lnTo>
                  <a:pt x="322908" y="227070"/>
                </a:lnTo>
                <a:lnTo>
                  <a:pt x="326827" y="248141"/>
                </a:lnTo>
                <a:lnTo>
                  <a:pt x="322908" y="264835"/>
                </a:lnTo>
                <a:lnTo>
                  <a:pt x="312574" y="279398"/>
                </a:lnTo>
                <a:lnTo>
                  <a:pt x="297964" y="289699"/>
                </a:lnTo>
                <a:lnTo>
                  <a:pt x="281216" y="293606"/>
                </a:lnTo>
                <a:lnTo>
                  <a:pt x="338180" y="293606"/>
                </a:lnTo>
                <a:lnTo>
                  <a:pt x="350700" y="275966"/>
                </a:lnTo>
                <a:lnTo>
                  <a:pt x="357235" y="248141"/>
                </a:lnTo>
                <a:lnTo>
                  <a:pt x="350700" y="215942"/>
                </a:lnTo>
                <a:lnTo>
                  <a:pt x="337167" y="1951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51">
            <a:extLst>
              <a:ext uri="{FF2B5EF4-FFF2-40B4-BE49-F238E27FC236}">
                <a16:creationId xmlns:a16="http://schemas.microsoft.com/office/drawing/2014/main" id="{4527C532-D8B3-4BA5-A84D-366F7426EA4B}"/>
              </a:ext>
            </a:extLst>
          </p:cNvPr>
          <p:cNvGrpSpPr/>
          <p:nvPr userDrawn="1"/>
        </p:nvGrpSpPr>
        <p:grpSpPr>
          <a:xfrm>
            <a:off x="10709704" y="1973521"/>
            <a:ext cx="642620" cy="394335"/>
            <a:chOff x="13073671" y="5451223"/>
            <a:chExt cx="642620" cy="394335"/>
          </a:xfrm>
        </p:grpSpPr>
        <p:sp>
          <p:nvSpPr>
            <p:cNvPr id="34" name="object 52">
              <a:extLst>
                <a:ext uri="{FF2B5EF4-FFF2-40B4-BE49-F238E27FC236}">
                  <a16:creationId xmlns:a16="http://schemas.microsoft.com/office/drawing/2014/main" id="{ECBCB9E7-ED1B-495A-B976-C9846FCC036C}"/>
                </a:ext>
              </a:extLst>
            </p:cNvPr>
            <p:cNvSpPr/>
            <p:nvPr/>
          </p:nvSpPr>
          <p:spPr>
            <a:xfrm>
              <a:off x="13073660" y="5451226"/>
              <a:ext cx="642620" cy="394335"/>
            </a:xfrm>
            <a:custGeom>
              <a:avLst/>
              <a:gdLst/>
              <a:ahLst/>
              <a:cxnLst/>
              <a:rect l="l" t="t" r="r" b="b"/>
              <a:pathLst>
                <a:path w="642619" h="394335">
                  <a:moveTo>
                    <a:pt x="564248" y="302056"/>
                  </a:moveTo>
                  <a:lnTo>
                    <a:pt x="435013" y="302056"/>
                  </a:lnTo>
                  <a:lnTo>
                    <a:pt x="145046" y="348615"/>
                  </a:lnTo>
                  <a:lnTo>
                    <a:pt x="108191" y="355587"/>
                  </a:lnTo>
                  <a:lnTo>
                    <a:pt x="100596" y="355587"/>
                  </a:lnTo>
                  <a:lnTo>
                    <a:pt x="100596" y="317360"/>
                  </a:lnTo>
                  <a:lnTo>
                    <a:pt x="92989" y="309702"/>
                  </a:lnTo>
                  <a:lnTo>
                    <a:pt x="92989" y="317360"/>
                  </a:lnTo>
                  <a:lnTo>
                    <a:pt x="54991" y="317360"/>
                  </a:lnTo>
                  <a:lnTo>
                    <a:pt x="49288" y="289636"/>
                  </a:lnTo>
                  <a:lnTo>
                    <a:pt x="37896" y="222732"/>
                  </a:lnTo>
                  <a:lnTo>
                    <a:pt x="32194" y="195021"/>
                  </a:lnTo>
                  <a:lnTo>
                    <a:pt x="32194" y="187363"/>
                  </a:lnTo>
                  <a:lnTo>
                    <a:pt x="54991" y="187363"/>
                  </a:lnTo>
                  <a:lnTo>
                    <a:pt x="47383" y="179717"/>
                  </a:lnTo>
                  <a:lnTo>
                    <a:pt x="47383" y="126187"/>
                  </a:lnTo>
                  <a:lnTo>
                    <a:pt x="24574" y="126187"/>
                  </a:lnTo>
                  <a:lnTo>
                    <a:pt x="13538" y="128816"/>
                  </a:lnTo>
                  <a:lnTo>
                    <a:pt x="4635" y="135750"/>
                  </a:lnTo>
                  <a:lnTo>
                    <a:pt x="0" y="145554"/>
                  </a:lnTo>
                  <a:lnTo>
                    <a:pt x="1790" y="156794"/>
                  </a:lnTo>
                  <a:lnTo>
                    <a:pt x="24574" y="363245"/>
                  </a:lnTo>
                  <a:lnTo>
                    <a:pt x="31584" y="374472"/>
                  </a:lnTo>
                  <a:lnTo>
                    <a:pt x="40741" y="384263"/>
                  </a:lnTo>
                  <a:lnTo>
                    <a:pt x="51308" y="391185"/>
                  </a:lnTo>
                  <a:lnTo>
                    <a:pt x="62598" y="393814"/>
                  </a:lnTo>
                  <a:lnTo>
                    <a:pt x="305828" y="355587"/>
                  </a:lnTo>
                  <a:lnTo>
                    <a:pt x="549059" y="317360"/>
                  </a:lnTo>
                  <a:lnTo>
                    <a:pt x="564248" y="317360"/>
                  </a:lnTo>
                  <a:lnTo>
                    <a:pt x="564248" y="302056"/>
                  </a:lnTo>
                  <a:close/>
                </a:path>
                <a:path w="642619" h="394335">
                  <a:moveTo>
                    <a:pt x="642569" y="30099"/>
                  </a:moveTo>
                  <a:lnTo>
                    <a:pt x="639953" y="19050"/>
                  </a:lnTo>
                  <a:lnTo>
                    <a:pt x="633056" y="9410"/>
                  </a:lnTo>
                  <a:lnTo>
                    <a:pt x="623303" y="2590"/>
                  </a:lnTo>
                  <a:lnTo>
                    <a:pt x="612101" y="0"/>
                  </a:lnTo>
                  <a:lnTo>
                    <a:pt x="612101" y="67703"/>
                  </a:lnTo>
                  <a:lnTo>
                    <a:pt x="612101" y="195580"/>
                  </a:lnTo>
                  <a:lnTo>
                    <a:pt x="558812" y="195580"/>
                  </a:lnTo>
                  <a:lnTo>
                    <a:pt x="558812" y="233184"/>
                  </a:lnTo>
                  <a:lnTo>
                    <a:pt x="170434" y="233184"/>
                  </a:lnTo>
                  <a:lnTo>
                    <a:pt x="170434" y="195580"/>
                  </a:lnTo>
                  <a:lnTo>
                    <a:pt x="124726" y="195580"/>
                  </a:lnTo>
                  <a:lnTo>
                    <a:pt x="124726" y="67703"/>
                  </a:lnTo>
                  <a:lnTo>
                    <a:pt x="170434" y="67703"/>
                  </a:lnTo>
                  <a:lnTo>
                    <a:pt x="170434" y="30099"/>
                  </a:lnTo>
                  <a:lnTo>
                    <a:pt x="566420" y="30099"/>
                  </a:lnTo>
                  <a:lnTo>
                    <a:pt x="558812" y="37617"/>
                  </a:lnTo>
                  <a:lnTo>
                    <a:pt x="558812" y="67703"/>
                  </a:lnTo>
                  <a:lnTo>
                    <a:pt x="612101" y="67703"/>
                  </a:lnTo>
                  <a:lnTo>
                    <a:pt x="612101" y="0"/>
                  </a:lnTo>
                  <a:lnTo>
                    <a:pt x="124726" y="0"/>
                  </a:lnTo>
                  <a:lnTo>
                    <a:pt x="113550" y="2590"/>
                  </a:lnTo>
                  <a:lnTo>
                    <a:pt x="103797" y="9410"/>
                  </a:lnTo>
                  <a:lnTo>
                    <a:pt x="96888" y="19050"/>
                  </a:lnTo>
                  <a:lnTo>
                    <a:pt x="94272" y="30099"/>
                  </a:lnTo>
                  <a:lnTo>
                    <a:pt x="94272" y="233184"/>
                  </a:lnTo>
                  <a:lnTo>
                    <a:pt x="96888" y="244233"/>
                  </a:lnTo>
                  <a:lnTo>
                    <a:pt x="103797" y="253873"/>
                  </a:lnTo>
                  <a:lnTo>
                    <a:pt x="113550" y="260680"/>
                  </a:lnTo>
                  <a:lnTo>
                    <a:pt x="124726" y="263271"/>
                  </a:lnTo>
                  <a:lnTo>
                    <a:pt x="612101" y="263271"/>
                  </a:lnTo>
                  <a:lnTo>
                    <a:pt x="623303" y="260680"/>
                  </a:lnTo>
                  <a:lnTo>
                    <a:pt x="633056" y="253873"/>
                  </a:lnTo>
                  <a:lnTo>
                    <a:pt x="639953" y="244233"/>
                  </a:lnTo>
                  <a:lnTo>
                    <a:pt x="642569" y="233184"/>
                  </a:lnTo>
                  <a:lnTo>
                    <a:pt x="642569" y="30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53">
              <a:extLst>
                <a:ext uri="{FF2B5EF4-FFF2-40B4-BE49-F238E27FC236}">
                  <a16:creationId xmlns:a16="http://schemas.microsoft.com/office/drawing/2014/main" id="{C1BD77C6-39DB-4C20-98CE-138E6F954B7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94209" y="5512145"/>
              <a:ext cx="78332" cy="150131"/>
            </a:xfrm>
            <a:prstGeom prst="rect">
              <a:avLst/>
            </a:prstGeom>
          </p:spPr>
        </p:pic>
      </p:grpSp>
      <p:sp>
        <p:nvSpPr>
          <p:cNvPr id="36" name="object 33">
            <a:extLst>
              <a:ext uri="{FF2B5EF4-FFF2-40B4-BE49-F238E27FC236}">
                <a16:creationId xmlns:a16="http://schemas.microsoft.com/office/drawing/2014/main" id="{1A8AE6FD-697C-4F9B-A16A-F639923BAD95}"/>
              </a:ext>
            </a:extLst>
          </p:cNvPr>
          <p:cNvSpPr/>
          <p:nvPr userDrawn="1"/>
        </p:nvSpPr>
        <p:spPr>
          <a:xfrm>
            <a:off x="336000" y="2623477"/>
            <a:ext cx="813435" cy="668020"/>
          </a:xfrm>
          <a:custGeom>
            <a:avLst/>
            <a:gdLst/>
            <a:ahLst/>
            <a:cxnLst/>
            <a:rect l="l" t="t" r="r" b="b"/>
            <a:pathLst>
              <a:path w="813435" h="668020">
                <a:moveTo>
                  <a:pt x="406458" y="141032"/>
                </a:moveTo>
                <a:lnTo>
                  <a:pt x="365034" y="143773"/>
                </a:lnTo>
                <a:lnTo>
                  <a:pt x="319263" y="151770"/>
                </a:lnTo>
                <a:lnTo>
                  <a:pt x="270892" y="164684"/>
                </a:lnTo>
                <a:lnTo>
                  <a:pt x="221670" y="182175"/>
                </a:lnTo>
                <a:lnTo>
                  <a:pt x="173342" y="203905"/>
                </a:lnTo>
                <a:lnTo>
                  <a:pt x="127655" y="229534"/>
                </a:lnTo>
                <a:lnTo>
                  <a:pt x="86358" y="258724"/>
                </a:lnTo>
                <a:lnTo>
                  <a:pt x="51197" y="291134"/>
                </a:lnTo>
                <a:lnTo>
                  <a:pt x="23919" y="326427"/>
                </a:lnTo>
                <a:lnTo>
                  <a:pt x="6270" y="364262"/>
                </a:lnTo>
                <a:lnTo>
                  <a:pt x="0" y="404301"/>
                </a:lnTo>
                <a:lnTo>
                  <a:pt x="6270" y="444343"/>
                </a:lnTo>
                <a:lnTo>
                  <a:pt x="23919" y="482180"/>
                </a:lnTo>
                <a:lnTo>
                  <a:pt x="51197" y="517473"/>
                </a:lnTo>
                <a:lnTo>
                  <a:pt x="86358" y="549883"/>
                </a:lnTo>
                <a:lnTo>
                  <a:pt x="127655" y="579073"/>
                </a:lnTo>
                <a:lnTo>
                  <a:pt x="173342" y="604701"/>
                </a:lnTo>
                <a:lnTo>
                  <a:pt x="221670" y="626430"/>
                </a:lnTo>
                <a:lnTo>
                  <a:pt x="270892" y="643921"/>
                </a:lnTo>
                <a:lnTo>
                  <a:pt x="319263" y="656834"/>
                </a:lnTo>
                <a:lnTo>
                  <a:pt x="365034" y="664830"/>
                </a:lnTo>
                <a:lnTo>
                  <a:pt x="406458" y="667571"/>
                </a:lnTo>
                <a:lnTo>
                  <a:pt x="447883" y="664830"/>
                </a:lnTo>
                <a:lnTo>
                  <a:pt x="493655" y="656834"/>
                </a:lnTo>
                <a:lnTo>
                  <a:pt x="542026" y="643921"/>
                </a:lnTo>
                <a:lnTo>
                  <a:pt x="591250" y="626430"/>
                </a:lnTo>
                <a:lnTo>
                  <a:pt x="625205" y="611164"/>
                </a:lnTo>
                <a:lnTo>
                  <a:pt x="406458" y="611164"/>
                </a:lnTo>
                <a:lnTo>
                  <a:pt x="359612" y="607785"/>
                </a:lnTo>
                <a:lnTo>
                  <a:pt x="308953" y="598059"/>
                </a:lnTo>
                <a:lnTo>
                  <a:pt x="256972" y="582607"/>
                </a:lnTo>
                <a:lnTo>
                  <a:pt x="206157" y="562047"/>
                </a:lnTo>
                <a:lnTo>
                  <a:pt x="158999" y="536999"/>
                </a:lnTo>
                <a:lnTo>
                  <a:pt x="117986" y="508081"/>
                </a:lnTo>
                <a:lnTo>
                  <a:pt x="85609" y="475913"/>
                </a:lnTo>
                <a:lnTo>
                  <a:pt x="64357" y="441113"/>
                </a:lnTo>
                <a:lnTo>
                  <a:pt x="56720" y="404301"/>
                </a:lnTo>
                <a:lnTo>
                  <a:pt x="64357" y="369970"/>
                </a:lnTo>
                <a:lnTo>
                  <a:pt x="85609" y="336489"/>
                </a:lnTo>
                <a:lnTo>
                  <a:pt x="117986" y="304711"/>
                </a:lnTo>
                <a:lnTo>
                  <a:pt x="158999" y="275486"/>
                </a:lnTo>
                <a:lnTo>
                  <a:pt x="206157" y="249666"/>
                </a:lnTo>
                <a:lnTo>
                  <a:pt x="256972" y="228103"/>
                </a:lnTo>
                <a:lnTo>
                  <a:pt x="308953" y="211646"/>
                </a:lnTo>
                <a:lnTo>
                  <a:pt x="359612" y="201148"/>
                </a:lnTo>
                <a:lnTo>
                  <a:pt x="406458" y="197459"/>
                </a:lnTo>
                <a:lnTo>
                  <a:pt x="625244" y="197459"/>
                </a:lnTo>
                <a:lnTo>
                  <a:pt x="591250" y="182175"/>
                </a:lnTo>
                <a:lnTo>
                  <a:pt x="542026" y="164684"/>
                </a:lnTo>
                <a:lnTo>
                  <a:pt x="493655" y="151770"/>
                </a:lnTo>
                <a:lnTo>
                  <a:pt x="447883" y="143773"/>
                </a:lnTo>
                <a:lnTo>
                  <a:pt x="406458" y="141032"/>
                </a:lnTo>
                <a:close/>
              </a:path>
              <a:path w="813435" h="668020">
                <a:moveTo>
                  <a:pt x="625244" y="197459"/>
                </a:moveTo>
                <a:lnTo>
                  <a:pt x="406458" y="197459"/>
                </a:lnTo>
                <a:lnTo>
                  <a:pt x="453308" y="201148"/>
                </a:lnTo>
                <a:lnTo>
                  <a:pt x="503969" y="211646"/>
                </a:lnTo>
                <a:lnTo>
                  <a:pt x="555952" y="228103"/>
                </a:lnTo>
                <a:lnTo>
                  <a:pt x="606768" y="249666"/>
                </a:lnTo>
                <a:lnTo>
                  <a:pt x="653928" y="275486"/>
                </a:lnTo>
                <a:lnTo>
                  <a:pt x="694941" y="304711"/>
                </a:lnTo>
                <a:lnTo>
                  <a:pt x="727318" y="336489"/>
                </a:lnTo>
                <a:lnTo>
                  <a:pt x="748570" y="369970"/>
                </a:lnTo>
                <a:lnTo>
                  <a:pt x="756207" y="404301"/>
                </a:lnTo>
                <a:lnTo>
                  <a:pt x="748570" y="441113"/>
                </a:lnTo>
                <a:lnTo>
                  <a:pt x="727318" y="475913"/>
                </a:lnTo>
                <a:lnTo>
                  <a:pt x="694941" y="508081"/>
                </a:lnTo>
                <a:lnTo>
                  <a:pt x="653928" y="536999"/>
                </a:lnTo>
                <a:lnTo>
                  <a:pt x="606768" y="562047"/>
                </a:lnTo>
                <a:lnTo>
                  <a:pt x="555952" y="582607"/>
                </a:lnTo>
                <a:lnTo>
                  <a:pt x="503969" y="598059"/>
                </a:lnTo>
                <a:lnTo>
                  <a:pt x="453308" y="607785"/>
                </a:lnTo>
                <a:lnTo>
                  <a:pt x="406458" y="611164"/>
                </a:lnTo>
                <a:lnTo>
                  <a:pt x="625205" y="611164"/>
                </a:lnTo>
                <a:lnTo>
                  <a:pt x="685267" y="579073"/>
                </a:lnTo>
                <a:lnTo>
                  <a:pt x="726566" y="549883"/>
                </a:lnTo>
                <a:lnTo>
                  <a:pt x="761728" y="517473"/>
                </a:lnTo>
                <a:lnTo>
                  <a:pt x="789008" y="482180"/>
                </a:lnTo>
                <a:lnTo>
                  <a:pt x="806656" y="444343"/>
                </a:lnTo>
                <a:lnTo>
                  <a:pt x="812928" y="404301"/>
                </a:lnTo>
                <a:lnTo>
                  <a:pt x="806656" y="364262"/>
                </a:lnTo>
                <a:lnTo>
                  <a:pt x="789008" y="326427"/>
                </a:lnTo>
                <a:lnTo>
                  <a:pt x="761728" y="291134"/>
                </a:lnTo>
                <a:lnTo>
                  <a:pt x="726566" y="258724"/>
                </a:lnTo>
                <a:lnTo>
                  <a:pt x="685267" y="229534"/>
                </a:lnTo>
                <a:lnTo>
                  <a:pt x="639580" y="203905"/>
                </a:lnTo>
                <a:lnTo>
                  <a:pt x="625244" y="197459"/>
                </a:lnTo>
                <a:close/>
              </a:path>
              <a:path w="813435" h="668020">
                <a:moveTo>
                  <a:pt x="406458" y="282085"/>
                </a:moveTo>
                <a:lnTo>
                  <a:pt x="359344" y="291927"/>
                </a:lnTo>
                <a:lnTo>
                  <a:pt x="320203" y="318515"/>
                </a:lnTo>
                <a:lnTo>
                  <a:pt x="293575" y="357287"/>
                </a:lnTo>
                <a:lnTo>
                  <a:pt x="283572" y="404301"/>
                </a:lnTo>
                <a:lnTo>
                  <a:pt x="293468" y="456606"/>
                </a:lnTo>
                <a:lnTo>
                  <a:pt x="320203" y="498335"/>
                </a:lnTo>
                <a:lnTo>
                  <a:pt x="359344" y="525960"/>
                </a:lnTo>
                <a:lnTo>
                  <a:pt x="406458" y="535952"/>
                </a:lnTo>
                <a:lnTo>
                  <a:pt x="453573" y="525960"/>
                </a:lnTo>
                <a:lnTo>
                  <a:pt x="479383" y="507743"/>
                </a:lnTo>
                <a:lnTo>
                  <a:pt x="406458" y="507743"/>
                </a:lnTo>
                <a:lnTo>
                  <a:pt x="366283" y="499516"/>
                </a:lnTo>
                <a:lnTo>
                  <a:pt x="333200" y="477183"/>
                </a:lnTo>
                <a:lnTo>
                  <a:pt x="310802" y="444343"/>
                </a:lnTo>
                <a:lnTo>
                  <a:pt x="310510" y="443097"/>
                </a:lnTo>
                <a:lnTo>
                  <a:pt x="302482" y="404301"/>
                </a:lnTo>
                <a:lnTo>
                  <a:pt x="310752" y="365814"/>
                </a:lnTo>
                <a:lnTo>
                  <a:pt x="333200" y="336140"/>
                </a:lnTo>
                <a:lnTo>
                  <a:pt x="366283" y="317041"/>
                </a:lnTo>
                <a:lnTo>
                  <a:pt x="406458" y="310283"/>
                </a:lnTo>
                <a:lnTo>
                  <a:pt x="480596" y="310283"/>
                </a:lnTo>
                <a:lnTo>
                  <a:pt x="453573" y="291927"/>
                </a:lnTo>
                <a:lnTo>
                  <a:pt x="406458" y="282085"/>
                </a:lnTo>
                <a:close/>
              </a:path>
              <a:path w="813435" h="668020">
                <a:moveTo>
                  <a:pt x="480596" y="310283"/>
                </a:moveTo>
                <a:lnTo>
                  <a:pt x="406458" y="310283"/>
                </a:lnTo>
                <a:lnTo>
                  <a:pt x="446634" y="317041"/>
                </a:lnTo>
                <a:lnTo>
                  <a:pt x="479717" y="336140"/>
                </a:lnTo>
                <a:lnTo>
                  <a:pt x="502164" y="365814"/>
                </a:lnTo>
                <a:lnTo>
                  <a:pt x="510434" y="404301"/>
                </a:lnTo>
                <a:lnTo>
                  <a:pt x="502407" y="443097"/>
                </a:lnTo>
                <a:lnTo>
                  <a:pt x="502114" y="444343"/>
                </a:lnTo>
                <a:lnTo>
                  <a:pt x="479717" y="477183"/>
                </a:lnTo>
                <a:lnTo>
                  <a:pt x="446634" y="499516"/>
                </a:lnTo>
                <a:lnTo>
                  <a:pt x="406458" y="507743"/>
                </a:lnTo>
                <a:lnTo>
                  <a:pt x="479383" y="507743"/>
                </a:lnTo>
                <a:lnTo>
                  <a:pt x="492714" y="498335"/>
                </a:lnTo>
                <a:lnTo>
                  <a:pt x="519448" y="456606"/>
                </a:lnTo>
                <a:lnTo>
                  <a:pt x="529345" y="404301"/>
                </a:lnTo>
                <a:lnTo>
                  <a:pt x="519448" y="357442"/>
                </a:lnTo>
                <a:lnTo>
                  <a:pt x="492714" y="318515"/>
                </a:lnTo>
                <a:lnTo>
                  <a:pt x="480596" y="310283"/>
                </a:lnTo>
                <a:close/>
              </a:path>
              <a:path w="813435" h="668020">
                <a:moveTo>
                  <a:pt x="349738" y="394898"/>
                </a:moveTo>
                <a:lnTo>
                  <a:pt x="330838" y="394898"/>
                </a:lnTo>
                <a:lnTo>
                  <a:pt x="330838" y="404301"/>
                </a:lnTo>
                <a:lnTo>
                  <a:pt x="336007" y="435889"/>
                </a:lnTo>
                <a:lnTo>
                  <a:pt x="350923" y="459543"/>
                </a:lnTo>
                <a:lnTo>
                  <a:pt x="374702" y="474382"/>
                </a:lnTo>
                <a:lnTo>
                  <a:pt x="406458" y="479524"/>
                </a:lnTo>
                <a:lnTo>
                  <a:pt x="415914" y="479524"/>
                </a:lnTo>
                <a:lnTo>
                  <a:pt x="415914" y="460729"/>
                </a:lnTo>
                <a:lnTo>
                  <a:pt x="406458" y="460729"/>
                </a:lnTo>
                <a:lnTo>
                  <a:pt x="385633" y="455880"/>
                </a:lnTo>
                <a:lnTo>
                  <a:pt x="367465" y="443097"/>
                </a:lnTo>
                <a:lnTo>
                  <a:pt x="354613" y="425023"/>
                </a:lnTo>
                <a:lnTo>
                  <a:pt x="349738" y="404301"/>
                </a:lnTo>
                <a:lnTo>
                  <a:pt x="349738" y="394898"/>
                </a:lnTo>
                <a:close/>
              </a:path>
              <a:path w="813435" h="668020">
                <a:moveTo>
                  <a:pt x="378103" y="347895"/>
                </a:moveTo>
                <a:lnTo>
                  <a:pt x="349738" y="347895"/>
                </a:lnTo>
                <a:lnTo>
                  <a:pt x="349738" y="357287"/>
                </a:lnTo>
                <a:lnTo>
                  <a:pt x="345753" y="358906"/>
                </a:lnTo>
                <a:lnTo>
                  <a:pt x="346196" y="363173"/>
                </a:lnTo>
                <a:lnTo>
                  <a:pt x="348409" y="369201"/>
                </a:lnTo>
                <a:lnTo>
                  <a:pt x="349738" y="376103"/>
                </a:lnTo>
                <a:lnTo>
                  <a:pt x="368648" y="376103"/>
                </a:lnTo>
                <a:lnTo>
                  <a:pt x="368648" y="366711"/>
                </a:lnTo>
                <a:lnTo>
                  <a:pt x="378103" y="366711"/>
                </a:lnTo>
                <a:lnTo>
                  <a:pt x="378103" y="347895"/>
                </a:lnTo>
                <a:close/>
              </a:path>
              <a:path w="813435" h="668020">
                <a:moveTo>
                  <a:pt x="94525" y="96374"/>
                </a:moveTo>
                <a:lnTo>
                  <a:pt x="84187" y="98140"/>
                </a:lnTo>
                <a:lnTo>
                  <a:pt x="75620" y="103441"/>
                </a:lnTo>
                <a:lnTo>
                  <a:pt x="70302" y="111956"/>
                </a:lnTo>
                <a:lnTo>
                  <a:pt x="68529" y="122237"/>
                </a:lnTo>
                <a:lnTo>
                  <a:pt x="70302" y="132517"/>
                </a:lnTo>
                <a:lnTo>
                  <a:pt x="75620" y="141032"/>
                </a:lnTo>
                <a:lnTo>
                  <a:pt x="103975" y="178643"/>
                </a:lnTo>
                <a:lnTo>
                  <a:pt x="141786" y="178643"/>
                </a:lnTo>
                <a:lnTo>
                  <a:pt x="147104" y="170129"/>
                </a:lnTo>
                <a:lnTo>
                  <a:pt x="148877" y="159849"/>
                </a:lnTo>
                <a:lnTo>
                  <a:pt x="147104" y="149563"/>
                </a:lnTo>
                <a:lnTo>
                  <a:pt x="141786" y="141032"/>
                </a:lnTo>
                <a:lnTo>
                  <a:pt x="113431" y="103441"/>
                </a:lnTo>
                <a:lnTo>
                  <a:pt x="104863" y="98140"/>
                </a:lnTo>
                <a:lnTo>
                  <a:pt x="94525" y="96374"/>
                </a:lnTo>
                <a:close/>
              </a:path>
              <a:path w="813435" h="668020">
                <a:moveTo>
                  <a:pt x="700678" y="96374"/>
                </a:moveTo>
                <a:lnTo>
                  <a:pt x="693144" y="98140"/>
                </a:lnTo>
                <a:lnTo>
                  <a:pt x="690041" y="103441"/>
                </a:lnTo>
                <a:lnTo>
                  <a:pt x="652231" y="141032"/>
                </a:lnTo>
                <a:lnTo>
                  <a:pt x="646918" y="149563"/>
                </a:lnTo>
                <a:lnTo>
                  <a:pt x="645147" y="159849"/>
                </a:lnTo>
                <a:lnTo>
                  <a:pt x="646918" y="170129"/>
                </a:lnTo>
                <a:lnTo>
                  <a:pt x="652231" y="178643"/>
                </a:lnTo>
                <a:lnTo>
                  <a:pt x="690041" y="178643"/>
                </a:lnTo>
                <a:lnTo>
                  <a:pt x="718407" y="141032"/>
                </a:lnTo>
                <a:lnTo>
                  <a:pt x="723720" y="132517"/>
                </a:lnTo>
                <a:lnTo>
                  <a:pt x="725490" y="122237"/>
                </a:lnTo>
                <a:lnTo>
                  <a:pt x="723720" y="111956"/>
                </a:lnTo>
                <a:lnTo>
                  <a:pt x="718407" y="103441"/>
                </a:lnTo>
                <a:lnTo>
                  <a:pt x="709986" y="98140"/>
                </a:lnTo>
                <a:lnTo>
                  <a:pt x="700678" y="96374"/>
                </a:lnTo>
                <a:close/>
              </a:path>
              <a:path w="813435" h="668020">
                <a:moveTo>
                  <a:pt x="243402" y="33795"/>
                </a:moveTo>
                <a:lnTo>
                  <a:pt x="217406" y="65830"/>
                </a:lnTo>
                <a:lnTo>
                  <a:pt x="245762" y="112834"/>
                </a:lnTo>
                <a:lnTo>
                  <a:pt x="247387" y="119739"/>
                </a:lnTo>
                <a:lnTo>
                  <a:pt x="251671" y="125763"/>
                </a:lnTo>
                <a:lnTo>
                  <a:pt x="257728" y="130023"/>
                </a:lnTo>
                <a:lnTo>
                  <a:pt x="264672" y="131639"/>
                </a:lnTo>
                <a:lnTo>
                  <a:pt x="274127" y="122237"/>
                </a:lnTo>
                <a:lnTo>
                  <a:pt x="284906" y="119153"/>
                </a:lnTo>
                <a:lnTo>
                  <a:pt x="289483" y="111661"/>
                </a:lnTo>
                <a:lnTo>
                  <a:pt x="288826" y="103441"/>
                </a:lnTo>
                <a:lnTo>
                  <a:pt x="288743" y="102402"/>
                </a:lnTo>
                <a:lnTo>
                  <a:pt x="283572" y="94018"/>
                </a:lnTo>
                <a:lnTo>
                  <a:pt x="264672" y="47014"/>
                </a:lnTo>
                <a:lnTo>
                  <a:pt x="257581" y="40257"/>
                </a:lnTo>
                <a:lnTo>
                  <a:pt x="250491" y="35264"/>
                </a:lnTo>
                <a:lnTo>
                  <a:pt x="243402" y="33795"/>
                </a:lnTo>
                <a:close/>
              </a:path>
              <a:path w="813435" h="668020">
                <a:moveTo>
                  <a:pt x="558592" y="33795"/>
                </a:moveTo>
                <a:lnTo>
                  <a:pt x="548254" y="35264"/>
                </a:lnTo>
                <a:lnTo>
                  <a:pt x="537913" y="40257"/>
                </a:lnTo>
                <a:lnTo>
                  <a:pt x="529345" y="47014"/>
                </a:lnTo>
                <a:lnTo>
                  <a:pt x="510434" y="94018"/>
                </a:lnTo>
                <a:lnTo>
                  <a:pt x="506598" y="102402"/>
                </a:lnTo>
                <a:lnTo>
                  <a:pt x="508076" y="111661"/>
                </a:lnTo>
                <a:lnTo>
                  <a:pt x="513099" y="119153"/>
                </a:lnTo>
                <a:lnTo>
                  <a:pt x="519900" y="122237"/>
                </a:lnTo>
                <a:lnTo>
                  <a:pt x="529345" y="122237"/>
                </a:lnTo>
                <a:lnTo>
                  <a:pt x="529345" y="131639"/>
                </a:lnTo>
                <a:lnTo>
                  <a:pt x="576610" y="65830"/>
                </a:lnTo>
                <a:lnTo>
                  <a:pt x="580451" y="58776"/>
                </a:lnTo>
                <a:lnTo>
                  <a:pt x="578974" y="51720"/>
                </a:lnTo>
                <a:lnTo>
                  <a:pt x="573951" y="44665"/>
                </a:lnTo>
                <a:lnTo>
                  <a:pt x="567155" y="37611"/>
                </a:lnTo>
                <a:lnTo>
                  <a:pt x="558592" y="33795"/>
                </a:lnTo>
                <a:close/>
              </a:path>
              <a:path w="813435" h="668020">
                <a:moveTo>
                  <a:pt x="406458" y="0"/>
                </a:moveTo>
                <a:lnTo>
                  <a:pt x="394050" y="1619"/>
                </a:lnTo>
                <a:lnTo>
                  <a:pt x="385189" y="5885"/>
                </a:lnTo>
                <a:lnTo>
                  <a:pt x="379874" y="11913"/>
                </a:lnTo>
                <a:lnTo>
                  <a:pt x="378103" y="18816"/>
                </a:lnTo>
                <a:lnTo>
                  <a:pt x="378103" y="94018"/>
                </a:lnTo>
                <a:lnTo>
                  <a:pt x="379874" y="102402"/>
                </a:lnTo>
                <a:lnTo>
                  <a:pt x="385189" y="111661"/>
                </a:lnTo>
                <a:lnTo>
                  <a:pt x="394050" y="119153"/>
                </a:lnTo>
                <a:lnTo>
                  <a:pt x="406458" y="122237"/>
                </a:lnTo>
                <a:lnTo>
                  <a:pt x="413400" y="119153"/>
                </a:lnTo>
                <a:lnTo>
                  <a:pt x="419454" y="111661"/>
                </a:lnTo>
                <a:lnTo>
                  <a:pt x="423735" y="102402"/>
                </a:lnTo>
                <a:lnTo>
                  <a:pt x="425358" y="94018"/>
                </a:lnTo>
                <a:lnTo>
                  <a:pt x="425358" y="18816"/>
                </a:lnTo>
                <a:lnTo>
                  <a:pt x="423735" y="11913"/>
                </a:lnTo>
                <a:lnTo>
                  <a:pt x="419454" y="5885"/>
                </a:lnTo>
                <a:lnTo>
                  <a:pt x="413400" y="1619"/>
                </a:lnTo>
                <a:lnTo>
                  <a:pt x="4064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4">
            <a:extLst>
              <a:ext uri="{FF2B5EF4-FFF2-40B4-BE49-F238E27FC236}">
                <a16:creationId xmlns:a16="http://schemas.microsoft.com/office/drawing/2014/main" id="{A2C68748-9F30-4AA9-8602-7E1E0ED7F6D2}"/>
              </a:ext>
            </a:extLst>
          </p:cNvPr>
          <p:cNvSpPr/>
          <p:nvPr userDrawn="1"/>
        </p:nvSpPr>
        <p:spPr>
          <a:xfrm>
            <a:off x="1583625" y="2634615"/>
            <a:ext cx="643890" cy="794385"/>
          </a:xfrm>
          <a:custGeom>
            <a:avLst/>
            <a:gdLst/>
            <a:ahLst/>
            <a:cxnLst/>
            <a:rect l="l" t="t" r="r" b="b"/>
            <a:pathLst>
              <a:path w="643890" h="794385">
                <a:moveTo>
                  <a:pt x="321665" y="0"/>
                </a:moveTo>
                <a:lnTo>
                  <a:pt x="273655" y="3390"/>
                </a:lnTo>
                <a:lnTo>
                  <a:pt x="227992" y="13223"/>
                </a:lnTo>
                <a:lnTo>
                  <a:pt x="185145" y="28995"/>
                </a:lnTo>
                <a:lnTo>
                  <a:pt x="145581" y="50199"/>
                </a:lnTo>
                <a:lnTo>
                  <a:pt x="109772" y="76330"/>
                </a:lnTo>
                <a:lnTo>
                  <a:pt x="78184" y="106884"/>
                </a:lnTo>
                <a:lnTo>
                  <a:pt x="51288" y="141354"/>
                </a:lnTo>
                <a:lnTo>
                  <a:pt x="29553" y="179235"/>
                </a:lnTo>
                <a:lnTo>
                  <a:pt x="13447" y="220022"/>
                </a:lnTo>
                <a:lnTo>
                  <a:pt x="3549" y="262736"/>
                </a:lnTo>
                <a:lnTo>
                  <a:pt x="3440" y="263210"/>
                </a:lnTo>
                <a:lnTo>
                  <a:pt x="0" y="308294"/>
                </a:lnTo>
                <a:lnTo>
                  <a:pt x="3480" y="354857"/>
                </a:lnTo>
                <a:lnTo>
                  <a:pt x="3546" y="355733"/>
                </a:lnTo>
                <a:lnTo>
                  <a:pt x="14185" y="400548"/>
                </a:lnTo>
                <a:lnTo>
                  <a:pt x="31920" y="443611"/>
                </a:lnTo>
                <a:lnTo>
                  <a:pt x="56752" y="485796"/>
                </a:lnTo>
                <a:lnTo>
                  <a:pt x="86760" y="519078"/>
                </a:lnTo>
                <a:lnTo>
                  <a:pt x="119430" y="548856"/>
                </a:lnTo>
                <a:lnTo>
                  <a:pt x="153876" y="575129"/>
                </a:lnTo>
                <a:lnTo>
                  <a:pt x="189208" y="597898"/>
                </a:lnTo>
                <a:lnTo>
                  <a:pt x="293289" y="775400"/>
                </a:lnTo>
                <a:lnTo>
                  <a:pt x="300381" y="782261"/>
                </a:lnTo>
                <a:lnTo>
                  <a:pt x="307473" y="788248"/>
                </a:lnTo>
                <a:lnTo>
                  <a:pt x="314568" y="792484"/>
                </a:lnTo>
                <a:lnTo>
                  <a:pt x="321665" y="794091"/>
                </a:lnTo>
                <a:lnTo>
                  <a:pt x="328763" y="792484"/>
                </a:lnTo>
                <a:lnTo>
                  <a:pt x="335857" y="788248"/>
                </a:lnTo>
                <a:lnTo>
                  <a:pt x="342950" y="782261"/>
                </a:lnTo>
                <a:lnTo>
                  <a:pt x="350041" y="775400"/>
                </a:lnTo>
                <a:lnTo>
                  <a:pt x="388384" y="710009"/>
                </a:lnTo>
                <a:lnTo>
                  <a:pt x="321665" y="710009"/>
                </a:lnTo>
                <a:lnTo>
                  <a:pt x="236516" y="560537"/>
                </a:lnTo>
                <a:lnTo>
                  <a:pt x="236516" y="551197"/>
                </a:lnTo>
                <a:lnTo>
                  <a:pt x="227050" y="551197"/>
                </a:lnTo>
                <a:lnTo>
                  <a:pt x="184852" y="528424"/>
                </a:lnTo>
                <a:lnTo>
                  <a:pt x="147781" y="500585"/>
                </a:lnTo>
                <a:lnTo>
                  <a:pt x="116336" y="468336"/>
                </a:lnTo>
                <a:lnTo>
                  <a:pt x="91014" y="432328"/>
                </a:lnTo>
                <a:lnTo>
                  <a:pt x="72311" y="393216"/>
                </a:lnTo>
                <a:lnTo>
                  <a:pt x="60724" y="351654"/>
                </a:lnTo>
                <a:lnTo>
                  <a:pt x="56752" y="308294"/>
                </a:lnTo>
                <a:lnTo>
                  <a:pt x="61118" y="263210"/>
                </a:lnTo>
                <a:lnTo>
                  <a:pt x="61164" y="262736"/>
                </a:lnTo>
                <a:lnTo>
                  <a:pt x="73808" y="220022"/>
                </a:lnTo>
                <a:lnTo>
                  <a:pt x="93895" y="180616"/>
                </a:lnTo>
                <a:lnTo>
                  <a:pt x="120500" y="145438"/>
                </a:lnTo>
                <a:lnTo>
                  <a:pt x="152789" y="115104"/>
                </a:lnTo>
                <a:lnTo>
                  <a:pt x="189907" y="90306"/>
                </a:lnTo>
                <a:lnTo>
                  <a:pt x="230997" y="71736"/>
                </a:lnTo>
                <a:lnTo>
                  <a:pt x="275202" y="60087"/>
                </a:lnTo>
                <a:lnTo>
                  <a:pt x="321665" y="56050"/>
                </a:lnTo>
                <a:lnTo>
                  <a:pt x="501662" y="56050"/>
                </a:lnTo>
                <a:lnTo>
                  <a:pt x="493567" y="50199"/>
                </a:lnTo>
                <a:lnTo>
                  <a:pt x="454089" y="28995"/>
                </a:lnTo>
                <a:lnTo>
                  <a:pt x="411882" y="13223"/>
                </a:lnTo>
                <a:lnTo>
                  <a:pt x="367541" y="3390"/>
                </a:lnTo>
                <a:lnTo>
                  <a:pt x="321665" y="0"/>
                </a:lnTo>
                <a:close/>
              </a:path>
              <a:path w="643890" h="794385">
                <a:moveTo>
                  <a:pt x="501662" y="56050"/>
                </a:moveTo>
                <a:lnTo>
                  <a:pt x="321665" y="56050"/>
                </a:lnTo>
                <a:lnTo>
                  <a:pt x="368129" y="60087"/>
                </a:lnTo>
                <a:lnTo>
                  <a:pt x="412333" y="71736"/>
                </a:lnTo>
                <a:lnTo>
                  <a:pt x="453423" y="90306"/>
                </a:lnTo>
                <a:lnTo>
                  <a:pt x="490541" y="115104"/>
                </a:lnTo>
                <a:lnTo>
                  <a:pt x="522830" y="145438"/>
                </a:lnTo>
                <a:lnTo>
                  <a:pt x="549436" y="180616"/>
                </a:lnTo>
                <a:lnTo>
                  <a:pt x="569522" y="220022"/>
                </a:lnTo>
                <a:lnTo>
                  <a:pt x="582166" y="262736"/>
                </a:lnTo>
                <a:lnTo>
                  <a:pt x="586578" y="308294"/>
                </a:lnTo>
                <a:lnTo>
                  <a:pt x="582606" y="351654"/>
                </a:lnTo>
                <a:lnTo>
                  <a:pt x="571020" y="393216"/>
                </a:lnTo>
                <a:lnTo>
                  <a:pt x="552317" y="432328"/>
                </a:lnTo>
                <a:lnTo>
                  <a:pt x="526994" y="468336"/>
                </a:lnTo>
                <a:lnTo>
                  <a:pt x="495549" y="500585"/>
                </a:lnTo>
                <a:lnTo>
                  <a:pt x="458479" y="528424"/>
                </a:lnTo>
                <a:lnTo>
                  <a:pt x="416280" y="551197"/>
                </a:lnTo>
                <a:lnTo>
                  <a:pt x="406814" y="551197"/>
                </a:lnTo>
                <a:lnTo>
                  <a:pt x="406814" y="560537"/>
                </a:lnTo>
                <a:lnTo>
                  <a:pt x="321665" y="710009"/>
                </a:lnTo>
                <a:lnTo>
                  <a:pt x="388384" y="710009"/>
                </a:lnTo>
                <a:lnTo>
                  <a:pt x="454122" y="597898"/>
                </a:lnTo>
                <a:lnTo>
                  <a:pt x="489454" y="575129"/>
                </a:lnTo>
                <a:lnTo>
                  <a:pt x="523900" y="548856"/>
                </a:lnTo>
                <a:lnTo>
                  <a:pt x="556570" y="519078"/>
                </a:lnTo>
                <a:lnTo>
                  <a:pt x="586578" y="485796"/>
                </a:lnTo>
                <a:lnTo>
                  <a:pt x="611411" y="443611"/>
                </a:lnTo>
                <a:lnTo>
                  <a:pt x="629145" y="400548"/>
                </a:lnTo>
                <a:lnTo>
                  <a:pt x="639785" y="355733"/>
                </a:lnTo>
                <a:lnTo>
                  <a:pt x="643331" y="308294"/>
                </a:lnTo>
                <a:lnTo>
                  <a:pt x="639677" y="263210"/>
                </a:lnTo>
                <a:lnTo>
                  <a:pt x="629115" y="220022"/>
                </a:lnTo>
                <a:lnTo>
                  <a:pt x="612241" y="179235"/>
                </a:lnTo>
                <a:lnTo>
                  <a:pt x="589652" y="141354"/>
                </a:lnTo>
                <a:lnTo>
                  <a:pt x="561946" y="106884"/>
                </a:lnTo>
                <a:lnTo>
                  <a:pt x="529718" y="76330"/>
                </a:lnTo>
                <a:lnTo>
                  <a:pt x="501662" y="56050"/>
                </a:lnTo>
                <a:close/>
              </a:path>
              <a:path w="643890" h="794385">
                <a:moveTo>
                  <a:pt x="321665" y="186852"/>
                </a:moveTo>
                <a:lnTo>
                  <a:pt x="274508" y="196631"/>
                </a:lnTo>
                <a:lnTo>
                  <a:pt x="235334" y="223048"/>
                </a:lnTo>
                <a:lnTo>
                  <a:pt x="208681" y="261579"/>
                </a:lnTo>
                <a:lnTo>
                  <a:pt x="208578" y="261727"/>
                </a:lnTo>
                <a:lnTo>
                  <a:pt x="198674" y="308294"/>
                </a:lnTo>
                <a:lnTo>
                  <a:pt x="208578" y="354857"/>
                </a:lnTo>
                <a:lnTo>
                  <a:pt x="235334" y="393541"/>
                </a:lnTo>
                <a:lnTo>
                  <a:pt x="274508" y="419964"/>
                </a:lnTo>
                <a:lnTo>
                  <a:pt x="321665" y="429746"/>
                </a:lnTo>
                <a:lnTo>
                  <a:pt x="368827" y="419964"/>
                </a:lnTo>
                <a:lnTo>
                  <a:pt x="408000" y="393541"/>
                </a:lnTo>
                <a:lnTo>
                  <a:pt x="421733" y="373684"/>
                </a:lnTo>
                <a:lnTo>
                  <a:pt x="321665" y="373684"/>
                </a:lnTo>
                <a:lnTo>
                  <a:pt x="295352" y="368721"/>
                </a:lnTo>
                <a:lnTo>
                  <a:pt x="274360" y="354999"/>
                </a:lnTo>
                <a:lnTo>
                  <a:pt x="260463" y="334272"/>
                </a:lnTo>
                <a:lnTo>
                  <a:pt x="255437" y="308294"/>
                </a:lnTo>
                <a:lnTo>
                  <a:pt x="260463" y="282309"/>
                </a:lnTo>
                <a:lnTo>
                  <a:pt x="274261" y="261727"/>
                </a:lnTo>
                <a:lnTo>
                  <a:pt x="274360" y="261579"/>
                </a:lnTo>
                <a:lnTo>
                  <a:pt x="295352" y="247856"/>
                </a:lnTo>
                <a:lnTo>
                  <a:pt x="321665" y="242893"/>
                </a:lnTo>
                <a:lnTo>
                  <a:pt x="421726" y="242893"/>
                </a:lnTo>
                <a:lnTo>
                  <a:pt x="408000" y="223048"/>
                </a:lnTo>
                <a:lnTo>
                  <a:pt x="368827" y="196631"/>
                </a:lnTo>
                <a:lnTo>
                  <a:pt x="321665" y="186852"/>
                </a:lnTo>
                <a:close/>
              </a:path>
              <a:path w="643890" h="794385">
                <a:moveTo>
                  <a:pt x="421726" y="242893"/>
                </a:moveTo>
                <a:lnTo>
                  <a:pt x="321665" y="242893"/>
                </a:lnTo>
                <a:lnTo>
                  <a:pt x="347979" y="247856"/>
                </a:lnTo>
                <a:lnTo>
                  <a:pt x="368975" y="261579"/>
                </a:lnTo>
                <a:lnTo>
                  <a:pt x="382876" y="282309"/>
                </a:lnTo>
                <a:lnTo>
                  <a:pt x="387904" y="308294"/>
                </a:lnTo>
                <a:lnTo>
                  <a:pt x="382876" y="334272"/>
                </a:lnTo>
                <a:lnTo>
                  <a:pt x="369070" y="354857"/>
                </a:lnTo>
                <a:lnTo>
                  <a:pt x="368975" y="354999"/>
                </a:lnTo>
                <a:lnTo>
                  <a:pt x="347979" y="368721"/>
                </a:lnTo>
                <a:lnTo>
                  <a:pt x="321665" y="373684"/>
                </a:lnTo>
                <a:lnTo>
                  <a:pt x="421733" y="373684"/>
                </a:lnTo>
                <a:lnTo>
                  <a:pt x="434656" y="354999"/>
                </a:lnTo>
                <a:lnTo>
                  <a:pt x="434754" y="354857"/>
                </a:lnTo>
                <a:lnTo>
                  <a:pt x="444656" y="308294"/>
                </a:lnTo>
                <a:lnTo>
                  <a:pt x="434754" y="261727"/>
                </a:lnTo>
                <a:lnTo>
                  <a:pt x="421726" y="242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9" name="object 35">
            <a:extLst>
              <a:ext uri="{FF2B5EF4-FFF2-40B4-BE49-F238E27FC236}">
                <a16:creationId xmlns:a16="http://schemas.microsoft.com/office/drawing/2014/main" id="{CA4227AB-7A46-40C2-903A-55609C9F44C6}"/>
              </a:ext>
            </a:extLst>
          </p:cNvPr>
          <p:cNvGrpSpPr/>
          <p:nvPr userDrawn="1"/>
        </p:nvGrpSpPr>
        <p:grpSpPr>
          <a:xfrm>
            <a:off x="2451538" y="2634615"/>
            <a:ext cx="800100" cy="796925"/>
            <a:chOff x="10299001" y="7138024"/>
            <a:chExt cx="800100" cy="796925"/>
          </a:xfrm>
        </p:grpSpPr>
        <p:pic>
          <p:nvPicPr>
            <p:cNvPr id="40" name="object 36">
              <a:extLst>
                <a:ext uri="{FF2B5EF4-FFF2-40B4-BE49-F238E27FC236}">
                  <a16:creationId xmlns:a16="http://schemas.microsoft.com/office/drawing/2014/main" id="{A7CA1F06-9BC5-4591-BE7E-32D7090B68A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93221" y="7235142"/>
              <a:ext cx="158812" cy="193598"/>
            </a:xfrm>
            <a:prstGeom prst="rect">
              <a:avLst/>
            </a:prstGeom>
          </p:spPr>
        </p:pic>
        <p:sp>
          <p:nvSpPr>
            <p:cNvPr id="41" name="object 37">
              <a:extLst>
                <a:ext uri="{FF2B5EF4-FFF2-40B4-BE49-F238E27FC236}">
                  <a16:creationId xmlns:a16="http://schemas.microsoft.com/office/drawing/2014/main" id="{6BF83A23-A5E7-4562-B361-40F7BFCC114F}"/>
                </a:ext>
              </a:extLst>
            </p:cNvPr>
            <p:cNvSpPr/>
            <p:nvPr/>
          </p:nvSpPr>
          <p:spPr>
            <a:xfrm>
              <a:off x="10299001" y="7138024"/>
              <a:ext cx="800100" cy="796925"/>
            </a:xfrm>
            <a:custGeom>
              <a:avLst/>
              <a:gdLst/>
              <a:ahLst/>
              <a:cxnLst/>
              <a:rect l="l" t="t" r="r" b="b"/>
              <a:pathLst>
                <a:path w="800100" h="796925">
                  <a:moveTo>
                    <a:pt x="598435" y="628054"/>
                  </a:moveTo>
                  <a:lnTo>
                    <a:pt x="536130" y="628054"/>
                  </a:lnTo>
                  <a:lnTo>
                    <a:pt x="545522" y="637425"/>
                  </a:lnTo>
                  <a:lnTo>
                    <a:pt x="536130" y="656178"/>
                  </a:lnTo>
                  <a:lnTo>
                    <a:pt x="536130" y="674932"/>
                  </a:lnTo>
                  <a:lnTo>
                    <a:pt x="545522" y="674932"/>
                  </a:lnTo>
                  <a:lnTo>
                    <a:pt x="592557" y="731160"/>
                  </a:lnTo>
                  <a:lnTo>
                    <a:pt x="639572" y="731160"/>
                  </a:lnTo>
                  <a:lnTo>
                    <a:pt x="648985" y="778039"/>
                  </a:lnTo>
                  <a:lnTo>
                    <a:pt x="656049" y="784927"/>
                  </a:lnTo>
                  <a:lnTo>
                    <a:pt x="663106" y="790934"/>
                  </a:lnTo>
                  <a:lnTo>
                    <a:pt x="670158" y="795181"/>
                  </a:lnTo>
                  <a:lnTo>
                    <a:pt x="677204" y="796792"/>
                  </a:lnTo>
                  <a:lnTo>
                    <a:pt x="780667" y="778039"/>
                  </a:lnTo>
                  <a:lnTo>
                    <a:pt x="787574" y="771008"/>
                  </a:lnTo>
                  <a:lnTo>
                    <a:pt x="793601" y="763976"/>
                  </a:lnTo>
                  <a:lnTo>
                    <a:pt x="797865" y="756944"/>
                  </a:lnTo>
                  <a:lnTo>
                    <a:pt x="799483" y="749914"/>
                  </a:lnTo>
                  <a:lnTo>
                    <a:pt x="798627" y="740532"/>
                  </a:lnTo>
                  <a:lnTo>
                    <a:pt x="696020" y="740532"/>
                  </a:lnTo>
                  <a:lnTo>
                    <a:pt x="677204" y="703057"/>
                  </a:lnTo>
                  <a:lnTo>
                    <a:pt x="675590" y="696168"/>
                  </a:lnTo>
                  <a:lnTo>
                    <a:pt x="671332" y="690162"/>
                  </a:lnTo>
                  <a:lnTo>
                    <a:pt x="665312" y="685914"/>
                  </a:lnTo>
                  <a:lnTo>
                    <a:pt x="658409" y="684303"/>
                  </a:lnTo>
                  <a:lnTo>
                    <a:pt x="620776" y="684303"/>
                  </a:lnTo>
                  <a:lnTo>
                    <a:pt x="592557" y="656178"/>
                  </a:lnTo>
                  <a:lnTo>
                    <a:pt x="592557" y="637425"/>
                  </a:lnTo>
                  <a:lnTo>
                    <a:pt x="597846" y="630398"/>
                  </a:lnTo>
                  <a:lnTo>
                    <a:pt x="598435" y="628054"/>
                  </a:lnTo>
                  <a:close/>
                </a:path>
                <a:path w="800100" h="796925">
                  <a:moveTo>
                    <a:pt x="440350" y="46878"/>
                  </a:moveTo>
                  <a:lnTo>
                    <a:pt x="282169" y="46878"/>
                  </a:lnTo>
                  <a:lnTo>
                    <a:pt x="330080" y="51565"/>
                  </a:lnTo>
                  <a:lnTo>
                    <a:pt x="374464" y="65040"/>
                  </a:lnTo>
                  <a:lnTo>
                    <a:pt x="414438" y="86425"/>
                  </a:lnTo>
                  <a:lnTo>
                    <a:pt x="449122" y="114840"/>
                  </a:lnTo>
                  <a:lnTo>
                    <a:pt x="477633" y="149407"/>
                  </a:lnTo>
                  <a:lnTo>
                    <a:pt x="499090" y="189246"/>
                  </a:lnTo>
                  <a:lnTo>
                    <a:pt x="512611" y="233479"/>
                  </a:lnTo>
                  <a:lnTo>
                    <a:pt x="517314" y="281227"/>
                  </a:lnTo>
                  <a:lnTo>
                    <a:pt x="515550" y="307879"/>
                  </a:lnTo>
                  <a:lnTo>
                    <a:pt x="510260" y="332777"/>
                  </a:lnTo>
                  <a:lnTo>
                    <a:pt x="501442" y="357680"/>
                  </a:lnTo>
                  <a:lnTo>
                    <a:pt x="489095" y="384344"/>
                  </a:lnTo>
                  <a:lnTo>
                    <a:pt x="489241" y="391374"/>
                  </a:lnTo>
                  <a:lnTo>
                    <a:pt x="490270" y="398404"/>
                  </a:lnTo>
                  <a:lnTo>
                    <a:pt x="493061" y="405430"/>
                  </a:lnTo>
                  <a:lnTo>
                    <a:pt x="498497" y="412448"/>
                  </a:lnTo>
                  <a:lnTo>
                    <a:pt x="743055" y="656178"/>
                  </a:lnTo>
                  <a:lnTo>
                    <a:pt x="752448" y="731160"/>
                  </a:lnTo>
                  <a:lnTo>
                    <a:pt x="696020" y="740532"/>
                  </a:lnTo>
                  <a:lnTo>
                    <a:pt x="798627" y="740532"/>
                  </a:lnTo>
                  <a:lnTo>
                    <a:pt x="790070" y="646797"/>
                  </a:lnTo>
                  <a:lnTo>
                    <a:pt x="790070" y="628054"/>
                  </a:lnTo>
                  <a:lnTo>
                    <a:pt x="780667" y="628054"/>
                  </a:lnTo>
                  <a:lnTo>
                    <a:pt x="545522" y="393715"/>
                  </a:lnTo>
                  <a:lnTo>
                    <a:pt x="552431" y="365592"/>
                  </a:lnTo>
                  <a:lnTo>
                    <a:pt x="558462" y="337467"/>
                  </a:lnTo>
                  <a:lnTo>
                    <a:pt x="562729" y="309344"/>
                  </a:lnTo>
                  <a:lnTo>
                    <a:pt x="564349" y="281227"/>
                  </a:lnTo>
                  <a:lnTo>
                    <a:pt x="560765" y="234626"/>
                  </a:lnTo>
                  <a:lnTo>
                    <a:pt x="550352" y="190782"/>
                  </a:lnTo>
                  <a:lnTo>
                    <a:pt x="533617" y="150201"/>
                  </a:lnTo>
                  <a:lnTo>
                    <a:pt x="511070" y="113388"/>
                  </a:lnTo>
                  <a:lnTo>
                    <a:pt x="483218" y="80850"/>
                  </a:lnTo>
                  <a:lnTo>
                    <a:pt x="450569" y="53094"/>
                  </a:lnTo>
                  <a:lnTo>
                    <a:pt x="440350" y="46878"/>
                  </a:lnTo>
                  <a:close/>
                </a:path>
                <a:path w="800100" h="796925">
                  <a:moveTo>
                    <a:pt x="466001" y="534308"/>
                  </a:moveTo>
                  <a:lnTo>
                    <a:pt x="395056" y="534308"/>
                  </a:lnTo>
                  <a:lnTo>
                    <a:pt x="498497" y="637425"/>
                  </a:lnTo>
                  <a:lnTo>
                    <a:pt x="505555" y="642697"/>
                  </a:lnTo>
                  <a:lnTo>
                    <a:pt x="512610" y="644454"/>
                  </a:lnTo>
                  <a:lnTo>
                    <a:pt x="519660" y="642697"/>
                  </a:lnTo>
                  <a:lnTo>
                    <a:pt x="526706" y="637425"/>
                  </a:lnTo>
                  <a:lnTo>
                    <a:pt x="536130" y="628054"/>
                  </a:lnTo>
                  <a:lnTo>
                    <a:pt x="598435" y="628054"/>
                  </a:lnTo>
                  <a:lnTo>
                    <a:pt x="599610" y="623373"/>
                  </a:lnTo>
                  <a:lnTo>
                    <a:pt x="597846" y="616348"/>
                  </a:lnTo>
                  <a:lnTo>
                    <a:pt x="592557" y="609321"/>
                  </a:lnTo>
                  <a:lnTo>
                    <a:pt x="567470" y="590568"/>
                  </a:lnTo>
                  <a:lnTo>
                    <a:pt x="517314" y="590568"/>
                  </a:lnTo>
                  <a:lnTo>
                    <a:pt x="466001" y="534308"/>
                  </a:lnTo>
                  <a:close/>
                </a:path>
                <a:path w="800100" h="796925">
                  <a:moveTo>
                    <a:pt x="540823" y="574160"/>
                  </a:moveTo>
                  <a:lnTo>
                    <a:pt x="533769" y="575919"/>
                  </a:lnTo>
                  <a:lnTo>
                    <a:pt x="526706" y="581196"/>
                  </a:lnTo>
                  <a:lnTo>
                    <a:pt x="517314" y="590568"/>
                  </a:lnTo>
                  <a:lnTo>
                    <a:pt x="567470" y="590568"/>
                  </a:lnTo>
                  <a:lnTo>
                    <a:pt x="547874" y="575919"/>
                  </a:lnTo>
                  <a:lnTo>
                    <a:pt x="540823" y="574160"/>
                  </a:lnTo>
                  <a:close/>
                </a:path>
                <a:path w="800100" h="796925">
                  <a:moveTo>
                    <a:pt x="282169" y="0"/>
                  </a:moveTo>
                  <a:lnTo>
                    <a:pt x="237702" y="3571"/>
                  </a:lnTo>
                  <a:lnTo>
                    <a:pt x="195040" y="13948"/>
                  </a:lnTo>
                  <a:lnTo>
                    <a:pt x="154860" y="30624"/>
                  </a:lnTo>
                  <a:lnTo>
                    <a:pt x="117839" y="53094"/>
                  </a:lnTo>
                  <a:lnTo>
                    <a:pt x="84655" y="80850"/>
                  </a:lnTo>
                  <a:lnTo>
                    <a:pt x="55986" y="113388"/>
                  </a:lnTo>
                  <a:lnTo>
                    <a:pt x="32508" y="150201"/>
                  </a:lnTo>
                  <a:lnTo>
                    <a:pt x="14899" y="190782"/>
                  </a:lnTo>
                  <a:lnTo>
                    <a:pt x="3837" y="234626"/>
                  </a:lnTo>
                  <a:lnTo>
                    <a:pt x="0" y="281227"/>
                  </a:lnTo>
                  <a:lnTo>
                    <a:pt x="3837" y="325544"/>
                  </a:lnTo>
                  <a:lnTo>
                    <a:pt x="14899" y="368063"/>
                  </a:lnTo>
                  <a:lnTo>
                    <a:pt x="32508" y="408108"/>
                  </a:lnTo>
                  <a:lnTo>
                    <a:pt x="55986" y="445004"/>
                  </a:lnTo>
                  <a:lnTo>
                    <a:pt x="84655" y="478075"/>
                  </a:lnTo>
                  <a:lnTo>
                    <a:pt x="117839" y="506648"/>
                  </a:lnTo>
                  <a:lnTo>
                    <a:pt x="154860" y="530046"/>
                  </a:lnTo>
                  <a:lnTo>
                    <a:pt x="195040" y="547594"/>
                  </a:lnTo>
                  <a:lnTo>
                    <a:pt x="237702" y="558618"/>
                  </a:lnTo>
                  <a:lnTo>
                    <a:pt x="282169" y="562443"/>
                  </a:lnTo>
                  <a:lnTo>
                    <a:pt x="311704" y="560684"/>
                  </a:lnTo>
                  <a:lnTo>
                    <a:pt x="342127" y="555408"/>
                  </a:lnTo>
                  <a:lnTo>
                    <a:pt x="370792" y="546616"/>
                  </a:lnTo>
                  <a:lnTo>
                    <a:pt x="395056" y="534308"/>
                  </a:lnTo>
                  <a:lnTo>
                    <a:pt x="466001" y="534308"/>
                  </a:lnTo>
                  <a:lnTo>
                    <a:pt x="448906" y="515565"/>
                  </a:lnTo>
                  <a:lnTo>
                    <a:pt x="282169" y="515565"/>
                  </a:lnTo>
                  <a:lnTo>
                    <a:pt x="234261" y="510878"/>
                  </a:lnTo>
                  <a:lnTo>
                    <a:pt x="189880" y="497403"/>
                  </a:lnTo>
                  <a:lnTo>
                    <a:pt x="149908" y="476018"/>
                  </a:lnTo>
                  <a:lnTo>
                    <a:pt x="115225" y="447604"/>
                  </a:lnTo>
                  <a:lnTo>
                    <a:pt x="86715" y="413038"/>
                  </a:lnTo>
                  <a:lnTo>
                    <a:pt x="65258" y="373201"/>
                  </a:lnTo>
                  <a:lnTo>
                    <a:pt x="51738" y="328971"/>
                  </a:lnTo>
                  <a:lnTo>
                    <a:pt x="47035" y="281227"/>
                  </a:lnTo>
                  <a:lnTo>
                    <a:pt x="51625" y="234626"/>
                  </a:lnTo>
                  <a:lnTo>
                    <a:pt x="51738" y="233479"/>
                  </a:lnTo>
                  <a:lnTo>
                    <a:pt x="65258" y="189246"/>
                  </a:lnTo>
                  <a:lnTo>
                    <a:pt x="86715" y="149407"/>
                  </a:lnTo>
                  <a:lnTo>
                    <a:pt x="115225" y="114840"/>
                  </a:lnTo>
                  <a:lnTo>
                    <a:pt x="149908" y="86425"/>
                  </a:lnTo>
                  <a:lnTo>
                    <a:pt x="189880" y="65040"/>
                  </a:lnTo>
                  <a:lnTo>
                    <a:pt x="234261" y="51565"/>
                  </a:lnTo>
                  <a:lnTo>
                    <a:pt x="282169" y="46878"/>
                  </a:lnTo>
                  <a:lnTo>
                    <a:pt x="440350" y="46878"/>
                  </a:lnTo>
                  <a:lnTo>
                    <a:pt x="413631" y="30624"/>
                  </a:lnTo>
                  <a:lnTo>
                    <a:pt x="372914" y="13948"/>
                  </a:lnTo>
                  <a:lnTo>
                    <a:pt x="328923" y="3571"/>
                  </a:lnTo>
                  <a:lnTo>
                    <a:pt x="282169" y="0"/>
                  </a:lnTo>
                  <a:close/>
                </a:path>
                <a:path w="800100" h="796925">
                  <a:moveTo>
                    <a:pt x="409152" y="480422"/>
                  </a:moveTo>
                  <a:lnTo>
                    <a:pt x="402102" y="482179"/>
                  </a:lnTo>
                  <a:lnTo>
                    <a:pt x="395056" y="487451"/>
                  </a:lnTo>
                  <a:lnTo>
                    <a:pt x="366826" y="499746"/>
                  </a:lnTo>
                  <a:lnTo>
                    <a:pt x="338600" y="508532"/>
                  </a:lnTo>
                  <a:lnTo>
                    <a:pt x="310381" y="513806"/>
                  </a:lnTo>
                  <a:lnTo>
                    <a:pt x="282169" y="515565"/>
                  </a:lnTo>
                  <a:lnTo>
                    <a:pt x="448906" y="515565"/>
                  </a:lnTo>
                  <a:lnTo>
                    <a:pt x="423264" y="487451"/>
                  </a:lnTo>
                  <a:lnTo>
                    <a:pt x="416206" y="482179"/>
                  </a:lnTo>
                  <a:lnTo>
                    <a:pt x="409152" y="4804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38">
            <a:extLst>
              <a:ext uri="{FF2B5EF4-FFF2-40B4-BE49-F238E27FC236}">
                <a16:creationId xmlns:a16="http://schemas.microsoft.com/office/drawing/2014/main" id="{47B571D7-8E6B-43B8-8C98-1D1ED4205935}"/>
              </a:ext>
            </a:extLst>
          </p:cNvPr>
          <p:cNvSpPr/>
          <p:nvPr userDrawn="1"/>
        </p:nvSpPr>
        <p:spPr>
          <a:xfrm>
            <a:off x="3377500" y="2568232"/>
            <a:ext cx="584200" cy="778510"/>
          </a:xfrm>
          <a:custGeom>
            <a:avLst/>
            <a:gdLst/>
            <a:ahLst/>
            <a:cxnLst/>
            <a:rect l="l" t="t" r="r" b="b"/>
            <a:pathLst>
              <a:path w="584200" h="778510">
                <a:moveTo>
                  <a:pt x="555867" y="290556"/>
                </a:moveTo>
                <a:lnTo>
                  <a:pt x="28281" y="290556"/>
                </a:lnTo>
                <a:lnTo>
                  <a:pt x="15907" y="292313"/>
                </a:lnTo>
                <a:lnTo>
                  <a:pt x="7069" y="297585"/>
                </a:lnTo>
                <a:lnTo>
                  <a:pt x="1767" y="306370"/>
                </a:lnTo>
                <a:lnTo>
                  <a:pt x="0" y="318670"/>
                </a:lnTo>
                <a:lnTo>
                  <a:pt x="0" y="749830"/>
                </a:lnTo>
                <a:lnTo>
                  <a:pt x="1767" y="758172"/>
                </a:lnTo>
                <a:lnTo>
                  <a:pt x="7069" y="767398"/>
                </a:lnTo>
                <a:lnTo>
                  <a:pt x="15907" y="774868"/>
                </a:lnTo>
                <a:lnTo>
                  <a:pt x="28281" y="777944"/>
                </a:lnTo>
                <a:lnTo>
                  <a:pt x="555867" y="777944"/>
                </a:lnTo>
                <a:lnTo>
                  <a:pt x="568230" y="774868"/>
                </a:lnTo>
                <a:lnTo>
                  <a:pt x="577062" y="767398"/>
                </a:lnTo>
                <a:lnTo>
                  <a:pt x="582362" y="758172"/>
                </a:lnTo>
                <a:lnTo>
                  <a:pt x="584128" y="749830"/>
                </a:lnTo>
                <a:lnTo>
                  <a:pt x="584128" y="721695"/>
                </a:lnTo>
                <a:lnTo>
                  <a:pt x="56532" y="721695"/>
                </a:lnTo>
                <a:lnTo>
                  <a:pt x="56532" y="346795"/>
                </a:lnTo>
                <a:lnTo>
                  <a:pt x="584128" y="346795"/>
                </a:lnTo>
                <a:lnTo>
                  <a:pt x="584128" y="318670"/>
                </a:lnTo>
                <a:lnTo>
                  <a:pt x="582362" y="306370"/>
                </a:lnTo>
                <a:lnTo>
                  <a:pt x="577062" y="297585"/>
                </a:lnTo>
                <a:lnTo>
                  <a:pt x="568230" y="292313"/>
                </a:lnTo>
                <a:lnTo>
                  <a:pt x="555867" y="290556"/>
                </a:lnTo>
                <a:close/>
              </a:path>
              <a:path w="584200" h="778510">
                <a:moveTo>
                  <a:pt x="584128" y="346795"/>
                </a:moveTo>
                <a:lnTo>
                  <a:pt x="527606" y="346795"/>
                </a:lnTo>
                <a:lnTo>
                  <a:pt x="527606" y="721695"/>
                </a:lnTo>
                <a:lnTo>
                  <a:pt x="584128" y="721695"/>
                </a:lnTo>
                <a:lnTo>
                  <a:pt x="584128" y="346795"/>
                </a:lnTo>
                <a:close/>
              </a:path>
              <a:path w="584200" h="778510">
                <a:moveTo>
                  <a:pt x="292074" y="468634"/>
                </a:moveTo>
                <a:lnTo>
                  <a:pt x="265866" y="474933"/>
                </a:lnTo>
                <a:lnTo>
                  <a:pt x="244961" y="490897"/>
                </a:lnTo>
                <a:lnTo>
                  <a:pt x="231123" y="512133"/>
                </a:lnTo>
                <a:lnTo>
                  <a:pt x="226118" y="534245"/>
                </a:lnTo>
                <a:lnTo>
                  <a:pt x="231123" y="560315"/>
                </a:lnTo>
                <a:lnTo>
                  <a:pt x="244961" y="581111"/>
                </a:lnTo>
                <a:lnTo>
                  <a:pt x="265866" y="594877"/>
                </a:lnTo>
                <a:lnTo>
                  <a:pt x="292074" y="599856"/>
                </a:lnTo>
                <a:lnTo>
                  <a:pt x="318271" y="594877"/>
                </a:lnTo>
                <a:lnTo>
                  <a:pt x="339170" y="581111"/>
                </a:lnTo>
                <a:lnTo>
                  <a:pt x="353005" y="560315"/>
                </a:lnTo>
                <a:lnTo>
                  <a:pt x="358010" y="534245"/>
                </a:lnTo>
                <a:lnTo>
                  <a:pt x="353005" y="512133"/>
                </a:lnTo>
                <a:lnTo>
                  <a:pt x="339170" y="490897"/>
                </a:lnTo>
                <a:lnTo>
                  <a:pt x="318271" y="474933"/>
                </a:lnTo>
                <a:lnTo>
                  <a:pt x="292074" y="468634"/>
                </a:lnTo>
                <a:close/>
              </a:path>
              <a:path w="584200" h="778510">
                <a:moveTo>
                  <a:pt x="292074" y="0"/>
                </a:moveTo>
                <a:lnTo>
                  <a:pt x="250764" y="5988"/>
                </a:lnTo>
                <a:lnTo>
                  <a:pt x="212857" y="22911"/>
                </a:lnTo>
                <a:lnTo>
                  <a:pt x="180186" y="49206"/>
                </a:lnTo>
                <a:lnTo>
                  <a:pt x="154582" y="83312"/>
                </a:lnTo>
                <a:lnTo>
                  <a:pt x="137877" y="123666"/>
                </a:lnTo>
                <a:lnTo>
                  <a:pt x="131901" y="168706"/>
                </a:lnTo>
                <a:lnTo>
                  <a:pt x="131901" y="290556"/>
                </a:lnTo>
                <a:lnTo>
                  <a:pt x="188434" y="290556"/>
                </a:lnTo>
                <a:lnTo>
                  <a:pt x="188434" y="159335"/>
                </a:lnTo>
                <a:lnTo>
                  <a:pt x="196676" y="118034"/>
                </a:lnTo>
                <a:lnTo>
                  <a:pt x="219050" y="82006"/>
                </a:lnTo>
                <a:lnTo>
                  <a:pt x="252027" y="56523"/>
                </a:lnTo>
                <a:lnTo>
                  <a:pt x="292074" y="46857"/>
                </a:lnTo>
                <a:lnTo>
                  <a:pt x="409123" y="46857"/>
                </a:lnTo>
                <a:lnTo>
                  <a:pt x="377903" y="22911"/>
                </a:lnTo>
                <a:lnTo>
                  <a:pt x="337343" y="5988"/>
                </a:lnTo>
                <a:lnTo>
                  <a:pt x="292074" y="0"/>
                </a:lnTo>
                <a:close/>
              </a:path>
              <a:path w="584200" h="778510">
                <a:moveTo>
                  <a:pt x="409123" y="46857"/>
                </a:moveTo>
                <a:lnTo>
                  <a:pt x="292074" y="46857"/>
                </a:lnTo>
                <a:lnTo>
                  <a:pt x="337555" y="56523"/>
                </a:lnTo>
                <a:lnTo>
                  <a:pt x="373327" y="82006"/>
                </a:lnTo>
                <a:lnTo>
                  <a:pt x="396736" y="118034"/>
                </a:lnTo>
                <a:lnTo>
                  <a:pt x="405129" y="159335"/>
                </a:lnTo>
                <a:lnTo>
                  <a:pt x="406895" y="171639"/>
                </a:lnTo>
                <a:lnTo>
                  <a:pt x="412195" y="180425"/>
                </a:lnTo>
                <a:lnTo>
                  <a:pt x="421027" y="185694"/>
                </a:lnTo>
                <a:lnTo>
                  <a:pt x="433389" y="187449"/>
                </a:lnTo>
                <a:lnTo>
                  <a:pt x="452227" y="187449"/>
                </a:lnTo>
                <a:lnTo>
                  <a:pt x="452227" y="178088"/>
                </a:lnTo>
                <a:lnTo>
                  <a:pt x="461650" y="178088"/>
                </a:lnTo>
                <a:lnTo>
                  <a:pt x="461650" y="168706"/>
                </a:lnTo>
                <a:lnTo>
                  <a:pt x="455631" y="123666"/>
                </a:lnTo>
                <a:lnTo>
                  <a:pt x="438619" y="83312"/>
                </a:lnTo>
                <a:lnTo>
                  <a:pt x="412186" y="49206"/>
                </a:lnTo>
                <a:lnTo>
                  <a:pt x="409123" y="468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39">
            <a:extLst>
              <a:ext uri="{FF2B5EF4-FFF2-40B4-BE49-F238E27FC236}">
                <a16:creationId xmlns:a16="http://schemas.microsoft.com/office/drawing/2014/main" id="{35B5CC30-3208-4612-8C7A-237C00CAC0B6}"/>
              </a:ext>
            </a:extLst>
          </p:cNvPr>
          <p:cNvGrpSpPr/>
          <p:nvPr userDrawn="1"/>
        </p:nvGrpSpPr>
        <p:grpSpPr>
          <a:xfrm>
            <a:off x="4342625" y="2731733"/>
            <a:ext cx="516890" cy="648970"/>
            <a:chOff x="16982813" y="7138019"/>
            <a:chExt cx="516890" cy="648970"/>
          </a:xfrm>
        </p:grpSpPr>
        <p:pic>
          <p:nvPicPr>
            <p:cNvPr id="44" name="object 40">
              <a:extLst>
                <a:ext uri="{FF2B5EF4-FFF2-40B4-BE49-F238E27FC236}">
                  <a16:creationId xmlns:a16="http://schemas.microsoft.com/office/drawing/2014/main" id="{97BFF727-0D5D-4979-8A73-7C4176B5D3F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085112" y="7417983"/>
              <a:ext cx="180352" cy="274572"/>
            </a:xfrm>
            <a:prstGeom prst="rect">
              <a:avLst/>
            </a:prstGeom>
          </p:spPr>
        </p:pic>
        <p:sp>
          <p:nvSpPr>
            <p:cNvPr id="45" name="object 41">
              <a:extLst>
                <a:ext uri="{FF2B5EF4-FFF2-40B4-BE49-F238E27FC236}">
                  <a16:creationId xmlns:a16="http://schemas.microsoft.com/office/drawing/2014/main" id="{0571597D-50FD-4C2A-B637-F63EE5F1839D}"/>
                </a:ext>
              </a:extLst>
            </p:cNvPr>
            <p:cNvSpPr/>
            <p:nvPr/>
          </p:nvSpPr>
          <p:spPr>
            <a:xfrm>
              <a:off x="16982813" y="7138019"/>
              <a:ext cx="516890" cy="648970"/>
            </a:xfrm>
            <a:custGeom>
              <a:avLst/>
              <a:gdLst/>
              <a:ahLst/>
              <a:cxnLst/>
              <a:rect l="l" t="t" r="r" b="b"/>
              <a:pathLst>
                <a:path w="516890" h="648970">
                  <a:moveTo>
                    <a:pt x="488655" y="0"/>
                  </a:moveTo>
                  <a:lnTo>
                    <a:pt x="28187" y="0"/>
                  </a:lnTo>
                  <a:lnTo>
                    <a:pt x="15854" y="1763"/>
                  </a:lnTo>
                  <a:lnTo>
                    <a:pt x="7045" y="7053"/>
                  </a:lnTo>
                  <a:lnTo>
                    <a:pt x="1761" y="15871"/>
                  </a:lnTo>
                  <a:lnTo>
                    <a:pt x="0" y="28219"/>
                  </a:lnTo>
                  <a:lnTo>
                    <a:pt x="0" y="385485"/>
                  </a:lnTo>
                  <a:lnTo>
                    <a:pt x="4060" y="431657"/>
                  </a:lnTo>
                  <a:lnTo>
                    <a:pt x="15778" y="475584"/>
                  </a:lnTo>
                  <a:lnTo>
                    <a:pt x="34457" y="516416"/>
                  </a:lnTo>
                  <a:lnTo>
                    <a:pt x="59400" y="553300"/>
                  </a:lnTo>
                  <a:lnTo>
                    <a:pt x="89912" y="585387"/>
                  </a:lnTo>
                  <a:lnTo>
                    <a:pt x="125296" y="611825"/>
                  </a:lnTo>
                  <a:lnTo>
                    <a:pt x="164857" y="631762"/>
                  </a:lnTo>
                  <a:lnTo>
                    <a:pt x="207896" y="644349"/>
                  </a:lnTo>
                  <a:lnTo>
                    <a:pt x="253720" y="648734"/>
                  </a:lnTo>
                  <a:lnTo>
                    <a:pt x="263112" y="648734"/>
                  </a:lnTo>
                  <a:lnTo>
                    <a:pt x="306464" y="644349"/>
                  </a:lnTo>
                  <a:lnTo>
                    <a:pt x="348191" y="631762"/>
                  </a:lnTo>
                  <a:lnTo>
                    <a:pt x="387365" y="611825"/>
                  </a:lnTo>
                  <a:lnTo>
                    <a:pt x="253720" y="601740"/>
                  </a:lnTo>
                  <a:lnTo>
                    <a:pt x="206763" y="595682"/>
                  </a:lnTo>
                  <a:lnTo>
                    <a:pt x="163421" y="578604"/>
                  </a:lnTo>
                  <a:lnTo>
                    <a:pt x="125011" y="552150"/>
                  </a:lnTo>
                  <a:lnTo>
                    <a:pt x="92846" y="517966"/>
                  </a:lnTo>
                  <a:lnTo>
                    <a:pt x="68243" y="477698"/>
                  </a:lnTo>
                  <a:lnTo>
                    <a:pt x="52517" y="432989"/>
                  </a:lnTo>
                  <a:lnTo>
                    <a:pt x="46982" y="385485"/>
                  </a:lnTo>
                  <a:lnTo>
                    <a:pt x="46982" y="56417"/>
                  </a:lnTo>
                  <a:lnTo>
                    <a:pt x="516832" y="56417"/>
                  </a:lnTo>
                  <a:lnTo>
                    <a:pt x="516832" y="28219"/>
                  </a:lnTo>
                  <a:lnTo>
                    <a:pt x="513749" y="15871"/>
                  </a:lnTo>
                  <a:lnTo>
                    <a:pt x="506262" y="7053"/>
                  </a:lnTo>
                  <a:lnTo>
                    <a:pt x="497015" y="1763"/>
                  </a:lnTo>
                  <a:lnTo>
                    <a:pt x="488655" y="0"/>
                  </a:lnTo>
                  <a:close/>
                </a:path>
                <a:path w="516890" h="648970">
                  <a:moveTo>
                    <a:pt x="516832" y="56417"/>
                  </a:moveTo>
                  <a:lnTo>
                    <a:pt x="460467" y="56417"/>
                  </a:lnTo>
                  <a:lnTo>
                    <a:pt x="460467" y="385485"/>
                  </a:lnTo>
                  <a:lnTo>
                    <a:pt x="454960" y="432989"/>
                  </a:lnTo>
                  <a:lnTo>
                    <a:pt x="439425" y="477698"/>
                  </a:lnTo>
                  <a:lnTo>
                    <a:pt x="415342" y="517966"/>
                  </a:lnTo>
                  <a:lnTo>
                    <a:pt x="384189" y="552150"/>
                  </a:lnTo>
                  <a:lnTo>
                    <a:pt x="347447" y="578604"/>
                  </a:lnTo>
                  <a:lnTo>
                    <a:pt x="306595" y="595682"/>
                  </a:lnTo>
                  <a:lnTo>
                    <a:pt x="263112" y="601740"/>
                  </a:lnTo>
                  <a:lnTo>
                    <a:pt x="400980" y="601740"/>
                  </a:lnTo>
                  <a:lnTo>
                    <a:pt x="454342" y="553300"/>
                  </a:lnTo>
                  <a:lnTo>
                    <a:pt x="480290" y="516416"/>
                  </a:lnTo>
                  <a:lnTo>
                    <a:pt x="499972" y="475584"/>
                  </a:lnTo>
                  <a:lnTo>
                    <a:pt x="512462" y="431657"/>
                  </a:lnTo>
                  <a:lnTo>
                    <a:pt x="516832" y="385485"/>
                  </a:lnTo>
                  <a:lnTo>
                    <a:pt x="516832" y="56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13">
            <a:extLst>
              <a:ext uri="{FF2B5EF4-FFF2-40B4-BE49-F238E27FC236}">
                <a16:creationId xmlns:a16="http://schemas.microsoft.com/office/drawing/2014/main" id="{7713FA69-EFF8-488B-A7AD-A911F305147F}"/>
              </a:ext>
            </a:extLst>
          </p:cNvPr>
          <p:cNvSpPr/>
          <p:nvPr userDrawn="1"/>
        </p:nvSpPr>
        <p:spPr>
          <a:xfrm>
            <a:off x="5294630" y="2731733"/>
            <a:ext cx="801370" cy="800100"/>
          </a:xfrm>
          <a:custGeom>
            <a:avLst/>
            <a:gdLst/>
            <a:ahLst/>
            <a:cxnLst/>
            <a:rect l="l" t="t" r="r" b="b"/>
            <a:pathLst>
              <a:path w="801370" h="800100">
                <a:moveTo>
                  <a:pt x="400647" y="0"/>
                </a:moveTo>
                <a:lnTo>
                  <a:pt x="353989" y="2540"/>
                </a:lnTo>
                <a:lnTo>
                  <a:pt x="308895" y="10160"/>
                </a:lnTo>
                <a:lnTo>
                  <a:pt x="265667" y="22860"/>
                </a:lnTo>
                <a:lnTo>
                  <a:pt x="224608" y="40640"/>
                </a:lnTo>
                <a:lnTo>
                  <a:pt x="186023" y="62230"/>
                </a:lnTo>
                <a:lnTo>
                  <a:pt x="150212" y="87630"/>
                </a:lnTo>
                <a:lnTo>
                  <a:pt x="117480" y="116840"/>
                </a:lnTo>
                <a:lnTo>
                  <a:pt x="88130" y="149860"/>
                </a:lnTo>
                <a:lnTo>
                  <a:pt x="62463" y="185420"/>
                </a:lnTo>
                <a:lnTo>
                  <a:pt x="40784" y="223520"/>
                </a:lnTo>
                <a:lnTo>
                  <a:pt x="23395" y="265430"/>
                </a:lnTo>
                <a:lnTo>
                  <a:pt x="10600" y="308610"/>
                </a:lnTo>
                <a:lnTo>
                  <a:pt x="2700" y="353060"/>
                </a:lnTo>
                <a:lnTo>
                  <a:pt x="0" y="400050"/>
                </a:lnTo>
                <a:lnTo>
                  <a:pt x="2700" y="447040"/>
                </a:lnTo>
                <a:lnTo>
                  <a:pt x="10600" y="491490"/>
                </a:lnTo>
                <a:lnTo>
                  <a:pt x="23395" y="534670"/>
                </a:lnTo>
                <a:lnTo>
                  <a:pt x="40784" y="576580"/>
                </a:lnTo>
                <a:lnTo>
                  <a:pt x="62463" y="614680"/>
                </a:lnTo>
                <a:lnTo>
                  <a:pt x="88130" y="650240"/>
                </a:lnTo>
                <a:lnTo>
                  <a:pt x="117480" y="683260"/>
                </a:lnTo>
                <a:lnTo>
                  <a:pt x="150212" y="712470"/>
                </a:lnTo>
                <a:lnTo>
                  <a:pt x="186023" y="737870"/>
                </a:lnTo>
                <a:lnTo>
                  <a:pt x="224608" y="759460"/>
                </a:lnTo>
                <a:lnTo>
                  <a:pt x="265667" y="777240"/>
                </a:lnTo>
                <a:lnTo>
                  <a:pt x="308895" y="789940"/>
                </a:lnTo>
                <a:lnTo>
                  <a:pt x="353989" y="797560"/>
                </a:lnTo>
                <a:lnTo>
                  <a:pt x="400647" y="800100"/>
                </a:lnTo>
                <a:lnTo>
                  <a:pt x="447305" y="797560"/>
                </a:lnTo>
                <a:lnTo>
                  <a:pt x="492399" y="789940"/>
                </a:lnTo>
                <a:lnTo>
                  <a:pt x="535627" y="777240"/>
                </a:lnTo>
                <a:lnTo>
                  <a:pt x="544425" y="773430"/>
                </a:lnTo>
                <a:lnTo>
                  <a:pt x="381927" y="773430"/>
                </a:lnTo>
                <a:lnTo>
                  <a:pt x="346554" y="769620"/>
                </a:lnTo>
                <a:lnTo>
                  <a:pt x="330716" y="760730"/>
                </a:lnTo>
                <a:lnTo>
                  <a:pt x="302702" y="760730"/>
                </a:lnTo>
                <a:lnTo>
                  <a:pt x="256230" y="744220"/>
                </a:lnTo>
                <a:lnTo>
                  <a:pt x="212739" y="722630"/>
                </a:lnTo>
                <a:lnTo>
                  <a:pt x="172684" y="695960"/>
                </a:lnTo>
                <a:lnTo>
                  <a:pt x="136523" y="664210"/>
                </a:lnTo>
                <a:lnTo>
                  <a:pt x="104712" y="628650"/>
                </a:lnTo>
                <a:lnTo>
                  <a:pt x="77708" y="588010"/>
                </a:lnTo>
                <a:lnTo>
                  <a:pt x="55967" y="544830"/>
                </a:lnTo>
                <a:lnTo>
                  <a:pt x="39946" y="497840"/>
                </a:lnTo>
                <a:lnTo>
                  <a:pt x="56317" y="497840"/>
                </a:lnTo>
                <a:lnTo>
                  <a:pt x="53927" y="495300"/>
                </a:lnTo>
                <a:lnTo>
                  <a:pt x="30826" y="454660"/>
                </a:lnTo>
                <a:lnTo>
                  <a:pt x="27046" y="406400"/>
                </a:lnTo>
                <a:lnTo>
                  <a:pt x="800930" y="406400"/>
                </a:lnTo>
                <a:lnTo>
                  <a:pt x="801294" y="400050"/>
                </a:lnTo>
                <a:lnTo>
                  <a:pt x="800930" y="393700"/>
                </a:lnTo>
                <a:lnTo>
                  <a:pt x="27046" y="393700"/>
                </a:lnTo>
                <a:lnTo>
                  <a:pt x="27424" y="381000"/>
                </a:lnTo>
                <a:lnTo>
                  <a:pt x="53927" y="304800"/>
                </a:lnTo>
                <a:lnTo>
                  <a:pt x="56317" y="302260"/>
                </a:lnTo>
                <a:lnTo>
                  <a:pt x="39946" y="302260"/>
                </a:lnTo>
                <a:lnTo>
                  <a:pt x="55967" y="255270"/>
                </a:lnTo>
                <a:lnTo>
                  <a:pt x="77708" y="212090"/>
                </a:lnTo>
                <a:lnTo>
                  <a:pt x="104712" y="172720"/>
                </a:lnTo>
                <a:lnTo>
                  <a:pt x="136523" y="135890"/>
                </a:lnTo>
                <a:lnTo>
                  <a:pt x="172684" y="104140"/>
                </a:lnTo>
                <a:lnTo>
                  <a:pt x="212739" y="77470"/>
                </a:lnTo>
                <a:lnTo>
                  <a:pt x="256230" y="55880"/>
                </a:lnTo>
                <a:lnTo>
                  <a:pt x="302702" y="39370"/>
                </a:lnTo>
                <a:lnTo>
                  <a:pt x="330716" y="39370"/>
                </a:lnTo>
                <a:lnTo>
                  <a:pt x="346554" y="30480"/>
                </a:lnTo>
                <a:lnTo>
                  <a:pt x="381927" y="26670"/>
                </a:lnTo>
                <a:lnTo>
                  <a:pt x="544425" y="26670"/>
                </a:lnTo>
                <a:lnTo>
                  <a:pt x="535627" y="22860"/>
                </a:lnTo>
                <a:lnTo>
                  <a:pt x="492399" y="10160"/>
                </a:lnTo>
                <a:lnTo>
                  <a:pt x="447305" y="2540"/>
                </a:lnTo>
                <a:lnTo>
                  <a:pt x="400647" y="0"/>
                </a:lnTo>
                <a:close/>
              </a:path>
              <a:path w="801370" h="800100">
                <a:moveTo>
                  <a:pt x="258639" y="613410"/>
                </a:moveTo>
                <a:lnTo>
                  <a:pt x="209857" y="613410"/>
                </a:lnTo>
                <a:lnTo>
                  <a:pt x="252325" y="626110"/>
                </a:lnTo>
                <a:lnTo>
                  <a:pt x="297411" y="635000"/>
                </a:lnTo>
                <a:lnTo>
                  <a:pt x="344737" y="641350"/>
                </a:lnTo>
                <a:lnTo>
                  <a:pt x="393925" y="643890"/>
                </a:lnTo>
                <a:lnTo>
                  <a:pt x="393925" y="773430"/>
                </a:lnTo>
                <a:lnTo>
                  <a:pt x="407348" y="773430"/>
                </a:lnTo>
                <a:lnTo>
                  <a:pt x="407348" y="643890"/>
                </a:lnTo>
                <a:lnTo>
                  <a:pt x="456541" y="641350"/>
                </a:lnTo>
                <a:lnTo>
                  <a:pt x="503868" y="635000"/>
                </a:lnTo>
                <a:lnTo>
                  <a:pt x="529631" y="629920"/>
                </a:lnTo>
                <a:lnTo>
                  <a:pt x="393925" y="629920"/>
                </a:lnTo>
                <a:lnTo>
                  <a:pt x="342669" y="627380"/>
                </a:lnTo>
                <a:lnTo>
                  <a:pt x="293543" y="621030"/>
                </a:lnTo>
                <a:lnTo>
                  <a:pt x="258639" y="613410"/>
                </a:lnTo>
                <a:close/>
              </a:path>
              <a:path w="801370" h="800100">
                <a:moveTo>
                  <a:pt x="605131" y="613410"/>
                </a:moveTo>
                <a:lnTo>
                  <a:pt x="591427" y="613410"/>
                </a:lnTo>
                <a:lnTo>
                  <a:pt x="564619" y="666750"/>
                </a:lnTo>
                <a:lnTo>
                  <a:pt x="532360" y="712470"/>
                </a:lnTo>
                <a:lnTo>
                  <a:pt x="495460" y="746760"/>
                </a:lnTo>
                <a:lnTo>
                  <a:pt x="454729" y="769620"/>
                </a:lnTo>
                <a:lnTo>
                  <a:pt x="419352" y="773430"/>
                </a:lnTo>
                <a:lnTo>
                  <a:pt x="544425" y="773430"/>
                </a:lnTo>
                <a:lnTo>
                  <a:pt x="573753" y="760730"/>
                </a:lnTo>
                <a:lnTo>
                  <a:pt x="498581" y="760730"/>
                </a:lnTo>
                <a:lnTo>
                  <a:pt x="531151" y="732790"/>
                </a:lnTo>
                <a:lnTo>
                  <a:pt x="560553" y="697230"/>
                </a:lnTo>
                <a:lnTo>
                  <a:pt x="586320" y="655320"/>
                </a:lnTo>
                <a:lnTo>
                  <a:pt x="605131" y="613410"/>
                </a:lnTo>
                <a:close/>
              </a:path>
              <a:path w="801370" h="800100">
                <a:moveTo>
                  <a:pt x="56317" y="497840"/>
                </a:moveTo>
                <a:lnTo>
                  <a:pt x="39946" y="497840"/>
                </a:lnTo>
                <a:lnTo>
                  <a:pt x="68041" y="530860"/>
                </a:lnTo>
                <a:lnTo>
                  <a:pt x="103466" y="560070"/>
                </a:lnTo>
                <a:lnTo>
                  <a:pt x="145470" y="585470"/>
                </a:lnTo>
                <a:lnTo>
                  <a:pt x="193303" y="607060"/>
                </a:lnTo>
                <a:lnTo>
                  <a:pt x="214959" y="655320"/>
                </a:lnTo>
                <a:lnTo>
                  <a:pt x="240726" y="697230"/>
                </a:lnTo>
                <a:lnTo>
                  <a:pt x="270131" y="732790"/>
                </a:lnTo>
                <a:lnTo>
                  <a:pt x="302702" y="760730"/>
                </a:lnTo>
                <a:lnTo>
                  <a:pt x="330716" y="760730"/>
                </a:lnTo>
                <a:lnTo>
                  <a:pt x="305828" y="746760"/>
                </a:lnTo>
                <a:lnTo>
                  <a:pt x="268927" y="712470"/>
                </a:lnTo>
                <a:lnTo>
                  <a:pt x="236666" y="666750"/>
                </a:lnTo>
                <a:lnTo>
                  <a:pt x="209857" y="613410"/>
                </a:lnTo>
                <a:lnTo>
                  <a:pt x="258639" y="613410"/>
                </a:lnTo>
                <a:lnTo>
                  <a:pt x="247005" y="610870"/>
                </a:lnTo>
                <a:lnTo>
                  <a:pt x="203512" y="596900"/>
                </a:lnTo>
                <a:lnTo>
                  <a:pt x="201489" y="590550"/>
                </a:lnTo>
                <a:lnTo>
                  <a:pt x="187303" y="590550"/>
                </a:lnTo>
                <a:lnTo>
                  <a:pt x="133480" y="563880"/>
                </a:lnTo>
                <a:lnTo>
                  <a:pt x="88583" y="532130"/>
                </a:lnTo>
                <a:lnTo>
                  <a:pt x="56317" y="497840"/>
                </a:lnTo>
                <a:close/>
              </a:path>
              <a:path w="801370" h="800100">
                <a:moveTo>
                  <a:pt x="788813" y="497840"/>
                </a:moveTo>
                <a:lnTo>
                  <a:pt x="761338" y="497840"/>
                </a:lnTo>
                <a:lnTo>
                  <a:pt x="745320" y="544830"/>
                </a:lnTo>
                <a:lnTo>
                  <a:pt x="723582" y="588010"/>
                </a:lnTo>
                <a:lnTo>
                  <a:pt x="696579" y="628650"/>
                </a:lnTo>
                <a:lnTo>
                  <a:pt x="664769" y="664210"/>
                </a:lnTo>
                <a:lnTo>
                  <a:pt x="628607" y="695960"/>
                </a:lnTo>
                <a:lnTo>
                  <a:pt x="588551" y="722630"/>
                </a:lnTo>
                <a:lnTo>
                  <a:pt x="545057" y="744220"/>
                </a:lnTo>
                <a:lnTo>
                  <a:pt x="498581" y="760730"/>
                </a:lnTo>
                <a:lnTo>
                  <a:pt x="573753" y="760730"/>
                </a:lnTo>
                <a:lnTo>
                  <a:pt x="615271" y="737870"/>
                </a:lnTo>
                <a:lnTo>
                  <a:pt x="651082" y="712470"/>
                </a:lnTo>
                <a:lnTo>
                  <a:pt x="683814" y="683260"/>
                </a:lnTo>
                <a:lnTo>
                  <a:pt x="713164" y="650240"/>
                </a:lnTo>
                <a:lnTo>
                  <a:pt x="738831" y="614680"/>
                </a:lnTo>
                <a:lnTo>
                  <a:pt x="760510" y="576580"/>
                </a:lnTo>
                <a:lnTo>
                  <a:pt x="777899" y="534670"/>
                </a:lnTo>
                <a:lnTo>
                  <a:pt x="788813" y="497840"/>
                </a:lnTo>
                <a:close/>
              </a:path>
              <a:path w="801370" h="800100">
                <a:moveTo>
                  <a:pt x="407348" y="406400"/>
                </a:moveTo>
                <a:lnTo>
                  <a:pt x="393925" y="406400"/>
                </a:lnTo>
                <a:lnTo>
                  <a:pt x="393925" y="629920"/>
                </a:lnTo>
                <a:lnTo>
                  <a:pt x="407348" y="629920"/>
                </a:lnTo>
                <a:lnTo>
                  <a:pt x="407348" y="406400"/>
                </a:lnTo>
                <a:close/>
              </a:path>
              <a:path w="801370" h="800100">
                <a:moveTo>
                  <a:pt x="644524" y="406400"/>
                </a:moveTo>
                <a:lnTo>
                  <a:pt x="631090" y="406400"/>
                </a:lnTo>
                <a:lnTo>
                  <a:pt x="628457" y="458470"/>
                </a:lnTo>
                <a:lnTo>
                  <a:pt x="621848" y="506730"/>
                </a:lnTo>
                <a:lnTo>
                  <a:pt x="611531" y="553720"/>
                </a:lnTo>
                <a:lnTo>
                  <a:pt x="597772" y="596900"/>
                </a:lnTo>
                <a:lnTo>
                  <a:pt x="554283" y="610870"/>
                </a:lnTo>
                <a:lnTo>
                  <a:pt x="507743" y="621030"/>
                </a:lnTo>
                <a:lnTo>
                  <a:pt x="458612" y="627380"/>
                </a:lnTo>
                <a:lnTo>
                  <a:pt x="407348" y="629920"/>
                </a:lnTo>
                <a:lnTo>
                  <a:pt x="529631" y="629920"/>
                </a:lnTo>
                <a:lnTo>
                  <a:pt x="548954" y="626110"/>
                </a:lnTo>
                <a:lnTo>
                  <a:pt x="591427" y="613410"/>
                </a:lnTo>
                <a:lnTo>
                  <a:pt x="605131" y="613410"/>
                </a:lnTo>
                <a:lnTo>
                  <a:pt x="607981" y="607060"/>
                </a:lnTo>
                <a:lnTo>
                  <a:pt x="644559" y="590550"/>
                </a:lnTo>
                <a:lnTo>
                  <a:pt x="613991" y="590550"/>
                </a:lnTo>
                <a:lnTo>
                  <a:pt x="626609" y="548640"/>
                </a:lnTo>
                <a:lnTo>
                  <a:pt x="636055" y="502920"/>
                </a:lnTo>
                <a:lnTo>
                  <a:pt x="642102" y="455930"/>
                </a:lnTo>
                <a:lnTo>
                  <a:pt x="644524" y="406400"/>
                </a:lnTo>
                <a:close/>
              </a:path>
              <a:path w="801370" h="800100">
                <a:moveTo>
                  <a:pt x="170193" y="406400"/>
                </a:moveTo>
                <a:lnTo>
                  <a:pt x="156759" y="406400"/>
                </a:lnTo>
                <a:lnTo>
                  <a:pt x="159119" y="454660"/>
                </a:lnTo>
                <a:lnTo>
                  <a:pt x="159181" y="455930"/>
                </a:lnTo>
                <a:lnTo>
                  <a:pt x="165230" y="502920"/>
                </a:lnTo>
                <a:lnTo>
                  <a:pt x="174679" y="548640"/>
                </a:lnTo>
                <a:lnTo>
                  <a:pt x="187303" y="590550"/>
                </a:lnTo>
                <a:lnTo>
                  <a:pt x="201489" y="590550"/>
                </a:lnTo>
                <a:lnTo>
                  <a:pt x="189756" y="553720"/>
                </a:lnTo>
                <a:lnTo>
                  <a:pt x="179439" y="506730"/>
                </a:lnTo>
                <a:lnTo>
                  <a:pt x="172828" y="458470"/>
                </a:lnTo>
                <a:lnTo>
                  <a:pt x="170193" y="406400"/>
                </a:lnTo>
                <a:close/>
              </a:path>
              <a:path w="801370" h="800100">
                <a:moveTo>
                  <a:pt x="800930" y="406400"/>
                </a:moveTo>
                <a:lnTo>
                  <a:pt x="774248" y="406400"/>
                </a:lnTo>
                <a:lnTo>
                  <a:pt x="773865" y="419100"/>
                </a:lnTo>
                <a:lnTo>
                  <a:pt x="773107" y="430530"/>
                </a:lnTo>
                <a:lnTo>
                  <a:pt x="747357" y="495300"/>
                </a:lnTo>
                <a:lnTo>
                  <a:pt x="712702" y="532130"/>
                </a:lnTo>
                <a:lnTo>
                  <a:pt x="667808" y="563880"/>
                </a:lnTo>
                <a:lnTo>
                  <a:pt x="613991" y="590550"/>
                </a:lnTo>
                <a:lnTo>
                  <a:pt x="644559" y="590550"/>
                </a:lnTo>
                <a:lnTo>
                  <a:pt x="655813" y="585470"/>
                </a:lnTo>
                <a:lnTo>
                  <a:pt x="697817" y="560070"/>
                </a:lnTo>
                <a:lnTo>
                  <a:pt x="733242" y="530860"/>
                </a:lnTo>
                <a:lnTo>
                  <a:pt x="761338" y="497840"/>
                </a:lnTo>
                <a:lnTo>
                  <a:pt x="788813" y="497840"/>
                </a:lnTo>
                <a:lnTo>
                  <a:pt x="790694" y="491490"/>
                </a:lnTo>
                <a:lnTo>
                  <a:pt x="798594" y="447040"/>
                </a:lnTo>
                <a:lnTo>
                  <a:pt x="800930" y="406400"/>
                </a:lnTo>
                <a:close/>
              </a:path>
              <a:path w="801370" h="800100">
                <a:moveTo>
                  <a:pt x="201489" y="209550"/>
                </a:moveTo>
                <a:lnTo>
                  <a:pt x="187303" y="209550"/>
                </a:lnTo>
                <a:lnTo>
                  <a:pt x="174679" y="251460"/>
                </a:lnTo>
                <a:lnTo>
                  <a:pt x="165230" y="297180"/>
                </a:lnTo>
                <a:lnTo>
                  <a:pt x="159181" y="344170"/>
                </a:lnTo>
                <a:lnTo>
                  <a:pt x="156759" y="393700"/>
                </a:lnTo>
                <a:lnTo>
                  <a:pt x="170193" y="393700"/>
                </a:lnTo>
                <a:lnTo>
                  <a:pt x="172828" y="341630"/>
                </a:lnTo>
                <a:lnTo>
                  <a:pt x="179439" y="293370"/>
                </a:lnTo>
                <a:lnTo>
                  <a:pt x="189756" y="246380"/>
                </a:lnTo>
                <a:lnTo>
                  <a:pt x="201489" y="209550"/>
                </a:lnTo>
                <a:close/>
              </a:path>
              <a:path w="801370" h="800100">
                <a:moveTo>
                  <a:pt x="407348" y="170180"/>
                </a:moveTo>
                <a:lnTo>
                  <a:pt x="393925" y="170180"/>
                </a:lnTo>
                <a:lnTo>
                  <a:pt x="393925" y="393700"/>
                </a:lnTo>
                <a:lnTo>
                  <a:pt x="407348" y="393700"/>
                </a:lnTo>
                <a:lnTo>
                  <a:pt x="407348" y="170180"/>
                </a:lnTo>
                <a:close/>
              </a:path>
              <a:path w="801370" h="800100">
                <a:moveTo>
                  <a:pt x="529631" y="170180"/>
                </a:moveTo>
                <a:lnTo>
                  <a:pt x="407348" y="170180"/>
                </a:lnTo>
                <a:lnTo>
                  <a:pt x="458612" y="172720"/>
                </a:lnTo>
                <a:lnTo>
                  <a:pt x="507743" y="179070"/>
                </a:lnTo>
                <a:lnTo>
                  <a:pt x="554283" y="189230"/>
                </a:lnTo>
                <a:lnTo>
                  <a:pt x="597772" y="203200"/>
                </a:lnTo>
                <a:lnTo>
                  <a:pt x="611531" y="246380"/>
                </a:lnTo>
                <a:lnTo>
                  <a:pt x="621848" y="293370"/>
                </a:lnTo>
                <a:lnTo>
                  <a:pt x="628457" y="341630"/>
                </a:lnTo>
                <a:lnTo>
                  <a:pt x="631090" y="393700"/>
                </a:lnTo>
                <a:lnTo>
                  <a:pt x="644524" y="393700"/>
                </a:lnTo>
                <a:lnTo>
                  <a:pt x="642164" y="345440"/>
                </a:lnTo>
                <a:lnTo>
                  <a:pt x="642102" y="344170"/>
                </a:lnTo>
                <a:lnTo>
                  <a:pt x="636055" y="297180"/>
                </a:lnTo>
                <a:lnTo>
                  <a:pt x="626609" y="251460"/>
                </a:lnTo>
                <a:lnTo>
                  <a:pt x="613991" y="209550"/>
                </a:lnTo>
                <a:lnTo>
                  <a:pt x="644559" y="209550"/>
                </a:lnTo>
                <a:lnTo>
                  <a:pt x="607981" y="193040"/>
                </a:lnTo>
                <a:lnTo>
                  <a:pt x="605131" y="186690"/>
                </a:lnTo>
                <a:lnTo>
                  <a:pt x="591427" y="186690"/>
                </a:lnTo>
                <a:lnTo>
                  <a:pt x="548954" y="173990"/>
                </a:lnTo>
                <a:lnTo>
                  <a:pt x="529631" y="170180"/>
                </a:lnTo>
                <a:close/>
              </a:path>
              <a:path w="801370" h="800100">
                <a:moveTo>
                  <a:pt x="644559" y="209550"/>
                </a:moveTo>
                <a:lnTo>
                  <a:pt x="613991" y="209550"/>
                </a:lnTo>
                <a:lnTo>
                  <a:pt x="667808" y="236220"/>
                </a:lnTo>
                <a:lnTo>
                  <a:pt x="712702" y="267970"/>
                </a:lnTo>
                <a:lnTo>
                  <a:pt x="747357" y="304800"/>
                </a:lnTo>
                <a:lnTo>
                  <a:pt x="770458" y="345440"/>
                </a:lnTo>
                <a:lnTo>
                  <a:pt x="774248" y="393700"/>
                </a:lnTo>
                <a:lnTo>
                  <a:pt x="800930" y="393700"/>
                </a:lnTo>
                <a:lnTo>
                  <a:pt x="798594" y="353060"/>
                </a:lnTo>
                <a:lnTo>
                  <a:pt x="790694" y="308610"/>
                </a:lnTo>
                <a:lnTo>
                  <a:pt x="788813" y="302260"/>
                </a:lnTo>
                <a:lnTo>
                  <a:pt x="761338" y="302260"/>
                </a:lnTo>
                <a:lnTo>
                  <a:pt x="733242" y="269240"/>
                </a:lnTo>
                <a:lnTo>
                  <a:pt x="697817" y="240030"/>
                </a:lnTo>
                <a:lnTo>
                  <a:pt x="655813" y="214630"/>
                </a:lnTo>
                <a:lnTo>
                  <a:pt x="644559" y="209550"/>
                </a:lnTo>
                <a:close/>
              </a:path>
              <a:path w="801370" h="800100">
                <a:moveTo>
                  <a:pt x="330716" y="39370"/>
                </a:moveTo>
                <a:lnTo>
                  <a:pt x="302702" y="39370"/>
                </a:lnTo>
                <a:lnTo>
                  <a:pt x="270131" y="67310"/>
                </a:lnTo>
                <a:lnTo>
                  <a:pt x="240726" y="102870"/>
                </a:lnTo>
                <a:lnTo>
                  <a:pt x="214959" y="144780"/>
                </a:lnTo>
                <a:lnTo>
                  <a:pt x="193303" y="193040"/>
                </a:lnTo>
                <a:lnTo>
                  <a:pt x="145470" y="214630"/>
                </a:lnTo>
                <a:lnTo>
                  <a:pt x="103466" y="240030"/>
                </a:lnTo>
                <a:lnTo>
                  <a:pt x="68041" y="269240"/>
                </a:lnTo>
                <a:lnTo>
                  <a:pt x="39946" y="302260"/>
                </a:lnTo>
                <a:lnTo>
                  <a:pt x="56317" y="302260"/>
                </a:lnTo>
                <a:lnTo>
                  <a:pt x="88583" y="267970"/>
                </a:lnTo>
                <a:lnTo>
                  <a:pt x="133480" y="236220"/>
                </a:lnTo>
                <a:lnTo>
                  <a:pt x="187303" y="209550"/>
                </a:lnTo>
                <a:lnTo>
                  <a:pt x="201489" y="209550"/>
                </a:lnTo>
                <a:lnTo>
                  <a:pt x="203512" y="203200"/>
                </a:lnTo>
                <a:lnTo>
                  <a:pt x="247005" y="189230"/>
                </a:lnTo>
                <a:lnTo>
                  <a:pt x="258639" y="186690"/>
                </a:lnTo>
                <a:lnTo>
                  <a:pt x="209857" y="186690"/>
                </a:lnTo>
                <a:lnTo>
                  <a:pt x="236666" y="133350"/>
                </a:lnTo>
                <a:lnTo>
                  <a:pt x="268927" y="87630"/>
                </a:lnTo>
                <a:lnTo>
                  <a:pt x="305828" y="53340"/>
                </a:lnTo>
                <a:lnTo>
                  <a:pt x="330716" y="39370"/>
                </a:lnTo>
                <a:close/>
              </a:path>
              <a:path w="801370" h="800100">
                <a:moveTo>
                  <a:pt x="573753" y="39370"/>
                </a:moveTo>
                <a:lnTo>
                  <a:pt x="498581" y="39370"/>
                </a:lnTo>
                <a:lnTo>
                  <a:pt x="545057" y="55880"/>
                </a:lnTo>
                <a:lnTo>
                  <a:pt x="588551" y="77470"/>
                </a:lnTo>
                <a:lnTo>
                  <a:pt x="628607" y="104140"/>
                </a:lnTo>
                <a:lnTo>
                  <a:pt x="664769" y="135890"/>
                </a:lnTo>
                <a:lnTo>
                  <a:pt x="696579" y="172720"/>
                </a:lnTo>
                <a:lnTo>
                  <a:pt x="723582" y="212090"/>
                </a:lnTo>
                <a:lnTo>
                  <a:pt x="745320" y="255270"/>
                </a:lnTo>
                <a:lnTo>
                  <a:pt x="761338" y="302260"/>
                </a:lnTo>
                <a:lnTo>
                  <a:pt x="788813" y="302260"/>
                </a:lnTo>
                <a:lnTo>
                  <a:pt x="777899" y="265430"/>
                </a:lnTo>
                <a:lnTo>
                  <a:pt x="760510" y="223520"/>
                </a:lnTo>
                <a:lnTo>
                  <a:pt x="738831" y="185420"/>
                </a:lnTo>
                <a:lnTo>
                  <a:pt x="713164" y="149860"/>
                </a:lnTo>
                <a:lnTo>
                  <a:pt x="683814" y="116840"/>
                </a:lnTo>
                <a:lnTo>
                  <a:pt x="651082" y="87630"/>
                </a:lnTo>
                <a:lnTo>
                  <a:pt x="615271" y="62230"/>
                </a:lnTo>
                <a:lnTo>
                  <a:pt x="576686" y="40640"/>
                </a:lnTo>
                <a:lnTo>
                  <a:pt x="573753" y="39370"/>
                </a:lnTo>
                <a:close/>
              </a:path>
              <a:path w="801370" h="800100">
                <a:moveTo>
                  <a:pt x="407348" y="26670"/>
                </a:moveTo>
                <a:lnTo>
                  <a:pt x="393925" y="26670"/>
                </a:lnTo>
                <a:lnTo>
                  <a:pt x="393925" y="156210"/>
                </a:lnTo>
                <a:lnTo>
                  <a:pt x="344737" y="158750"/>
                </a:lnTo>
                <a:lnTo>
                  <a:pt x="297411" y="165100"/>
                </a:lnTo>
                <a:lnTo>
                  <a:pt x="252325" y="173990"/>
                </a:lnTo>
                <a:lnTo>
                  <a:pt x="209857" y="186690"/>
                </a:lnTo>
                <a:lnTo>
                  <a:pt x="258639" y="186690"/>
                </a:lnTo>
                <a:lnTo>
                  <a:pt x="293543" y="179070"/>
                </a:lnTo>
                <a:lnTo>
                  <a:pt x="342669" y="172720"/>
                </a:lnTo>
                <a:lnTo>
                  <a:pt x="393925" y="170180"/>
                </a:lnTo>
                <a:lnTo>
                  <a:pt x="529631" y="170180"/>
                </a:lnTo>
                <a:lnTo>
                  <a:pt x="503868" y="165100"/>
                </a:lnTo>
                <a:lnTo>
                  <a:pt x="456541" y="158750"/>
                </a:lnTo>
                <a:lnTo>
                  <a:pt x="407348" y="156210"/>
                </a:lnTo>
                <a:lnTo>
                  <a:pt x="407348" y="26670"/>
                </a:lnTo>
                <a:close/>
              </a:path>
              <a:path w="801370" h="800100">
                <a:moveTo>
                  <a:pt x="544425" y="26670"/>
                </a:moveTo>
                <a:lnTo>
                  <a:pt x="419352" y="26670"/>
                </a:lnTo>
                <a:lnTo>
                  <a:pt x="454729" y="30480"/>
                </a:lnTo>
                <a:lnTo>
                  <a:pt x="495460" y="53340"/>
                </a:lnTo>
                <a:lnTo>
                  <a:pt x="532360" y="87630"/>
                </a:lnTo>
                <a:lnTo>
                  <a:pt x="564619" y="133350"/>
                </a:lnTo>
                <a:lnTo>
                  <a:pt x="591427" y="186690"/>
                </a:lnTo>
                <a:lnTo>
                  <a:pt x="605131" y="186690"/>
                </a:lnTo>
                <a:lnTo>
                  <a:pt x="586320" y="144780"/>
                </a:lnTo>
                <a:lnTo>
                  <a:pt x="560553" y="102870"/>
                </a:lnTo>
                <a:lnTo>
                  <a:pt x="531151" y="67310"/>
                </a:lnTo>
                <a:lnTo>
                  <a:pt x="498581" y="39370"/>
                </a:lnTo>
                <a:lnTo>
                  <a:pt x="573753" y="39370"/>
                </a:lnTo>
                <a:lnTo>
                  <a:pt x="544425" y="26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0">
            <a:extLst>
              <a:ext uri="{FF2B5EF4-FFF2-40B4-BE49-F238E27FC236}">
                <a16:creationId xmlns:a16="http://schemas.microsoft.com/office/drawing/2014/main" id="{E6D6ED88-3DC8-4050-AB20-082ACB069400}"/>
              </a:ext>
            </a:extLst>
          </p:cNvPr>
          <p:cNvSpPr/>
          <p:nvPr userDrawn="1"/>
        </p:nvSpPr>
        <p:spPr>
          <a:xfrm>
            <a:off x="6438647" y="2718398"/>
            <a:ext cx="803910" cy="826769"/>
          </a:xfrm>
          <a:custGeom>
            <a:avLst/>
            <a:gdLst/>
            <a:ahLst/>
            <a:cxnLst/>
            <a:rect l="l" t="t" r="r" b="b"/>
            <a:pathLst>
              <a:path w="803909" h="826770">
                <a:moveTo>
                  <a:pt x="576205" y="768559"/>
                </a:moveTo>
                <a:lnTo>
                  <a:pt x="541463" y="768559"/>
                </a:lnTo>
                <a:lnTo>
                  <a:pt x="574771" y="792729"/>
                </a:lnTo>
                <a:lnTo>
                  <a:pt x="576459" y="793912"/>
                </a:lnTo>
                <a:lnTo>
                  <a:pt x="613970" y="811938"/>
                </a:lnTo>
                <a:lnTo>
                  <a:pt x="654330" y="822829"/>
                </a:lnTo>
                <a:lnTo>
                  <a:pt x="697214" y="826466"/>
                </a:lnTo>
                <a:lnTo>
                  <a:pt x="727373" y="824824"/>
                </a:lnTo>
                <a:lnTo>
                  <a:pt x="754012" y="820844"/>
                </a:lnTo>
                <a:lnTo>
                  <a:pt x="775984" y="815944"/>
                </a:lnTo>
                <a:lnTo>
                  <a:pt x="792143" y="811545"/>
                </a:lnTo>
                <a:lnTo>
                  <a:pt x="793337" y="810928"/>
                </a:lnTo>
                <a:lnTo>
                  <a:pt x="801828" y="807577"/>
                </a:lnTo>
                <a:lnTo>
                  <a:pt x="803127" y="801410"/>
                </a:lnTo>
                <a:lnTo>
                  <a:pt x="689465" y="801410"/>
                </a:lnTo>
                <a:lnTo>
                  <a:pt x="649642" y="797870"/>
                </a:lnTo>
                <a:lnTo>
                  <a:pt x="612307" y="787267"/>
                </a:lnTo>
                <a:lnTo>
                  <a:pt x="577589" y="769626"/>
                </a:lnTo>
                <a:lnTo>
                  <a:pt x="576205" y="768559"/>
                </a:lnTo>
                <a:close/>
              </a:path>
              <a:path w="803909" h="826770">
                <a:moveTo>
                  <a:pt x="544339" y="28658"/>
                </a:moveTo>
                <a:lnTo>
                  <a:pt x="389799" y="28658"/>
                </a:lnTo>
                <a:lnTo>
                  <a:pt x="436234" y="31553"/>
                </a:lnTo>
                <a:lnTo>
                  <a:pt x="480968" y="40003"/>
                </a:lnTo>
                <a:lnTo>
                  <a:pt x="523648" y="53659"/>
                </a:lnTo>
                <a:lnTo>
                  <a:pt x="563926" y="72171"/>
                </a:lnTo>
                <a:lnTo>
                  <a:pt x="601451" y="95188"/>
                </a:lnTo>
                <a:lnTo>
                  <a:pt x="635873" y="122360"/>
                </a:lnTo>
                <a:lnTo>
                  <a:pt x="666842" y="153337"/>
                </a:lnTo>
                <a:lnTo>
                  <a:pt x="694007" y="187769"/>
                </a:lnTo>
                <a:lnTo>
                  <a:pt x="717018" y="225305"/>
                </a:lnTo>
                <a:lnTo>
                  <a:pt x="735525" y="265596"/>
                </a:lnTo>
                <a:lnTo>
                  <a:pt x="749178" y="308292"/>
                </a:lnTo>
                <a:lnTo>
                  <a:pt x="757627" y="353041"/>
                </a:lnTo>
                <a:lnTo>
                  <a:pt x="760409" y="397705"/>
                </a:lnTo>
                <a:lnTo>
                  <a:pt x="760521" y="399495"/>
                </a:lnTo>
                <a:lnTo>
                  <a:pt x="757325" y="448643"/>
                </a:lnTo>
                <a:lnTo>
                  <a:pt x="747867" y="496311"/>
                </a:lnTo>
                <a:lnTo>
                  <a:pt x="732340" y="542018"/>
                </a:lnTo>
                <a:lnTo>
                  <a:pt x="710935" y="585281"/>
                </a:lnTo>
                <a:lnTo>
                  <a:pt x="683847" y="625618"/>
                </a:lnTo>
                <a:lnTo>
                  <a:pt x="651268" y="662545"/>
                </a:lnTo>
                <a:lnTo>
                  <a:pt x="644116" y="669403"/>
                </a:lnTo>
                <a:lnTo>
                  <a:pt x="648891" y="678084"/>
                </a:lnTo>
                <a:lnTo>
                  <a:pt x="675779" y="721416"/>
                </a:lnTo>
                <a:lnTo>
                  <a:pt x="703859" y="754237"/>
                </a:lnTo>
                <a:lnTo>
                  <a:pt x="730417" y="777939"/>
                </a:lnTo>
                <a:lnTo>
                  <a:pt x="752741" y="793912"/>
                </a:lnTo>
                <a:lnTo>
                  <a:pt x="739082" y="796752"/>
                </a:lnTo>
                <a:lnTo>
                  <a:pt x="723860" y="799134"/>
                </a:lnTo>
                <a:lnTo>
                  <a:pt x="706386" y="800865"/>
                </a:lnTo>
                <a:lnTo>
                  <a:pt x="704819" y="800865"/>
                </a:lnTo>
                <a:lnTo>
                  <a:pt x="689465" y="801410"/>
                </a:lnTo>
                <a:lnTo>
                  <a:pt x="803127" y="801410"/>
                </a:lnTo>
                <a:lnTo>
                  <a:pt x="803242" y="800865"/>
                </a:lnTo>
                <a:lnTo>
                  <a:pt x="803407" y="799134"/>
                </a:lnTo>
                <a:lnTo>
                  <a:pt x="803472" y="797870"/>
                </a:lnTo>
                <a:lnTo>
                  <a:pt x="802611" y="791312"/>
                </a:lnTo>
                <a:lnTo>
                  <a:pt x="798878" y="785723"/>
                </a:lnTo>
                <a:lnTo>
                  <a:pt x="792755" y="780658"/>
                </a:lnTo>
                <a:lnTo>
                  <a:pt x="764950" y="762494"/>
                </a:lnTo>
                <a:lnTo>
                  <a:pt x="739830" y="742413"/>
                </a:lnTo>
                <a:lnTo>
                  <a:pt x="712222" y="713153"/>
                </a:lnTo>
                <a:lnTo>
                  <a:pt x="685015" y="672681"/>
                </a:lnTo>
                <a:lnTo>
                  <a:pt x="717876" y="633675"/>
                </a:lnTo>
                <a:lnTo>
                  <a:pt x="745185" y="591308"/>
                </a:lnTo>
                <a:lnTo>
                  <a:pt x="766752" y="546054"/>
                </a:lnTo>
                <a:lnTo>
                  <a:pt x="782391" y="498385"/>
                </a:lnTo>
                <a:lnTo>
                  <a:pt x="791912" y="448778"/>
                </a:lnTo>
                <a:lnTo>
                  <a:pt x="795014" y="399495"/>
                </a:lnTo>
                <a:lnTo>
                  <a:pt x="795127" y="397705"/>
                </a:lnTo>
                <a:lnTo>
                  <a:pt x="792543" y="353041"/>
                </a:lnTo>
                <a:lnTo>
                  <a:pt x="792448" y="351389"/>
                </a:lnTo>
                <a:lnTo>
                  <a:pt x="784609" y="306626"/>
                </a:lnTo>
                <a:lnTo>
                  <a:pt x="771912" y="263716"/>
                </a:lnTo>
                <a:lnTo>
                  <a:pt x="754658" y="222959"/>
                </a:lnTo>
                <a:lnTo>
                  <a:pt x="733147" y="184657"/>
                </a:lnTo>
                <a:lnTo>
                  <a:pt x="707679" y="149109"/>
                </a:lnTo>
                <a:lnTo>
                  <a:pt x="678555" y="116618"/>
                </a:lnTo>
                <a:lnTo>
                  <a:pt x="646075" y="87483"/>
                </a:lnTo>
                <a:lnTo>
                  <a:pt x="610541" y="62005"/>
                </a:lnTo>
                <a:lnTo>
                  <a:pt x="572253" y="40485"/>
                </a:lnTo>
                <a:lnTo>
                  <a:pt x="544339" y="28658"/>
                </a:lnTo>
                <a:close/>
              </a:path>
              <a:path w="803909" h="826770">
                <a:moveTo>
                  <a:pt x="397569" y="0"/>
                </a:moveTo>
                <a:lnTo>
                  <a:pt x="351267" y="2680"/>
                </a:lnTo>
                <a:lnTo>
                  <a:pt x="306517" y="10522"/>
                </a:lnTo>
                <a:lnTo>
                  <a:pt x="263621" y="23224"/>
                </a:lnTo>
                <a:lnTo>
                  <a:pt x="222877" y="40485"/>
                </a:lnTo>
                <a:lnTo>
                  <a:pt x="184588" y="62005"/>
                </a:lnTo>
                <a:lnTo>
                  <a:pt x="149053" y="87483"/>
                </a:lnTo>
                <a:lnTo>
                  <a:pt x="116573" y="116618"/>
                </a:lnTo>
                <a:lnTo>
                  <a:pt x="87449" y="149109"/>
                </a:lnTo>
                <a:lnTo>
                  <a:pt x="61980" y="184657"/>
                </a:lnTo>
                <a:lnTo>
                  <a:pt x="40469" y="222959"/>
                </a:lnTo>
                <a:lnTo>
                  <a:pt x="23214" y="263716"/>
                </a:lnTo>
                <a:lnTo>
                  <a:pt x="10518" y="306626"/>
                </a:lnTo>
                <a:lnTo>
                  <a:pt x="2679" y="351389"/>
                </a:lnTo>
                <a:lnTo>
                  <a:pt x="0" y="397705"/>
                </a:lnTo>
                <a:lnTo>
                  <a:pt x="2679" y="444024"/>
                </a:lnTo>
                <a:lnTo>
                  <a:pt x="10518" y="488790"/>
                </a:lnTo>
                <a:lnTo>
                  <a:pt x="23214" y="531702"/>
                </a:lnTo>
                <a:lnTo>
                  <a:pt x="40469" y="572459"/>
                </a:lnTo>
                <a:lnTo>
                  <a:pt x="61980" y="610762"/>
                </a:lnTo>
                <a:lnTo>
                  <a:pt x="87449" y="646309"/>
                </a:lnTo>
                <a:lnTo>
                  <a:pt x="116573" y="678800"/>
                </a:lnTo>
                <a:lnTo>
                  <a:pt x="149053" y="707933"/>
                </a:lnTo>
                <a:lnTo>
                  <a:pt x="184588" y="733410"/>
                </a:lnTo>
                <a:lnTo>
                  <a:pt x="222877" y="754928"/>
                </a:lnTo>
                <a:lnTo>
                  <a:pt x="263621" y="772188"/>
                </a:lnTo>
                <a:lnTo>
                  <a:pt x="306517" y="784889"/>
                </a:lnTo>
                <a:lnTo>
                  <a:pt x="351267" y="792729"/>
                </a:lnTo>
                <a:lnTo>
                  <a:pt x="397569" y="795410"/>
                </a:lnTo>
                <a:lnTo>
                  <a:pt x="430373" y="793912"/>
                </a:lnTo>
                <a:lnTo>
                  <a:pt x="433149" y="793912"/>
                </a:lnTo>
                <a:lnTo>
                  <a:pt x="470882" y="788674"/>
                </a:lnTo>
                <a:lnTo>
                  <a:pt x="506565" y="780276"/>
                </a:lnTo>
                <a:lnTo>
                  <a:pt x="536117" y="770332"/>
                </a:lnTo>
                <a:lnTo>
                  <a:pt x="389799" y="770332"/>
                </a:lnTo>
                <a:lnTo>
                  <a:pt x="343360" y="767438"/>
                </a:lnTo>
                <a:lnTo>
                  <a:pt x="298624" y="758989"/>
                </a:lnTo>
                <a:lnTo>
                  <a:pt x="255943" y="745335"/>
                </a:lnTo>
                <a:lnTo>
                  <a:pt x="215665" y="726826"/>
                </a:lnTo>
                <a:lnTo>
                  <a:pt x="178142" y="703811"/>
                </a:lnTo>
                <a:lnTo>
                  <a:pt x="143722" y="676641"/>
                </a:lnTo>
                <a:lnTo>
                  <a:pt x="112755" y="645666"/>
                </a:lnTo>
                <a:lnTo>
                  <a:pt x="85593" y="611235"/>
                </a:lnTo>
                <a:lnTo>
                  <a:pt x="62585" y="573699"/>
                </a:lnTo>
                <a:lnTo>
                  <a:pt x="44080" y="533407"/>
                </a:lnTo>
                <a:lnTo>
                  <a:pt x="30429" y="490709"/>
                </a:lnTo>
                <a:lnTo>
                  <a:pt x="21981" y="445955"/>
                </a:lnTo>
                <a:lnTo>
                  <a:pt x="19088" y="399495"/>
                </a:lnTo>
                <a:lnTo>
                  <a:pt x="21981" y="353041"/>
                </a:lnTo>
                <a:lnTo>
                  <a:pt x="30429" y="308292"/>
                </a:lnTo>
                <a:lnTo>
                  <a:pt x="44080" y="265596"/>
                </a:lnTo>
                <a:lnTo>
                  <a:pt x="62585" y="225305"/>
                </a:lnTo>
                <a:lnTo>
                  <a:pt x="85593" y="187769"/>
                </a:lnTo>
                <a:lnTo>
                  <a:pt x="112755" y="153337"/>
                </a:lnTo>
                <a:lnTo>
                  <a:pt x="143722" y="122360"/>
                </a:lnTo>
                <a:lnTo>
                  <a:pt x="178142" y="95188"/>
                </a:lnTo>
                <a:lnTo>
                  <a:pt x="215665" y="72171"/>
                </a:lnTo>
                <a:lnTo>
                  <a:pt x="255943" y="53659"/>
                </a:lnTo>
                <a:lnTo>
                  <a:pt x="298624" y="40003"/>
                </a:lnTo>
                <a:lnTo>
                  <a:pt x="343360" y="31553"/>
                </a:lnTo>
                <a:lnTo>
                  <a:pt x="389799" y="28658"/>
                </a:lnTo>
                <a:lnTo>
                  <a:pt x="544339" y="28658"/>
                </a:lnTo>
                <a:lnTo>
                  <a:pt x="531511" y="23224"/>
                </a:lnTo>
                <a:lnTo>
                  <a:pt x="488616" y="10522"/>
                </a:lnTo>
                <a:lnTo>
                  <a:pt x="443868" y="2680"/>
                </a:lnTo>
                <a:lnTo>
                  <a:pt x="397569" y="0"/>
                </a:lnTo>
                <a:close/>
              </a:path>
              <a:path w="803909" h="826770">
                <a:moveTo>
                  <a:pt x="539355" y="738993"/>
                </a:moveTo>
                <a:lnTo>
                  <a:pt x="497082" y="754482"/>
                </a:lnTo>
                <a:lnTo>
                  <a:pt x="426209" y="768559"/>
                </a:lnTo>
                <a:lnTo>
                  <a:pt x="389799" y="770332"/>
                </a:lnTo>
                <a:lnTo>
                  <a:pt x="536117" y="770332"/>
                </a:lnTo>
                <a:lnTo>
                  <a:pt x="541386" y="768559"/>
                </a:lnTo>
                <a:lnTo>
                  <a:pt x="576205" y="768559"/>
                </a:lnTo>
                <a:lnTo>
                  <a:pt x="545616" y="744972"/>
                </a:lnTo>
                <a:lnTo>
                  <a:pt x="539355" y="738993"/>
                </a:lnTo>
                <a:close/>
              </a:path>
              <a:path w="803909" h="826770">
                <a:moveTo>
                  <a:pt x="435107" y="479231"/>
                </a:moveTo>
                <a:lnTo>
                  <a:pt x="359706" y="479231"/>
                </a:lnTo>
                <a:lnTo>
                  <a:pt x="354010" y="485231"/>
                </a:lnTo>
                <a:lnTo>
                  <a:pt x="354010" y="500047"/>
                </a:lnTo>
                <a:lnTo>
                  <a:pt x="359706" y="506099"/>
                </a:lnTo>
                <a:lnTo>
                  <a:pt x="435107" y="506099"/>
                </a:lnTo>
                <a:lnTo>
                  <a:pt x="441148" y="500047"/>
                </a:lnTo>
                <a:lnTo>
                  <a:pt x="441148" y="485231"/>
                </a:lnTo>
                <a:lnTo>
                  <a:pt x="435107" y="479231"/>
                </a:lnTo>
                <a:close/>
              </a:path>
              <a:path w="803909" h="826770">
                <a:moveTo>
                  <a:pt x="569144" y="401862"/>
                </a:moveTo>
                <a:lnTo>
                  <a:pt x="225710" y="401862"/>
                </a:lnTo>
                <a:lnTo>
                  <a:pt x="219679" y="407914"/>
                </a:lnTo>
                <a:lnTo>
                  <a:pt x="219679" y="422730"/>
                </a:lnTo>
                <a:lnTo>
                  <a:pt x="225710" y="428761"/>
                </a:lnTo>
                <a:lnTo>
                  <a:pt x="569144" y="428761"/>
                </a:lnTo>
                <a:lnTo>
                  <a:pt x="575144" y="422730"/>
                </a:lnTo>
                <a:lnTo>
                  <a:pt x="575144" y="407914"/>
                </a:lnTo>
                <a:lnTo>
                  <a:pt x="569144" y="401862"/>
                </a:lnTo>
                <a:close/>
              </a:path>
              <a:path w="803909" h="826770">
                <a:moveTo>
                  <a:pt x="528842" y="324838"/>
                </a:moveTo>
                <a:lnTo>
                  <a:pt x="266012" y="324838"/>
                </a:lnTo>
                <a:lnTo>
                  <a:pt x="259971" y="330890"/>
                </a:lnTo>
                <a:lnTo>
                  <a:pt x="259971" y="345706"/>
                </a:lnTo>
                <a:lnTo>
                  <a:pt x="266012" y="351706"/>
                </a:lnTo>
                <a:lnTo>
                  <a:pt x="528842" y="351706"/>
                </a:lnTo>
                <a:lnTo>
                  <a:pt x="534842" y="345706"/>
                </a:lnTo>
                <a:lnTo>
                  <a:pt x="534842" y="330890"/>
                </a:lnTo>
                <a:lnTo>
                  <a:pt x="528842" y="3248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12">
            <a:extLst>
              <a:ext uri="{FF2B5EF4-FFF2-40B4-BE49-F238E27FC236}">
                <a16:creationId xmlns:a16="http://schemas.microsoft.com/office/drawing/2014/main" id="{A6B8B72D-FF2F-4AFA-88A2-A5C398745BFE}"/>
              </a:ext>
            </a:extLst>
          </p:cNvPr>
          <p:cNvSpPr/>
          <p:nvPr userDrawn="1"/>
        </p:nvSpPr>
        <p:spPr>
          <a:xfrm>
            <a:off x="7520966" y="2667755"/>
            <a:ext cx="849630" cy="840740"/>
          </a:xfrm>
          <a:custGeom>
            <a:avLst/>
            <a:gdLst/>
            <a:ahLst/>
            <a:cxnLst/>
            <a:rect l="l" t="t" r="r" b="b"/>
            <a:pathLst>
              <a:path w="849630" h="840740">
                <a:moveTo>
                  <a:pt x="731297" y="0"/>
                </a:moveTo>
                <a:lnTo>
                  <a:pt x="599761" y="115996"/>
                </a:lnTo>
                <a:lnTo>
                  <a:pt x="73851" y="115996"/>
                </a:lnTo>
                <a:lnTo>
                  <a:pt x="45137" y="121795"/>
                </a:lnTo>
                <a:lnTo>
                  <a:pt x="21659" y="137596"/>
                </a:lnTo>
                <a:lnTo>
                  <a:pt x="5814" y="161005"/>
                </a:lnTo>
                <a:lnTo>
                  <a:pt x="0" y="189627"/>
                </a:lnTo>
                <a:lnTo>
                  <a:pt x="0" y="766563"/>
                </a:lnTo>
                <a:lnTo>
                  <a:pt x="5814" y="795193"/>
                </a:lnTo>
                <a:lnTo>
                  <a:pt x="21659" y="818608"/>
                </a:lnTo>
                <a:lnTo>
                  <a:pt x="45137" y="834414"/>
                </a:lnTo>
                <a:lnTo>
                  <a:pt x="73851" y="840215"/>
                </a:lnTo>
                <a:lnTo>
                  <a:pt x="652378" y="840215"/>
                </a:lnTo>
                <a:lnTo>
                  <a:pt x="681080" y="834414"/>
                </a:lnTo>
                <a:lnTo>
                  <a:pt x="704551" y="818608"/>
                </a:lnTo>
                <a:lnTo>
                  <a:pt x="711122" y="808896"/>
                </a:lnTo>
                <a:lnTo>
                  <a:pt x="73254" y="808896"/>
                </a:lnTo>
                <a:lnTo>
                  <a:pt x="55926" y="805402"/>
                </a:lnTo>
                <a:lnTo>
                  <a:pt x="41767" y="795876"/>
                </a:lnTo>
                <a:lnTo>
                  <a:pt x="32215" y="781756"/>
                </a:lnTo>
                <a:lnTo>
                  <a:pt x="28711" y="764479"/>
                </a:lnTo>
                <a:lnTo>
                  <a:pt x="28711" y="187523"/>
                </a:lnTo>
                <a:lnTo>
                  <a:pt x="32215" y="170246"/>
                </a:lnTo>
                <a:lnTo>
                  <a:pt x="41767" y="156126"/>
                </a:lnTo>
                <a:lnTo>
                  <a:pt x="55926" y="146600"/>
                </a:lnTo>
                <a:lnTo>
                  <a:pt x="73254" y="143105"/>
                </a:lnTo>
                <a:lnTo>
                  <a:pt x="617957" y="143105"/>
                </a:lnTo>
                <a:lnTo>
                  <a:pt x="684921" y="76311"/>
                </a:lnTo>
                <a:lnTo>
                  <a:pt x="731557" y="76311"/>
                </a:lnTo>
                <a:lnTo>
                  <a:pt x="707967" y="52783"/>
                </a:lnTo>
                <a:lnTo>
                  <a:pt x="732899" y="27894"/>
                </a:lnTo>
                <a:lnTo>
                  <a:pt x="774491" y="27894"/>
                </a:lnTo>
                <a:lnTo>
                  <a:pt x="757285" y="10732"/>
                </a:lnTo>
                <a:lnTo>
                  <a:pt x="751531" y="6051"/>
                </a:lnTo>
                <a:lnTo>
                  <a:pt x="745123" y="2696"/>
                </a:lnTo>
                <a:lnTo>
                  <a:pt x="738299" y="675"/>
                </a:lnTo>
                <a:lnTo>
                  <a:pt x="731297" y="0"/>
                </a:lnTo>
                <a:close/>
              </a:path>
              <a:path w="849630" h="840740">
                <a:moveTo>
                  <a:pt x="726208" y="282640"/>
                </a:moveTo>
                <a:lnTo>
                  <a:pt x="696292" y="282640"/>
                </a:lnTo>
                <a:lnTo>
                  <a:pt x="696292" y="764479"/>
                </a:lnTo>
                <a:lnTo>
                  <a:pt x="692787" y="781756"/>
                </a:lnTo>
                <a:lnTo>
                  <a:pt x="683231" y="795876"/>
                </a:lnTo>
                <a:lnTo>
                  <a:pt x="669068" y="805402"/>
                </a:lnTo>
                <a:lnTo>
                  <a:pt x="651739" y="808896"/>
                </a:lnTo>
                <a:lnTo>
                  <a:pt x="711122" y="808896"/>
                </a:lnTo>
                <a:lnTo>
                  <a:pt x="720394" y="795193"/>
                </a:lnTo>
                <a:lnTo>
                  <a:pt x="726208" y="766563"/>
                </a:lnTo>
                <a:lnTo>
                  <a:pt x="726208" y="282640"/>
                </a:lnTo>
                <a:close/>
              </a:path>
              <a:path w="849630" h="840740">
                <a:moveTo>
                  <a:pt x="374899" y="667895"/>
                </a:moveTo>
                <a:lnTo>
                  <a:pt x="143482" y="667895"/>
                </a:lnTo>
                <a:lnTo>
                  <a:pt x="143482" y="681309"/>
                </a:lnTo>
                <a:lnTo>
                  <a:pt x="374899" y="681309"/>
                </a:lnTo>
                <a:lnTo>
                  <a:pt x="374899" y="667895"/>
                </a:lnTo>
                <a:close/>
              </a:path>
              <a:path w="849630" h="840740">
                <a:moveTo>
                  <a:pt x="509157" y="593050"/>
                </a:moveTo>
                <a:lnTo>
                  <a:pt x="139011" y="593050"/>
                </a:lnTo>
                <a:lnTo>
                  <a:pt x="139011" y="606463"/>
                </a:lnTo>
                <a:lnTo>
                  <a:pt x="509157" y="606463"/>
                </a:lnTo>
                <a:lnTo>
                  <a:pt x="509157" y="593050"/>
                </a:lnTo>
                <a:close/>
              </a:path>
              <a:path w="849630" h="840740">
                <a:moveTo>
                  <a:pt x="617957" y="143105"/>
                </a:moveTo>
                <a:lnTo>
                  <a:pt x="570139" y="143105"/>
                </a:lnTo>
                <a:lnTo>
                  <a:pt x="406594" y="305885"/>
                </a:lnTo>
                <a:lnTo>
                  <a:pt x="364828" y="353056"/>
                </a:lnTo>
                <a:lnTo>
                  <a:pt x="312296" y="417413"/>
                </a:lnTo>
                <a:lnTo>
                  <a:pt x="291570" y="457001"/>
                </a:lnTo>
                <a:lnTo>
                  <a:pt x="295655" y="466006"/>
                </a:lnTo>
                <a:lnTo>
                  <a:pt x="251112" y="578725"/>
                </a:lnTo>
                <a:lnTo>
                  <a:pt x="236799" y="593050"/>
                </a:lnTo>
                <a:lnTo>
                  <a:pt x="257405" y="593050"/>
                </a:lnTo>
                <a:lnTo>
                  <a:pt x="261300" y="589154"/>
                </a:lnTo>
                <a:lnTo>
                  <a:pt x="315379" y="570673"/>
                </a:lnTo>
                <a:lnTo>
                  <a:pt x="267866" y="570673"/>
                </a:lnTo>
                <a:lnTo>
                  <a:pt x="304954" y="477053"/>
                </a:lnTo>
                <a:lnTo>
                  <a:pt x="348911" y="477053"/>
                </a:lnTo>
                <a:lnTo>
                  <a:pt x="325288" y="453483"/>
                </a:lnTo>
                <a:lnTo>
                  <a:pt x="327445" y="449745"/>
                </a:lnTo>
                <a:lnTo>
                  <a:pt x="330869" y="444729"/>
                </a:lnTo>
                <a:lnTo>
                  <a:pt x="335162" y="438897"/>
                </a:lnTo>
                <a:lnTo>
                  <a:pt x="352514" y="438897"/>
                </a:lnTo>
                <a:lnTo>
                  <a:pt x="344439" y="430845"/>
                </a:lnTo>
                <a:lnTo>
                  <a:pt x="368241" y="401352"/>
                </a:lnTo>
                <a:lnTo>
                  <a:pt x="393820" y="371086"/>
                </a:lnTo>
                <a:lnTo>
                  <a:pt x="415928" y="345806"/>
                </a:lnTo>
                <a:lnTo>
                  <a:pt x="429316" y="331267"/>
                </a:lnTo>
                <a:lnTo>
                  <a:pt x="617957" y="143105"/>
                </a:lnTo>
                <a:close/>
              </a:path>
              <a:path w="849630" h="840740">
                <a:moveTo>
                  <a:pt x="348911" y="477053"/>
                </a:moveTo>
                <a:lnTo>
                  <a:pt x="304954" y="477053"/>
                </a:lnTo>
                <a:lnTo>
                  <a:pt x="365339" y="537271"/>
                </a:lnTo>
                <a:lnTo>
                  <a:pt x="267866" y="570673"/>
                </a:lnTo>
                <a:lnTo>
                  <a:pt x="315379" y="570673"/>
                </a:lnTo>
                <a:lnTo>
                  <a:pt x="379108" y="548894"/>
                </a:lnTo>
                <a:lnTo>
                  <a:pt x="403055" y="548894"/>
                </a:lnTo>
                <a:lnTo>
                  <a:pt x="414467" y="542407"/>
                </a:lnTo>
                <a:lnTo>
                  <a:pt x="436825" y="526151"/>
                </a:lnTo>
                <a:lnTo>
                  <a:pt x="441131" y="522685"/>
                </a:lnTo>
                <a:lnTo>
                  <a:pt x="394647" y="522685"/>
                </a:lnTo>
                <a:lnTo>
                  <a:pt x="348911" y="477053"/>
                </a:lnTo>
                <a:close/>
              </a:path>
              <a:path w="849630" h="840740">
                <a:moveTo>
                  <a:pt x="403055" y="548894"/>
                </a:moveTo>
                <a:lnTo>
                  <a:pt x="379108" y="548894"/>
                </a:lnTo>
                <a:lnTo>
                  <a:pt x="381977" y="551658"/>
                </a:lnTo>
                <a:lnTo>
                  <a:pt x="384731" y="553689"/>
                </a:lnTo>
                <a:lnTo>
                  <a:pt x="388951" y="553689"/>
                </a:lnTo>
                <a:lnTo>
                  <a:pt x="399159" y="551108"/>
                </a:lnTo>
                <a:lnTo>
                  <a:pt x="403055" y="548894"/>
                </a:lnTo>
                <a:close/>
              </a:path>
              <a:path w="849630" h="840740">
                <a:moveTo>
                  <a:pt x="352514" y="438897"/>
                </a:moveTo>
                <a:lnTo>
                  <a:pt x="335162" y="438897"/>
                </a:lnTo>
                <a:lnTo>
                  <a:pt x="409275" y="512843"/>
                </a:lnTo>
                <a:lnTo>
                  <a:pt x="403464" y="517115"/>
                </a:lnTo>
                <a:lnTo>
                  <a:pt x="398375" y="520507"/>
                </a:lnTo>
                <a:lnTo>
                  <a:pt x="394647" y="522685"/>
                </a:lnTo>
                <a:lnTo>
                  <a:pt x="441131" y="522685"/>
                </a:lnTo>
                <a:lnTo>
                  <a:pt x="460042" y="507460"/>
                </a:lnTo>
                <a:lnTo>
                  <a:pt x="421275" y="507460"/>
                </a:lnTo>
                <a:lnTo>
                  <a:pt x="352514" y="438897"/>
                </a:lnTo>
                <a:close/>
              </a:path>
              <a:path w="849630" h="840740">
                <a:moveTo>
                  <a:pt x="731557" y="76311"/>
                </a:moveTo>
                <a:lnTo>
                  <a:pt x="684921" y="76311"/>
                </a:lnTo>
                <a:lnTo>
                  <a:pt x="776698" y="167848"/>
                </a:lnTo>
                <a:lnTo>
                  <a:pt x="521094" y="422782"/>
                </a:lnTo>
                <a:lnTo>
                  <a:pt x="506516" y="436140"/>
                </a:lnTo>
                <a:lnTo>
                  <a:pt x="481181" y="458195"/>
                </a:lnTo>
                <a:lnTo>
                  <a:pt x="450848" y="483713"/>
                </a:lnTo>
                <a:lnTo>
                  <a:pt x="421275" y="507460"/>
                </a:lnTo>
                <a:lnTo>
                  <a:pt x="460042" y="507460"/>
                </a:lnTo>
                <a:lnTo>
                  <a:pt x="492359" y="480510"/>
                </a:lnTo>
                <a:lnTo>
                  <a:pt x="530920" y="446645"/>
                </a:lnTo>
                <a:lnTo>
                  <a:pt x="696292" y="282640"/>
                </a:lnTo>
                <a:lnTo>
                  <a:pt x="726208" y="282640"/>
                </a:lnTo>
                <a:lnTo>
                  <a:pt x="726208" y="255531"/>
                </a:lnTo>
                <a:lnTo>
                  <a:pt x="837679" y="144320"/>
                </a:lnTo>
                <a:lnTo>
                  <a:pt x="799745" y="144320"/>
                </a:lnTo>
                <a:lnTo>
                  <a:pt x="731557" y="76311"/>
                </a:lnTo>
                <a:close/>
              </a:path>
              <a:path w="849630" h="840740">
                <a:moveTo>
                  <a:pt x="774491" y="27894"/>
                </a:moveTo>
                <a:lnTo>
                  <a:pt x="737391" y="27894"/>
                </a:lnTo>
                <a:lnTo>
                  <a:pt x="821880" y="111787"/>
                </a:lnTo>
                <a:lnTo>
                  <a:pt x="824718" y="114677"/>
                </a:lnTo>
                <a:lnTo>
                  <a:pt x="824718" y="119368"/>
                </a:lnTo>
                <a:lnTo>
                  <a:pt x="821880" y="122258"/>
                </a:lnTo>
                <a:lnTo>
                  <a:pt x="799745" y="144320"/>
                </a:lnTo>
                <a:lnTo>
                  <a:pt x="837679" y="144320"/>
                </a:lnTo>
                <a:lnTo>
                  <a:pt x="849377" y="117472"/>
                </a:lnTo>
                <a:lnTo>
                  <a:pt x="848666" y="110332"/>
                </a:lnTo>
                <a:lnTo>
                  <a:pt x="846584" y="103591"/>
                </a:lnTo>
                <a:lnTo>
                  <a:pt x="843201" y="97379"/>
                </a:lnTo>
                <a:lnTo>
                  <a:pt x="838592" y="91829"/>
                </a:lnTo>
                <a:lnTo>
                  <a:pt x="774491" y="278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6">
            <a:extLst>
              <a:ext uri="{FF2B5EF4-FFF2-40B4-BE49-F238E27FC236}">
                <a16:creationId xmlns:a16="http://schemas.microsoft.com/office/drawing/2014/main" id="{D51B1E5C-AFD2-465B-BB48-AA23E217F957}"/>
              </a:ext>
            </a:extLst>
          </p:cNvPr>
          <p:cNvSpPr/>
          <p:nvPr userDrawn="1"/>
        </p:nvSpPr>
        <p:spPr>
          <a:xfrm>
            <a:off x="8698073" y="2770563"/>
            <a:ext cx="539115" cy="697230"/>
          </a:xfrm>
          <a:custGeom>
            <a:avLst/>
            <a:gdLst/>
            <a:ahLst/>
            <a:cxnLst/>
            <a:rect l="l" t="t" r="r" b="b"/>
            <a:pathLst>
              <a:path w="539115" h="697229">
                <a:moveTo>
                  <a:pt x="530444" y="0"/>
                </a:moveTo>
                <a:lnTo>
                  <a:pt x="106876" y="0"/>
                </a:lnTo>
                <a:lnTo>
                  <a:pt x="65355" y="7459"/>
                </a:lnTo>
                <a:lnTo>
                  <a:pt x="31374" y="28267"/>
                </a:lnTo>
                <a:lnTo>
                  <a:pt x="8425" y="60072"/>
                </a:lnTo>
                <a:lnTo>
                  <a:pt x="0" y="100520"/>
                </a:lnTo>
                <a:lnTo>
                  <a:pt x="0" y="590348"/>
                </a:lnTo>
                <a:lnTo>
                  <a:pt x="8425" y="631709"/>
                </a:lnTo>
                <a:lnTo>
                  <a:pt x="31374" y="665553"/>
                </a:lnTo>
                <a:lnTo>
                  <a:pt x="65355" y="688406"/>
                </a:lnTo>
                <a:lnTo>
                  <a:pt x="106876" y="696795"/>
                </a:lnTo>
                <a:lnTo>
                  <a:pt x="520235" y="696795"/>
                </a:lnTo>
                <a:lnTo>
                  <a:pt x="527484" y="695306"/>
                </a:lnTo>
                <a:lnTo>
                  <a:pt x="533356" y="691269"/>
                </a:lnTo>
                <a:lnTo>
                  <a:pt x="537291" y="685327"/>
                </a:lnTo>
                <a:lnTo>
                  <a:pt x="538676" y="678377"/>
                </a:lnTo>
                <a:lnTo>
                  <a:pt x="107420" y="678377"/>
                </a:lnTo>
                <a:lnTo>
                  <a:pt x="72387" y="671329"/>
                </a:lnTo>
                <a:lnTo>
                  <a:pt x="43777" y="652109"/>
                </a:lnTo>
                <a:lnTo>
                  <a:pt x="24486" y="623605"/>
                </a:lnTo>
                <a:lnTo>
                  <a:pt x="17413" y="588704"/>
                </a:lnTo>
                <a:lnTo>
                  <a:pt x="17413" y="138718"/>
                </a:lnTo>
                <a:lnTo>
                  <a:pt x="36478" y="138718"/>
                </a:lnTo>
                <a:lnTo>
                  <a:pt x="28880" y="127512"/>
                </a:lnTo>
                <a:lnTo>
                  <a:pt x="23391" y="100520"/>
                </a:lnTo>
                <a:lnTo>
                  <a:pt x="28864" y="72270"/>
                </a:lnTo>
                <a:lnTo>
                  <a:pt x="43785" y="47323"/>
                </a:lnTo>
                <a:lnTo>
                  <a:pt x="65909" y="29529"/>
                </a:lnTo>
                <a:lnTo>
                  <a:pt x="92866" y="22774"/>
                </a:lnTo>
                <a:lnTo>
                  <a:pt x="538727" y="22774"/>
                </a:lnTo>
                <a:lnTo>
                  <a:pt x="538727" y="2418"/>
                </a:lnTo>
                <a:lnTo>
                  <a:pt x="530444" y="0"/>
                </a:lnTo>
                <a:close/>
              </a:path>
              <a:path w="539115" h="697229">
                <a:moveTo>
                  <a:pt x="36478" y="138718"/>
                </a:moveTo>
                <a:lnTo>
                  <a:pt x="17413" y="138718"/>
                </a:lnTo>
                <a:lnTo>
                  <a:pt x="30781" y="157472"/>
                </a:lnTo>
                <a:lnTo>
                  <a:pt x="48600" y="172026"/>
                </a:lnTo>
                <a:lnTo>
                  <a:pt x="69930" y="181443"/>
                </a:lnTo>
                <a:lnTo>
                  <a:pt x="93829" y="184790"/>
                </a:lnTo>
                <a:lnTo>
                  <a:pt x="520759" y="184790"/>
                </a:lnTo>
                <a:lnTo>
                  <a:pt x="522968" y="186654"/>
                </a:lnTo>
                <a:lnTo>
                  <a:pt x="522968" y="676482"/>
                </a:lnTo>
                <a:lnTo>
                  <a:pt x="521031" y="678377"/>
                </a:lnTo>
                <a:lnTo>
                  <a:pt x="538676" y="678377"/>
                </a:lnTo>
                <a:lnTo>
                  <a:pt x="538727" y="188559"/>
                </a:lnTo>
                <a:lnTo>
                  <a:pt x="520235" y="169879"/>
                </a:lnTo>
                <a:lnTo>
                  <a:pt x="92991" y="169879"/>
                </a:lnTo>
                <a:lnTo>
                  <a:pt x="65958" y="164427"/>
                </a:lnTo>
                <a:lnTo>
                  <a:pt x="43828" y="149559"/>
                </a:lnTo>
                <a:lnTo>
                  <a:pt x="36478" y="138718"/>
                </a:lnTo>
                <a:close/>
              </a:path>
              <a:path w="539115" h="697229">
                <a:moveTo>
                  <a:pt x="410772" y="553218"/>
                </a:moveTo>
                <a:lnTo>
                  <a:pt x="141021" y="553218"/>
                </a:lnTo>
                <a:lnTo>
                  <a:pt x="139241" y="555250"/>
                </a:lnTo>
                <a:lnTo>
                  <a:pt x="139241" y="559857"/>
                </a:lnTo>
                <a:lnTo>
                  <a:pt x="141021" y="561605"/>
                </a:lnTo>
                <a:lnTo>
                  <a:pt x="410772" y="561605"/>
                </a:lnTo>
                <a:lnTo>
                  <a:pt x="412814" y="559857"/>
                </a:lnTo>
                <a:lnTo>
                  <a:pt x="412814" y="555250"/>
                </a:lnTo>
                <a:lnTo>
                  <a:pt x="410772" y="553218"/>
                </a:lnTo>
                <a:close/>
              </a:path>
              <a:path w="539115" h="697229">
                <a:moveTo>
                  <a:pt x="410772" y="517984"/>
                </a:moveTo>
                <a:lnTo>
                  <a:pt x="141021" y="517984"/>
                </a:lnTo>
                <a:lnTo>
                  <a:pt x="139241" y="519764"/>
                </a:lnTo>
                <a:lnTo>
                  <a:pt x="139241" y="524350"/>
                </a:lnTo>
                <a:lnTo>
                  <a:pt x="141021" y="526120"/>
                </a:lnTo>
                <a:lnTo>
                  <a:pt x="410772" y="526120"/>
                </a:lnTo>
                <a:lnTo>
                  <a:pt x="412814" y="524350"/>
                </a:lnTo>
                <a:lnTo>
                  <a:pt x="412814" y="519764"/>
                </a:lnTo>
                <a:lnTo>
                  <a:pt x="410772" y="517984"/>
                </a:lnTo>
                <a:close/>
              </a:path>
              <a:path w="539115" h="697229">
                <a:moveTo>
                  <a:pt x="378553" y="303425"/>
                </a:moveTo>
                <a:lnTo>
                  <a:pt x="166696" y="303425"/>
                </a:lnTo>
                <a:lnTo>
                  <a:pt x="156014" y="305578"/>
                </a:lnTo>
                <a:lnTo>
                  <a:pt x="147287" y="311448"/>
                </a:lnTo>
                <a:lnTo>
                  <a:pt x="141400" y="320149"/>
                </a:lnTo>
                <a:lnTo>
                  <a:pt x="139241" y="330796"/>
                </a:lnTo>
                <a:lnTo>
                  <a:pt x="139299" y="445400"/>
                </a:lnTo>
                <a:lnTo>
                  <a:pt x="141400" y="455760"/>
                </a:lnTo>
                <a:lnTo>
                  <a:pt x="147287" y="464454"/>
                </a:lnTo>
                <a:lnTo>
                  <a:pt x="156014" y="470317"/>
                </a:lnTo>
                <a:lnTo>
                  <a:pt x="166696" y="472467"/>
                </a:lnTo>
                <a:lnTo>
                  <a:pt x="378553" y="472467"/>
                </a:lnTo>
                <a:lnTo>
                  <a:pt x="389231" y="470317"/>
                </a:lnTo>
                <a:lnTo>
                  <a:pt x="397959" y="464454"/>
                </a:lnTo>
                <a:lnTo>
                  <a:pt x="167555" y="464454"/>
                </a:lnTo>
                <a:lnTo>
                  <a:pt x="159547" y="462862"/>
                </a:lnTo>
                <a:lnTo>
                  <a:pt x="153496" y="458817"/>
                </a:lnTo>
                <a:lnTo>
                  <a:pt x="149430" y="452799"/>
                </a:lnTo>
                <a:lnTo>
                  <a:pt x="147943" y="445400"/>
                </a:lnTo>
                <a:lnTo>
                  <a:pt x="147999" y="330796"/>
                </a:lnTo>
                <a:lnTo>
                  <a:pt x="149430" y="323663"/>
                </a:lnTo>
                <a:lnTo>
                  <a:pt x="153496" y="317639"/>
                </a:lnTo>
                <a:lnTo>
                  <a:pt x="159547" y="313594"/>
                </a:lnTo>
                <a:lnTo>
                  <a:pt x="166989" y="312116"/>
                </a:lnTo>
                <a:lnTo>
                  <a:pt x="398410" y="312116"/>
                </a:lnTo>
                <a:lnTo>
                  <a:pt x="397959" y="311448"/>
                </a:lnTo>
                <a:lnTo>
                  <a:pt x="389231" y="305578"/>
                </a:lnTo>
                <a:lnTo>
                  <a:pt x="378553" y="303425"/>
                </a:lnTo>
                <a:close/>
              </a:path>
              <a:path w="539115" h="697229">
                <a:moveTo>
                  <a:pt x="398410" y="312116"/>
                </a:moveTo>
                <a:lnTo>
                  <a:pt x="378826" y="312116"/>
                </a:lnTo>
                <a:lnTo>
                  <a:pt x="386289" y="313594"/>
                </a:lnTo>
                <a:lnTo>
                  <a:pt x="392429" y="317639"/>
                </a:lnTo>
                <a:lnTo>
                  <a:pt x="396591" y="323663"/>
                </a:lnTo>
                <a:lnTo>
                  <a:pt x="398065" y="330796"/>
                </a:lnTo>
                <a:lnTo>
                  <a:pt x="398124" y="445400"/>
                </a:lnTo>
                <a:lnTo>
                  <a:pt x="396591" y="452799"/>
                </a:lnTo>
                <a:lnTo>
                  <a:pt x="392429" y="458817"/>
                </a:lnTo>
                <a:lnTo>
                  <a:pt x="386289" y="462862"/>
                </a:lnTo>
                <a:lnTo>
                  <a:pt x="378258" y="464454"/>
                </a:lnTo>
                <a:lnTo>
                  <a:pt x="397959" y="464454"/>
                </a:lnTo>
                <a:lnTo>
                  <a:pt x="403847" y="455760"/>
                </a:lnTo>
                <a:lnTo>
                  <a:pt x="405951" y="445400"/>
                </a:lnTo>
                <a:lnTo>
                  <a:pt x="406008" y="330796"/>
                </a:lnTo>
                <a:lnTo>
                  <a:pt x="403847" y="320149"/>
                </a:lnTo>
                <a:lnTo>
                  <a:pt x="398410" y="312116"/>
                </a:lnTo>
                <a:close/>
              </a:path>
              <a:path w="539115" h="697229">
                <a:moveTo>
                  <a:pt x="466289" y="95358"/>
                </a:moveTo>
                <a:lnTo>
                  <a:pt x="116425" y="95358"/>
                </a:lnTo>
                <a:lnTo>
                  <a:pt x="113137" y="98709"/>
                </a:lnTo>
                <a:lnTo>
                  <a:pt x="113137" y="106645"/>
                </a:lnTo>
                <a:lnTo>
                  <a:pt x="116488" y="109713"/>
                </a:lnTo>
                <a:lnTo>
                  <a:pt x="466341" y="109713"/>
                </a:lnTo>
                <a:lnTo>
                  <a:pt x="469661" y="106645"/>
                </a:lnTo>
                <a:lnTo>
                  <a:pt x="469640" y="98709"/>
                </a:lnTo>
                <a:lnTo>
                  <a:pt x="466289" y="953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1598079"/>
      </p:ext>
    </p:extLst>
  </p:cSld>
  <p:clrMapOvr>
    <a:masterClrMapping/>
  </p:clrMapOvr>
  <p:transition spd="slow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0D879-1109-484A-9609-98D9C97D0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0" y="1497028"/>
            <a:ext cx="7632704" cy="434860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7">
            <a:extLst>
              <a:ext uri="{FF2B5EF4-FFF2-40B4-BE49-F238E27FC236}">
                <a16:creationId xmlns:a16="http://schemas.microsoft.com/office/drawing/2014/main" id="{D43FBAA9-E3A9-E44D-B1FC-D6D3ED63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D3072A8-C09B-1946-A374-E70206114B8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112125" y="1497027"/>
            <a:ext cx="3744912" cy="43486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8504FB-3A99-9D41-BD71-7B2382439D7F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400D77D-0E76-8142-877C-2FF33356F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4338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ipe left - title + - Horizontal flow char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29AA7D53-62B6-466B-A3C9-E41F1D036A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3725" y="551489"/>
            <a:ext cx="8626235" cy="864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Add Title</a:t>
            </a:r>
            <a:endParaRPr lang="en-US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E50A5A7-83FC-438F-9E26-1291443DC7DE}"/>
              </a:ext>
            </a:extLst>
          </p:cNvPr>
          <p:cNvGrpSpPr/>
          <p:nvPr userDrawn="1"/>
        </p:nvGrpSpPr>
        <p:grpSpPr>
          <a:xfrm>
            <a:off x="1096709" y="2105108"/>
            <a:ext cx="7243003" cy="3963095"/>
            <a:chOff x="1179098" y="1799361"/>
            <a:chExt cx="7243003" cy="3963095"/>
          </a:xfrm>
          <a:solidFill>
            <a:schemeClr val="bg2"/>
          </a:solidFill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9AF468F-C7CB-4FE8-8598-C88625A5CE6E}"/>
                </a:ext>
              </a:extLst>
            </p:cNvPr>
            <p:cNvSpPr/>
            <p:nvPr/>
          </p:nvSpPr>
          <p:spPr>
            <a:xfrm>
              <a:off x="1179098" y="4786565"/>
              <a:ext cx="1810751" cy="975891"/>
            </a:xfrm>
            <a:prstGeom prst="rect">
              <a:avLst/>
            </a:prstGeom>
            <a:grp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76A782B-F4FA-497C-B1C2-47CAE99DD0BF}"/>
                </a:ext>
              </a:extLst>
            </p:cNvPr>
            <p:cNvSpPr/>
            <p:nvPr/>
          </p:nvSpPr>
          <p:spPr>
            <a:xfrm>
              <a:off x="2989848" y="4786565"/>
              <a:ext cx="5432253" cy="975891"/>
            </a:xfrm>
            <a:prstGeom prst="rect">
              <a:avLst/>
            </a:prstGeom>
            <a:grpFill/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Call-out: Up Arrow 73">
              <a:extLst>
                <a:ext uri="{FF2B5EF4-FFF2-40B4-BE49-F238E27FC236}">
                  <a16:creationId xmlns:a16="http://schemas.microsoft.com/office/drawing/2014/main" id="{A14563D8-DDCF-4571-984D-233BCAA3E76A}"/>
                </a:ext>
              </a:extLst>
            </p:cNvPr>
            <p:cNvSpPr/>
            <p:nvPr/>
          </p:nvSpPr>
          <p:spPr>
            <a:xfrm rot="10800000">
              <a:off x="1179098" y="3300282"/>
              <a:ext cx="1810751" cy="1500921"/>
            </a:xfrm>
            <a:prstGeom prst="upArrowCallout">
              <a:avLst>
                <a:gd name="adj1" fmla="val 5000"/>
                <a:gd name="adj2" fmla="val 10000"/>
                <a:gd name="adj3" fmla="val 15000"/>
                <a:gd name="adj4" fmla="val 64977"/>
              </a:avLst>
            </a:prstGeom>
            <a:solidFill>
              <a:srgbClr val="515C6F"/>
            </a:solidFill>
          </p:spPr>
          <p:style>
            <a:lnRef idx="2">
              <a:schemeClr val="accent5">
                <a:hueOff val="-3379271"/>
                <a:satOff val="-8710"/>
                <a:lumOff val="-5883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0D9D3B4-7337-4912-87A0-E39B7FE2C4F3}"/>
                </a:ext>
              </a:extLst>
            </p:cNvPr>
            <p:cNvSpPr/>
            <p:nvPr/>
          </p:nvSpPr>
          <p:spPr>
            <a:xfrm>
              <a:off x="2989848" y="3300282"/>
              <a:ext cx="5432253" cy="975598"/>
            </a:xfrm>
            <a:prstGeom prst="rect">
              <a:avLst/>
            </a:prstGeom>
            <a:grpFill/>
          </p:spPr>
          <p:style>
            <a:lnRef idx="2">
              <a:schemeClr val="accent5">
                <a:tint val="40000"/>
                <a:alpha val="90000"/>
                <a:hueOff val="-3369881"/>
                <a:satOff val="-11416"/>
                <a:lumOff val="-1464"/>
                <a:alphaOff val="0"/>
              </a:schemeClr>
            </a:lnRef>
            <a:fillRef idx="1">
              <a:schemeClr val="accent5">
                <a:tint val="40000"/>
                <a:alpha val="90000"/>
                <a:hueOff val="-3369881"/>
                <a:satOff val="-11416"/>
                <a:lumOff val="-1464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3369881"/>
                <a:satOff val="-11416"/>
                <a:lumOff val="-146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0" name="Call-out: Up Arrow 69">
              <a:extLst>
                <a:ext uri="{FF2B5EF4-FFF2-40B4-BE49-F238E27FC236}">
                  <a16:creationId xmlns:a16="http://schemas.microsoft.com/office/drawing/2014/main" id="{07067DBC-58D3-4BC3-8DA8-72F4E9A054A8}"/>
                </a:ext>
              </a:extLst>
            </p:cNvPr>
            <p:cNvSpPr/>
            <p:nvPr/>
          </p:nvSpPr>
          <p:spPr>
            <a:xfrm rot="10800000">
              <a:off x="1179098" y="1799361"/>
              <a:ext cx="1810751" cy="1500921"/>
            </a:xfrm>
            <a:prstGeom prst="upArrowCallout">
              <a:avLst>
                <a:gd name="adj1" fmla="val 5000"/>
                <a:gd name="adj2" fmla="val 10000"/>
                <a:gd name="adj3" fmla="val 15000"/>
                <a:gd name="adj4" fmla="val 64977"/>
              </a:avLst>
            </a:prstGeom>
            <a:grpFill/>
          </p:spPr>
          <p:style>
            <a:lnRef idx="2">
              <a:schemeClr val="accent5">
                <a:hueOff val="-6758543"/>
                <a:satOff val="-17419"/>
                <a:lumOff val="-11765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D28C2A17-E717-403A-8076-05DDF290702D}"/>
                </a:ext>
              </a:extLst>
            </p:cNvPr>
            <p:cNvGrpSpPr/>
            <p:nvPr/>
          </p:nvGrpSpPr>
          <p:grpSpPr>
            <a:xfrm>
              <a:off x="2989848" y="1799361"/>
              <a:ext cx="5432253" cy="975598"/>
              <a:chOff x="1810750" y="698"/>
              <a:chExt cx="5432253" cy="975598"/>
            </a:xfrm>
            <a:grpFill/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DE72FC6-4C52-47C0-BEF5-EF983B30EC04}"/>
                  </a:ext>
                </a:extLst>
              </p:cNvPr>
              <p:cNvSpPr/>
              <p:nvPr/>
            </p:nvSpPr>
            <p:spPr>
              <a:xfrm>
                <a:off x="1810750" y="698"/>
                <a:ext cx="5432253" cy="975598"/>
              </a:xfrm>
              <a:prstGeom prst="rect">
                <a:avLst/>
              </a:prstGeom>
              <a:grpFill/>
            </p:spPr>
            <p:style>
              <a:lnRef idx="2">
                <a:schemeClr val="accent5">
                  <a:tint val="40000"/>
                  <a:alpha val="90000"/>
                  <a:hueOff val="-6739762"/>
                  <a:satOff val="-22832"/>
                  <a:lumOff val="-2928"/>
                  <a:alphaOff val="0"/>
                </a:schemeClr>
              </a:lnRef>
              <a:fillRef idx="1">
                <a:schemeClr val="accent5">
                  <a:tint val="40000"/>
                  <a:alpha val="90000"/>
                  <a:hueOff val="-6739762"/>
                  <a:satOff val="-22832"/>
                  <a:lumOff val="-2928"/>
                  <a:alphaOff val="0"/>
                </a:schemeClr>
              </a:fillRef>
              <a:effectRef idx="0">
                <a:schemeClr val="accent5">
                  <a:tint val="40000"/>
                  <a:alpha val="90000"/>
                  <a:hueOff val="-6739762"/>
                  <a:satOff val="-22832"/>
                  <a:lumOff val="-2928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5B5469B-365F-402D-8DB8-804B2D808D89}"/>
                  </a:ext>
                </a:extLst>
              </p:cNvPr>
              <p:cNvSpPr txBox="1"/>
              <p:nvPr/>
            </p:nvSpPr>
            <p:spPr>
              <a:xfrm>
                <a:off x="1810750" y="698"/>
                <a:ext cx="5432253" cy="97559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0192" tIns="190500" rIns="110192" bIns="190500" numCol="1" spcCol="1270" anchor="ctr" anchorCtr="0">
                <a:noAutofit/>
              </a:bodyPr>
              <a:lstStyle/>
              <a:p>
                <a:pPr marL="0" lvl="0" indent="0" algn="l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500" kern="1200" dirty="0"/>
              </a:p>
            </p:txBody>
          </p:sp>
        </p:grpSp>
      </p:grpSp>
      <p:sp>
        <p:nvSpPr>
          <p:cNvPr id="80" name="Text Placeholder 27">
            <a:extLst>
              <a:ext uri="{FF2B5EF4-FFF2-40B4-BE49-F238E27FC236}">
                <a16:creationId xmlns:a16="http://schemas.microsoft.com/office/drawing/2014/main" id="{C17EAAD2-D2FC-414F-871B-6781CB1461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7461" y="2105107"/>
            <a:ext cx="5432252" cy="975599"/>
          </a:xfrm>
          <a:prstGeom prst="round1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Click to add text</a:t>
            </a:r>
          </a:p>
        </p:txBody>
      </p:sp>
      <p:sp>
        <p:nvSpPr>
          <p:cNvPr id="81" name="Text Placeholder 27">
            <a:extLst>
              <a:ext uri="{FF2B5EF4-FFF2-40B4-BE49-F238E27FC236}">
                <a16:creationId xmlns:a16="http://schemas.microsoft.com/office/drawing/2014/main" id="{2EA53849-8BD4-463A-A47E-E6B18F0452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07458" y="3606028"/>
            <a:ext cx="5432252" cy="975599"/>
          </a:xfrm>
          <a:prstGeom prst="round1Rect">
            <a:avLst/>
          </a:prstGeom>
          <a:solidFill>
            <a:srgbClr val="C9D0DD"/>
          </a:solidFill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Click to add text</a:t>
            </a:r>
          </a:p>
        </p:txBody>
      </p:sp>
      <p:sp>
        <p:nvSpPr>
          <p:cNvPr id="82" name="Text Placeholder 27">
            <a:extLst>
              <a:ext uri="{FF2B5EF4-FFF2-40B4-BE49-F238E27FC236}">
                <a16:creationId xmlns:a16="http://schemas.microsoft.com/office/drawing/2014/main" id="{17901B7C-C2C0-407C-8D11-8487BD8830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7458" y="5096008"/>
            <a:ext cx="5432252" cy="975599"/>
          </a:xfrm>
          <a:prstGeom prst="round1Rect">
            <a:avLst/>
          </a:prstGeom>
          <a:solidFill>
            <a:srgbClr val="9EAAC2"/>
          </a:solidFill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Click to add text</a:t>
            </a:r>
          </a:p>
        </p:txBody>
      </p:sp>
      <p:sp>
        <p:nvSpPr>
          <p:cNvPr id="83" name="Text Placeholder 27">
            <a:extLst>
              <a:ext uri="{FF2B5EF4-FFF2-40B4-BE49-F238E27FC236}">
                <a16:creationId xmlns:a16="http://schemas.microsoft.com/office/drawing/2014/main" id="{9BD21F72-87E1-4AB7-9480-7EF9F62A8B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6709" y="2105107"/>
            <a:ext cx="1810750" cy="975599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sp>
        <p:nvSpPr>
          <p:cNvPr id="84" name="Text Placeholder 27">
            <a:extLst>
              <a:ext uri="{FF2B5EF4-FFF2-40B4-BE49-F238E27FC236}">
                <a16:creationId xmlns:a16="http://schemas.microsoft.com/office/drawing/2014/main" id="{72485F8A-D78D-4852-A2C9-7B6DC38A64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35434" y="3606246"/>
            <a:ext cx="1772022" cy="975599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sp>
        <p:nvSpPr>
          <p:cNvPr id="85" name="Text Placeholder 27">
            <a:extLst>
              <a:ext uri="{FF2B5EF4-FFF2-40B4-BE49-F238E27FC236}">
                <a16:creationId xmlns:a16="http://schemas.microsoft.com/office/drawing/2014/main" id="{2497703C-FFAC-42F5-95DA-D380BE85E3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5431" y="5096008"/>
            <a:ext cx="1810750" cy="975599"/>
          </a:xfrm>
          <a:solidFill>
            <a:srgbClr val="2A3559"/>
          </a:solidFill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sp>
        <p:nvSpPr>
          <p:cNvPr id="26" name="Rectangle: Single Corner Rounded 25">
            <a:extLst>
              <a:ext uri="{FF2B5EF4-FFF2-40B4-BE49-F238E27FC236}">
                <a16:creationId xmlns:a16="http://schemas.microsoft.com/office/drawing/2014/main" id="{4930FF6E-92D7-4436-937D-3F8693A03732}"/>
              </a:ext>
            </a:extLst>
          </p:cNvPr>
          <p:cNvSpPr/>
          <p:nvPr userDrawn="1"/>
        </p:nvSpPr>
        <p:spPr>
          <a:xfrm rot="5400000" flipV="1">
            <a:off x="7328598" y="1978271"/>
            <a:ext cx="6863503" cy="2951619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FF2BC4D-B0B2-480C-B73E-DACCC0B1C6C2}"/>
              </a:ext>
            </a:extLst>
          </p:cNvPr>
          <p:cNvGrpSpPr/>
          <p:nvPr userDrawn="1"/>
        </p:nvGrpSpPr>
        <p:grpSpPr>
          <a:xfrm>
            <a:off x="9554539" y="5687346"/>
            <a:ext cx="2411619" cy="437271"/>
            <a:chOff x="181637" y="6197401"/>
            <a:chExt cx="3028353" cy="54077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1E56B6F-641C-40B6-8B11-CE62C89A33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3BCC17A-A1F3-47FD-AE01-C600F918D040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EF8231D-EEED-41FF-90D7-C4E9055CE5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9907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 right + Title - chart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29AA7D53-62B6-466B-A3C9-E41F1D036A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957" y="561781"/>
            <a:ext cx="8626235" cy="864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Add Title</a:t>
            </a:r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9FF049-E779-4C53-90B8-7F251A7E2739}"/>
              </a:ext>
            </a:extLst>
          </p:cNvPr>
          <p:cNvGrpSpPr/>
          <p:nvPr userDrawn="1"/>
        </p:nvGrpSpPr>
        <p:grpSpPr>
          <a:xfrm>
            <a:off x="1096709" y="2358913"/>
            <a:ext cx="610404" cy="610404"/>
            <a:chOff x="423289" y="1272647"/>
            <a:chExt cx="610404" cy="610404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81019C4D-54F0-4BE7-8E08-B59EF216DA91}"/>
                </a:ext>
              </a:extLst>
            </p:cNvPr>
            <p:cNvSpPr/>
            <p:nvPr userDrawn="1"/>
          </p:nvSpPr>
          <p:spPr>
            <a:xfrm>
              <a:off x="423289" y="1272647"/>
              <a:ext cx="610404" cy="6104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Oval 4">
              <a:extLst>
                <a:ext uri="{FF2B5EF4-FFF2-40B4-BE49-F238E27FC236}">
                  <a16:creationId xmlns:a16="http://schemas.microsoft.com/office/drawing/2014/main" id="{C92061E2-F64D-4D49-8607-289B2EAD4899}"/>
                </a:ext>
              </a:extLst>
            </p:cNvPr>
            <p:cNvSpPr txBox="1"/>
            <p:nvPr userDrawn="1"/>
          </p:nvSpPr>
          <p:spPr>
            <a:xfrm>
              <a:off x="512681" y="1362039"/>
              <a:ext cx="431620" cy="43162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687" tIns="23687" rIns="23687" bIns="23687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700" kern="1200"/>
            </a:p>
          </p:txBody>
        </p:sp>
      </p:grpSp>
      <p:sp>
        <p:nvSpPr>
          <p:cNvPr id="60" name="Rectangle: Single Corner Rounded 59">
            <a:extLst>
              <a:ext uri="{FF2B5EF4-FFF2-40B4-BE49-F238E27FC236}">
                <a16:creationId xmlns:a16="http://schemas.microsoft.com/office/drawing/2014/main" id="{4AD2D75B-FF3F-4FD4-8329-3A26BAF9AA0B}"/>
              </a:ext>
            </a:extLst>
          </p:cNvPr>
          <p:cNvSpPr/>
          <p:nvPr userDrawn="1"/>
        </p:nvSpPr>
        <p:spPr>
          <a:xfrm>
            <a:off x="674406" y="3134908"/>
            <a:ext cx="1455009" cy="1965600"/>
          </a:xfrm>
          <a:prstGeom prst="round1Rect">
            <a:avLst/>
          </a:prstGeom>
          <a:solidFill>
            <a:schemeClr val="tx2">
              <a:lumMod val="20000"/>
              <a:lumOff val="80000"/>
              <a:alpha val="90000"/>
            </a:schemeClr>
          </a:solidFill>
        </p:spPr>
        <p:style>
          <a:lnRef idx="2">
            <a:schemeClr val="accent5">
              <a:tint val="40000"/>
              <a:alpha val="90000"/>
              <a:hueOff val="-962823"/>
              <a:satOff val="-3262"/>
              <a:lumOff val="-418"/>
              <a:alphaOff val="0"/>
            </a:schemeClr>
          </a:lnRef>
          <a:fillRef idx="1">
            <a:schemeClr val="accent5">
              <a:tint val="40000"/>
              <a:alpha val="90000"/>
              <a:hueOff val="-962823"/>
              <a:satOff val="-3262"/>
              <a:lumOff val="-418"/>
              <a:alphaOff val="0"/>
            </a:schemeClr>
          </a:fillRef>
          <a:effectRef idx="0">
            <a:schemeClr val="accent5">
              <a:tint val="40000"/>
              <a:alpha val="90000"/>
              <a:hueOff val="-962823"/>
              <a:satOff val="-3262"/>
              <a:lumOff val="-41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4C18AA4-4700-4994-B179-9C6351920021}"/>
              </a:ext>
            </a:extLst>
          </p:cNvPr>
          <p:cNvGrpSpPr/>
          <p:nvPr userDrawn="1"/>
        </p:nvGrpSpPr>
        <p:grpSpPr>
          <a:xfrm>
            <a:off x="2713386" y="2367689"/>
            <a:ext cx="610404" cy="610404"/>
            <a:chOff x="2039966" y="1281423"/>
            <a:chExt cx="610404" cy="61040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7F81998-CEB8-410E-8C7D-04C468D7B783}"/>
                </a:ext>
              </a:extLst>
            </p:cNvPr>
            <p:cNvSpPr/>
            <p:nvPr userDrawn="1"/>
          </p:nvSpPr>
          <p:spPr>
            <a:xfrm>
              <a:off x="2039966" y="1281423"/>
              <a:ext cx="610404" cy="6104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5">
                <a:hueOff val="-1689636"/>
                <a:satOff val="-4355"/>
                <a:lumOff val="-2941"/>
                <a:alphaOff val="0"/>
              </a:schemeClr>
            </a:lnRef>
            <a:fillRef idx="1">
              <a:schemeClr val="accent5">
                <a:hueOff val="-1689636"/>
                <a:satOff val="-4355"/>
                <a:lumOff val="-2941"/>
                <a:alphaOff val="0"/>
              </a:schemeClr>
            </a:fillRef>
            <a:effectRef idx="1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Oval 8">
              <a:extLst>
                <a:ext uri="{FF2B5EF4-FFF2-40B4-BE49-F238E27FC236}">
                  <a16:creationId xmlns:a16="http://schemas.microsoft.com/office/drawing/2014/main" id="{316B3E6D-F9C2-46D3-B852-08186ACA6CAB}"/>
                </a:ext>
              </a:extLst>
            </p:cNvPr>
            <p:cNvSpPr txBox="1"/>
            <p:nvPr userDrawn="1"/>
          </p:nvSpPr>
          <p:spPr>
            <a:xfrm>
              <a:off x="2129358" y="1370815"/>
              <a:ext cx="431620" cy="43162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687" tIns="23687" rIns="23687" bIns="23687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700" kern="1200"/>
            </a:p>
          </p:txBody>
        </p:sp>
      </p:grpSp>
      <p:sp>
        <p:nvSpPr>
          <p:cNvPr id="56" name="Rectangle: Single Corner Rounded 55">
            <a:extLst>
              <a:ext uri="{FF2B5EF4-FFF2-40B4-BE49-F238E27FC236}">
                <a16:creationId xmlns:a16="http://schemas.microsoft.com/office/drawing/2014/main" id="{5FC4B5E9-4CF7-43C4-9376-588CA9F568DE}"/>
              </a:ext>
            </a:extLst>
          </p:cNvPr>
          <p:cNvSpPr/>
          <p:nvPr userDrawn="1"/>
        </p:nvSpPr>
        <p:spPr>
          <a:xfrm>
            <a:off x="2291083" y="3143694"/>
            <a:ext cx="1455009" cy="1965600"/>
          </a:xfrm>
          <a:prstGeom prst="round1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5">
              <a:tint val="40000"/>
              <a:alpha val="90000"/>
              <a:hueOff val="-2407058"/>
              <a:satOff val="-8154"/>
              <a:lumOff val="-1046"/>
              <a:alphaOff val="0"/>
            </a:schemeClr>
          </a:lnRef>
          <a:fillRef idx="1">
            <a:schemeClr val="accent5">
              <a:tint val="40000"/>
              <a:alpha val="90000"/>
              <a:hueOff val="-2407058"/>
              <a:satOff val="-8154"/>
              <a:lumOff val="-1046"/>
              <a:alphaOff val="0"/>
            </a:schemeClr>
          </a:fillRef>
          <a:effectRef idx="0">
            <a:schemeClr val="accent5">
              <a:tint val="40000"/>
              <a:alpha val="90000"/>
              <a:hueOff val="-2407058"/>
              <a:satOff val="-8154"/>
              <a:lumOff val="-1046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2D024FC-AD22-4E71-B08C-657628DB77ED}"/>
              </a:ext>
            </a:extLst>
          </p:cNvPr>
          <p:cNvGrpSpPr/>
          <p:nvPr userDrawn="1"/>
        </p:nvGrpSpPr>
        <p:grpSpPr>
          <a:xfrm>
            <a:off x="4330063" y="2367689"/>
            <a:ext cx="610404" cy="610404"/>
            <a:chOff x="3656643" y="1281423"/>
            <a:chExt cx="610404" cy="610404"/>
          </a:xfrm>
          <a:solidFill>
            <a:srgbClr val="9EAAC2"/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AE2C91C-7BDB-4F15-B39A-91EB77B750B8}"/>
                </a:ext>
              </a:extLst>
            </p:cNvPr>
            <p:cNvSpPr/>
            <p:nvPr userDrawn="1"/>
          </p:nvSpPr>
          <p:spPr>
            <a:xfrm>
              <a:off x="3656643" y="1281423"/>
              <a:ext cx="610404" cy="6104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5">
                <a:hueOff val="-3379271"/>
                <a:satOff val="-8710"/>
                <a:lumOff val="-5883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1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Oval 12">
              <a:extLst>
                <a:ext uri="{FF2B5EF4-FFF2-40B4-BE49-F238E27FC236}">
                  <a16:creationId xmlns:a16="http://schemas.microsoft.com/office/drawing/2014/main" id="{E3C2B6B9-D351-459E-905A-33DF88BAD84C}"/>
                </a:ext>
              </a:extLst>
            </p:cNvPr>
            <p:cNvSpPr txBox="1"/>
            <p:nvPr userDrawn="1"/>
          </p:nvSpPr>
          <p:spPr>
            <a:xfrm>
              <a:off x="3746035" y="1370815"/>
              <a:ext cx="431620" cy="43162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687" tIns="23687" rIns="23687" bIns="23687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700" kern="1200"/>
            </a:p>
          </p:txBody>
        </p:sp>
      </p:grpSp>
      <p:sp>
        <p:nvSpPr>
          <p:cNvPr id="52" name="Rectangle: Single Corner Rounded 51">
            <a:extLst>
              <a:ext uri="{FF2B5EF4-FFF2-40B4-BE49-F238E27FC236}">
                <a16:creationId xmlns:a16="http://schemas.microsoft.com/office/drawing/2014/main" id="{35668A06-F1C2-49C0-9A2A-EB150A12AEA1}"/>
              </a:ext>
            </a:extLst>
          </p:cNvPr>
          <p:cNvSpPr/>
          <p:nvPr userDrawn="1"/>
        </p:nvSpPr>
        <p:spPr>
          <a:xfrm>
            <a:off x="3907760" y="3143694"/>
            <a:ext cx="1455009" cy="1965600"/>
          </a:xfrm>
          <a:prstGeom prst="round1Rect">
            <a:avLst/>
          </a:prstGeom>
          <a:solidFill>
            <a:srgbClr val="9EAAC2"/>
          </a:solidFill>
        </p:spPr>
        <p:style>
          <a:lnRef idx="2">
            <a:schemeClr val="accent5">
              <a:tint val="40000"/>
              <a:alpha val="90000"/>
              <a:hueOff val="-3851293"/>
              <a:satOff val="-13047"/>
              <a:lumOff val="-1673"/>
              <a:alphaOff val="0"/>
            </a:schemeClr>
          </a:lnRef>
          <a:fillRef idx="1">
            <a:schemeClr val="accent5">
              <a:tint val="40000"/>
              <a:alpha val="90000"/>
              <a:hueOff val="-3851293"/>
              <a:satOff val="-13047"/>
              <a:lumOff val="-1673"/>
              <a:alphaOff val="0"/>
            </a:schemeClr>
          </a:fillRef>
          <a:effectRef idx="0">
            <a:schemeClr val="accent5">
              <a:tint val="40000"/>
              <a:alpha val="90000"/>
              <a:hueOff val="-3851293"/>
              <a:satOff val="-13047"/>
              <a:lumOff val="-1673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2F46485-50E6-4290-873B-4B93BFA2D527}"/>
              </a:ext>
            </a:extLst>
          </p:cNvPr>
          <p:cNvGrpSpPr/>
          <p:nvPr userDrawn="1"/>
        </p:nvGrpSpPr>
        <p:grpSpPr>
          <a:xfrm>
            <a:off x="5946740" y="2367689"/>
            <a:ext cx="610404" cy="610404"/>
            <a:chOff x="5273320" y="1281423"/>
            <a:chExt cx="610404" cy="610404"/>
          </a:xfrm>
          <a:solidFill>
            <a:schemeClr val="bg1">
              <a:lumMod val="85000"/>
            </a:schemeClr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8C3CB82-F8F2-49B4-87ED-C6D265C9BF57}"/>
                </a:ext>
              </a:extLst>
            </p:cNvPr>
            <p:cNvSpPr/>
            <p:nvPr userDrawn="1"/>
          </p:nvSpPr>
          <p:spPr>
            <a:xfrm>
              <a:off x="5273320" y="1281423"/>
              <a:ext cx="610404" cy="6104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5">
                <a:hueOff val="-5068907"/>
                <a:satOff val="-13064"/>
                <a:lumOff val="-8824"/>
                <a:alphaOff val="0"/>
              </a:schemeClr>
            </a:lnRef>
            <a:fillRef idx="1">
              <a:schemeClr val="accent5">
                <a:hueOff val="-5068907"/>
                <a:satOff val="-13064"/>
                <a:lumOff val="-8824"/>
                <a:alphaOff val="0"/>
              </a:schemeClr>
            </a:fillRef>
            <a:effectRef idx="1">
              <a:schemeClr val="accent5">
                <a:hueOff val="-5068907"/>
                <a:satOff val="-13064"/>
                <a:lumOff val="-88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Oval 16">
              <a:extLst>
                <a:ext uri="{FF2B5EF4-FFF2-40B4-BE49-F238E27FC236}">
                  <a16:creationId xmlns:a16="http://schemas.microsoft.com/office/drawing/2014/main" id="{77ECD4E2-CCDB-4248-92ED-E88DD6E3E9C7}"/>
                </a:ext>
              </a:extLst>
            </p:cNvPr>
            <p:cNvSpPr txBox="1"/>
            <p:nvPr userDrawn="1"/>
          </p:nvSpPr>
          <p:spPr>
            <a:xfrm>
              <a:off x="5362712" y="1370815"/>
              <a:ext cx="431620" cy="43162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687" tIns="23687" rIns="23687" bIns="23687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700" kern="1200"/>
            </a:p>
          </p:txBody>
        </p:sp>
      </p:grpSp>
      <p:sp>
        <p:nvSpPr>
          <p:cNvPr id="48" name="Rectangle: Single Corner Rounded 47">
            <a:extLst>
              <a:ext uri="{FF2B5EF4-FFF2-40B4-BE49-F238E27FC236}">
                <a16:creationId xmlns:a16="http://schemas.microsoft.com/office/drawing/2014/main" id="{0498D177-FDB7-45E6-96C4-F3264D60AB8C}"/>
              </a:ext>
            </a:extLst>
          </p:cNvPr>
          <p:cNvSpPr/>
          <p:nvPr userDrawn="1"/>
        </p:nvSpPr>
        <p:spPr>
          <a:xfrm>
            <a:off x="5524438" y="3143694"/>
            <a:ext cx="1455009" cy="1965600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>
              <a:tint val="40000"/>
              <a:alpha val="90000"/>
              <a:hueOff val="-5295527"/>
              <a:satOff val="-17939"/>
              <a:lumOff val="-2301"/>
              <a:alphaOff val="0"/>
            </a:schemeClr>
          </a:lnRef>
          <a:fillRef idx="1">
            <a:schemeClr val="accent5">
              <a:tint val="40000"/>
              <a:alpha val="90000"/>
              <a:hueOff val="-5295527"/>
              <a:satOff val="-17939"/>
              <a:lumOff val="-2301"/>
              <a:alphaOff val="0"/>
            </a:schemeClr>
          </a:fillRef>
          <a:effectRef idx="0">
            <a:schemeClr val="accent5">
              <a:tint val="40000"/>
              <a:alpha val="90000"/>
              <a:hueOff val="-5295527"/>
              <a:satOff val="-17939"/>
              <a:lumOff val="-2301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92997B3-1580-4F10-A26C-7D9192D5FA97}"/>
              </a:ext>
            </a:extLst>
          </p:cNvPr>
          <p:cNvGrpSpPr/>
          <p:nvPr userDrawn="1"/>
        </p:nvGrpSpPr>
        <p:grpSpPr>
          <a:xfrm>
            <a:off x="7563417" y="2367689"/>
            <a:ext cx="610404" cy="610404"/>
            <a:chOff x="6889997" y="1281423"/>
            <a:chExt cx="610404" cy="610404"/>
          </a:xfrm>
          <a:solidFill>
            <a:srgbClr val="637189"/>
          </a:solidFill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BF48126-913D-4CF6-9574-D1568A0E5D18}"/>
                </a:ext>
              </a:extLst>
            </p:cNvPr>
            <p:cNvSpPr/>
            <p:nvPr userDrawn="1"/>
          </p:nvSpPr>
          <p:spPr>
            <a:xfrm>
              <a:off x="6889997" y="1281423"/>
              <a:ext cx="610404" cy="6104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5">
                <a:hueOff val="-6758543"/>
                <a:satOff val="-17419"/>
                <a:lumOff val="-11765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1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B5780F3B-1705-4581-9343-6E961CB0CC61}"/>
                </a:ext>
              </a:extLst>
            </p:cNvPr>
            <p:cNvSpPr txBox="1"/>
            <p:nvPr userDrawn="1"/>
          </p:nvSpPr>
          <p:spPr>
            <a:xfrm>
              <a:off x="6979389" y="1370815"/>
              <a:ext cx="431620" cy="43162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687" tIns="23687" rIns="23687" bIns="23687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700" kern="1200"/>
            </a:p>
          </p:txBody>
        </p:sp>
      </p:grpSp>
      <p:sp>
        <p:nvSpPr>
          <p:cNvPr id="44" name="Rectangle: Single Corner Rounded 43">
            <a:extLst>
              <a:ext uri="{FF2B5EF4-FFF2-40B4-BE49-F238E27FC236}">
                <a16:creationId xmlns:a16="http://schemas.microsoft.com/office/drawing/2014/main" id="{FF2D0C8F-BB68-40AA-9E6A-CC018E9E53B9}"/>
              </a:ext>
            </a:extLst>
          </p:cNvPr>
          <p:cNvSpPr/>
          <p:nvPr userDrawn="1"/>
        </p:nvSpPr>
        <p:spPr>
          <a:xfrm>
            <a:off x="7141115" y="3143694"/>
            <a:ext cx="1455009" cy="1965600"/>
          </a:xfrm>
          <a:prstGeom prst="round1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lnRef>
          <a:fillRef idx="1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fillRef>
          <a:effectRef idx="0"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3" name="Call-out: Up Arrow 6">
            <a:extLst>
              <a:ext uri="{FF2B5EF4-FFF2-40B4-BE49-F238E27FC236}">
                <a16:creationId xmlns:a16="http://schemas.microsoft.com/office/drawing/2014/main" id="{46E2E6BD-D684-486E-9D06-7077BEB56EAE}"/>
              </a:ext>
            </a:extLst>
          </p:cNvPr>
          <p:cNvSpPr txBox="1"/>
          <p:nvPr userDrawn="1"/>
        </p:nvSpPr>
        <p:spPr>
          <a:xfrm>
            <a:off x="2251973" y="3444882"/>
            <a:ext cx="1455009" cy="16745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773" tIns="165100" rIns="114773" bIns="165100" numCol="1" spcCol="1270" anchor="t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Call-out: Up Arrow 6">
            <a:extLst>
              <a:ext uri="{FF2B5EF4-FFF2-40B4-BE49-F238E27FC236}">
                <a16:creationId xmlns:a16="http://schemas.microsoft.com/office/drawing/2014/main" id="{86E6559C-6EEA-485D-90B7-4B2651AE9503}"/>
              </a:ext>
            </a:extLst>
          </p:cNvPr>
          <p:cNvSpPr txBox="1"/>
          <p:nvPr userDrawn="1"/>
        </p:nvSpPr>
        <p:spPr>
          <a:xfrm>
            <a:off x="5486035" y="3444882"/>
            <a:ext cx="1455009" cy="16745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773" tIns="165100" rIns="114773" bIns="165100" numCol="1" spcCol="1270" anchor="t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E597B-B615-42EE-964E-358D5D6D81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3906" y="3538820"/>
            <a:ext cx="1319852" cy="1458374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8D6C343-1AC4-44B2-9D06-1A08D95756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93900" y="3559504"/>
            <a:ext cx="1251128" cy="144833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EBBE973-EAB7-475D-9345-171BA62F1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18657" y="3550729"/>
            <a:ext cx="1260549" cy="1457106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5D2152A-3FCC-43A7-8EC5-3CDEDE9EA4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5501" y="3549461"/>
            <a:ext cx="1252173" cy="145837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sp>
        <p:nvSpPr>
          <p:cNvPr id="39" name="Rectangle: Single Corner Rounded 38">
            <a:extLst>
              <a:ext uri="{FF2B5EF4-FFF2-40B4-BE49-F238E27FC236}">
                <a16:creationId xmlns:a16="http://schemas.microsoft.com/office/drawing/2014/main" id="{B7CF3543-BD14-4DDF-9407-A0746708B1C6}"/>
              </a:ext>
            </a:extLst>
          </p:cNvPr>
          <p:cNvSpPr/>
          <p:nvPr userDrawn="1"/>
        </p:nvSpPr>
        <p:spPr>
          <a:xfrm rot="5400000" flipV="1">
            <a:off x="7328598" y="1978271"/>
            <a:ext cx="6863503" cy="2951619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6386B8A-21A0-4E2C-91D5-1EF886A36B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27222" y="3538821"/>
            <a:ext cx="1282794" cy="145837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1E0CD71-B856-4A29-858B-D0DF61FC8979}"/>
              </a:ext>
            </a:extLst>
          </p:cNvPr>
          <p:cNvGrpSpPr/>
          <p:nvPr userDrawn="1"/>
        </p:nvGrpSpPr>
        <p:grpSpPr>
          <a:xfrm>
            <a:off x="9799954" y="227171"/>
            <a:ext cx="2080263" cy="334610"/>
            <a:chOff x="181637" y="6197401"/>
            <a:chExt cx="3028353" cy="54077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7CFE430-0A07-4B66-8CC9-879FC82F08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71CF23C-0C71-42F3-8F65-3424537D5F46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72A2A38-7A91-4455-BA47-583494E4D5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5018840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 left - title +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F2A89402-817D-4A12-8001-023E80370572}"/>
              </a:ext>
            </a:extLst>
          </p:cNvPr>
          <p:cNvSpPr/>
          <p:nvPr userDrawn="1"/>
        </p:nvSpPr>
        <p:spPr>
          <a:xfrm rot="16200000" flipH="1" flipV="1">
            <a:off x="-1800834" y="1800834"/>
            <a:ext cx="6858003" cy="3256335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BA84D8-AB16-4C87-86CF-889EE684668A}"/>
              </a:ext>
            </a:extLst>
          </p:cNvPr>
          <p:cNvGrpSpPr/>
          <p:nvPr userDrawn="1"/>
        </p:nvGrpSpPr>
        <p:grpSpPr>
          <a:xfrm>
            <a:off x="0" y="178696"/>
            <a:ext cx="3028353" cy="540776"/>
            <a:chOff x="181637" y="6197401"/>
            <a:chExt cx="3028353" cy="54077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02C9592-32B7-4328-9CB9-A9D403C43C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FC4225-A581-4C6F-8401-FA4B1DCD2798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C6B6ECE-7349-4514-84D7-4F31036052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  <p:sp>
        <p:nvSpPr>
          <p:cNvPr id="11" name="Title 3">
            <a:extLst>
              <a:ext uri="{FF2B5EF4-FFF2-40B4-BE49-F238E27FC236}">
                <a16:creationId xmlns:a16="http://schemas.microsoft.com/office/drawing/2014/main" id="{23F25E1A-5284-4FC0-B46F-408F69A96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1695" y="1807842"/>
            <a:ext cx="2719260" cy="864000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52AEAC-81DD-4BAA-9117-5E523AEF17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651" y="5740392"/>
            <a:ext cx="2589391" cy="4572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Name| Add email address|  </a:t>
            </a:r>
          </a:p>
          <a:p>
            <a:pPr lvl="0"/>
            <a:r>
              <a:rPr lang="en-GB" dirty="0"/>
              <a:t>Add University/Institution</a:t>
            </a:r>
          </a:p>
        </p:txBody>
      </p:sp>
    </p:spTree>
    <p:extLst>
      <p:ext uri="{BB962C8B-B14F-4D97-AF65-F5344CB8AC3E}">
        <p14:creationId xmlns:p14="http://schemas.microsoft.com/office/powerpoint/2010/main" val="57788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ue box left -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A7573C96-0F14-4D7A-B566-1DDE8BB7E4FD}"/>
              </a:ext>
            </a:extLst>
          </p:cNvPr>
          <p:cNvSpPr/>
          <p:nvPr userDrawn="1"/>
        </p:nvSpPr>
        <p:spPr>
          <a:xfrm rot="16200000" flipH="1" flipV="1">
            <a:off x="-1781644" y="1781641"/>
            <a:ext cx="6819622" cy="3256338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BA84D8-AB16-4C87-86CF-889EE684668A}"/>
              </a:ext>
            </a:extLst>
          </p:cNvPr>
          <p:cNvGrpSpPr/>
          <p:nvPr userDrawn="1"/>
        </p:nvGrpSpPr>
        <p:grpSpPr>
          <a:xfrm>
            <a:off x="0" y="199294"/>
            <a:ext cx="3028353" cy="540776"/>
            <a:chOff x="181637" y="6197401"/>
            <a:chExt cx="3028353" cy="54077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02C9592-32B7-4328-9CB9-A9D403C43C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FC4225-A581-4C6F-8401-FA4B1DCD2798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C6B6ECE-7349-4514-84D7-4F31036052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  <p:sp>
        <p:nvSpPr>
          <p:cNvPr id="10" name="Title 3">
            <a:extLst>
              <a:ext uri="{FF2B5EF4-FFF2-40B4-BE49-F238E27FC236}">
                <a16:creationId xmlns:a16="http://schemas.microsoft.com/office/drawing/2014/main" id="{47E3C73C-1FCE-49DA-8CD1-037214B027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1695" y="1807842"/>
            <a:ext cx="2719260" cy="864000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757212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box left - title +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BA1FB152-96B1-4C19-836C-435661EE1D20}"/>
              </a:ext>
            </a:extLst>
          </p:cNvPr>
          <p:cNvSpPr/>
          <p:nvPr userDrawn="1"/>
        </p:nvSpPr>
        <p:spPr>
          <a:xfrm rot="16200000" flipH="1" flipV="1">
            <a:off x="-1826133" y="1800831"/>
            <a:ext cx="6858003" cy="3256335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0F06686-D677-42BD-9CBC-5F8A0C4C5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1695" y="1807842"/>
            <a:ext cx="2719260" cy="864000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Add Title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DB909C02-AEFB-430A-B998-1C82C156A34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16251041"/>
              </p:ext>
            </p:extLst>
          </p:nvPr>
        </p:nvGraphicFramePr>
        <p:xfrm>
          <a:off x="3941698" y="610955"/>
          <a:ext cx="7732503" cy="6496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87C5BF-82F3-4B55-920B-714654B7B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651" y="5740392"/>
            <a:ext cx="2589391" cy="4572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Name| Add email address|  </a:t>
            </a:r>
          </a:p>
          <a:p>
            <a:pPr lvl="0"/>
            <a:r>
              <a:rPr lang="en-GB" dirty="0"/>
              <a:t>Add University/Institution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96A6B3-6B27-4D79-82E6-C08BD1840CA1}"/>
              </a:ext>
            </a:extLst>
          </p:cNvPr>
          <p:cNvGrpSpPr/>
          <p:nvPr userDrawn="1"/>
        </p:nvGrpSpPr>
        <p:grpSpPr>
          <a:xfrm>
            <a:off x="0" y="70179"/>
            <a:ext cx="3028353" cy="540776"/>
            <a:chOff x="181637" y="6197401"/>
            <a:chExt cx="3028353" cy="54077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1C6302-1028-41BB-A3A0-8A8D090483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998646" y="6294456"/>
              <a:ext cx="1211344" cy="307183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8FF11D0-FF3A-4FCD-80AD-6FAD8B3735AA}"/>
                </a:ext>
              </a:extLst>
            </p:cNvPr>
            <p:cNvCxnSpPr/>
            <p:nvPr userDrawn="1"/>
          </p:nvCxnSpPr>
          <p:spPr>
            <a:xfrm>
              <a:off x="1835308" y="6319019"/>
              <a:ext cx="0" cy="28974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1EB61-F92E-40D4-A277-A786BE0F58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81637" y="6197401"/>
              <a:ext cx="1561325" cy="540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6103634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id="{A72E617F-3AB9-4779-998B-2382A1225F3F}"/>
              </a:ext>
            </a:extLst>
          </p:cNvPr>
          <p:cNvSpPr/>
          <p:nvPr userDrawn="1"/>
        </p:nvSpPr>
        <p:spPr>
          <a:xfrm rot="16200000" flipH="1" flipV="1">
            <a:off x="-2498693" y="2498690"/>
            <a:ext cx="6819622" cy="1822240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21964651-318B-49AB-A11B-081B572739E8}"/>
              </a:ext>
            </a:extLst>
          </p:cNvPr>
          <p:cNvSpPr/>
          <p:nvPr/>
        </p:nvSpPr>
        <p:spPr>
          <a:xfrm>
            <a:off x="10392229" y="3557799"/>
            <a:ext cx="1195805" cy="297790"/>
          </a:xfrm>
          <a:custGeom>
            <a:avLst/>
            <a:gdLst/>
            <a:ahLst/>
            <a:cxnLst/>
            <a:rect l="l" t="t" r="r" b="b"/>
            <a:pathLst>
              <a:path w="2019300" h="498475">
                <a:moveTo>
                  <a:pt x="1806646" y="0"/>
                </a:moveTo>
                <a:lnTo>
                  <a:pt x="0" y="0"/>
                </a:lnTo>
                <a:lnTo>
                  <a:pt x="212360" y="248997"/>
                </a:lnTo>
                <a:lnTo>
                  <a:pt x="0" y="497984"/>
                </a:lnTo>
                <a:lnTo>
                  <a:pt x="1806646" y="497984"/>
                </a:lnTo>
                <a:lnTo>
                  <a:pt x="2019006" y="248997"/>
                </a:lnTo>
                <a:lnTo>
                  <a:pt x="1806646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5" name="object 13">
            <a:extLst>
              <a:ext uri="{FF2B5EF4-FFF2-40B4-BE49-F238E27FC236}">
                <a16:creationId xmlns:a16="http://schemas.microsoft.com/office/drawing/2014/main" id="{06C5F53D-343A-480A-BA14-65D8C475F658}"/>
              </a:ext>
            </a:extLst>
          </p:cNvPr>
          <p:cNvGrpSpPr/>
          <p:nvPr/>
        </p:nvGrpSpPr>
        <p:grpSpPr>
          <a:xfrm>
            <a:off x="3212616" y="2655653"/>
            <a:ext cx="87993" cy="846710"/>
            <a:chOff x="4102622" y="4858489"/>
            <a:chExt cx="148590" cy="1417320"/>
          </a:xfrm>
        </p:grpSpPr>
        <p:sp>
          <p:nvSpPr>
            <p:cNvPr id="64" name="object 14">
              <a:extLst>
                <a:ext uri="{FF2B5EF4-FFF2-40B4-BE49-F238E27FC236}">
                  <a16:creationId xmlns:a16="http://schemas.microsoft.com/office/drawing/2014/main" id="{6EFCF9A7-BEB7-4FE3-BB0D-35055C5E21D1}"/>
                </a:ext>
              </a:extLst>
            </p:cNvPr>
            <p:cNvSpPr/>
            <p:nvPr/>
          </p:nvSpPr>
          <p:spPr>
            <a:xfrm>
              <a:off x="4172945" y="4935205"/>
              <a:ext cx="0" cy="1340485"/>
            </a:xfrm>
            <a:custGeom>
              <a:avLst/>
              <a:gdLst/>
              <a:ahLst/>
              <a:cxnLst/>
              <a:rect l="l" t="t" r="r" b="b"/>
              <a:pathLst>
                <a:path h="1340485">
                  <a:moveTo>
                    <a:pt x="0" y="0"/>
                  </a:moveTo>
                  <a:lnTo>
                    <a:pt x="0" y="1340147"/>
                  </a:lnTo>
                </a:path>
              </a:pathLst>
            </a:custGeom>
            <a:ln w="20941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15">
              <a:extLst>
                <a:ext uri="{FF2B5EF4-FFF2-40B4-BE49-F238E27FC236}">
                  <a16:creationId xmlns:a16="http://schemas.microsoft.com/office/drawing/2014/main" id="{ADDBC8AE-0DEE-4BBA-8759-77A78091C1B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02622" y="4858489"/>
              <a:ext cx="148047" cy="150738"/>
            </a:xfrm>
            <a:prstGeom prst="rect">
              <a:avLst/>
            </a:prstGeom>
          </p:spPr>
        </p:pic>
      </p:grpSp>
      <p:grpSp>
        <p:nvGrpSpPr>
          <p:cNvPr id="26" name="object 16">
            <a:extLst>
              <a:ext uri="{FF2B5EF4-FFF2-40B4-BE49-F238E27FC236}">
                <a16:creationId xmlns:a16="http://schemas.microsoft.com/office/drawing/2014/main" id="{2D91D4F3-99C6-46F7-9550-953C0BF3D3CB}"/>
              </a:ext>
            </a:extLst>
          </p:cNvPr>
          <p:cNvGrpSpPr/>
          <p:nvPr/>
        </p:nvGrpSpPr>
        <p:grpSpPr>
          <a:xfrm>
            <a:off x="7075040" y="2655653"/>
            <a:ext cx="89497" cy="846710"/>
            <a:chOff x="10624919" y="4858489"/>
            <a:chExt cx="151130" cy="1417320"/>
          </a:xfrm>
        </p:grpSpPr>
        <p:sp>
          <p:nvSpPr>
            <p:cNvPr id="62" name="object 17">
              <a:extLst>
                <a:ext uri="{FF2B5EF4-FFF2-40B4-BE49-F238E27FC236}">
                  <a16:creationId xmlns:a16="http://schemas.microsoft.com/office/drawing/2014/main" id="{73AA1CED-CB36-422A-BB43-9CFE1063B90B}"/>
                </a:ext>
              </a:extLst>
            </p:cNvPr>
            <p:cNvSpPr/>
            <p:nvPr/>
          </p:nvSpPr>
          <p:spPr>
            <a:xfrm>
              <a:off x="10703766" y="4935205"/>
              <a:ext cx="0" cy="1340485"/>
            </a:xfrm>
            <a:custGeom>
              <a:avLst/>
              <a:gdLst/>
              <a:ahLst/>
              <a:cxnLst/>
              <a:rect l="l" t="t" r="r" b="b"/>
              <a:pathLst>
                <a:path h="1340485">
                  <a:moveTo>
                    <a:pt x="0" y="0"/>
                  </a:moveTo>
                  <a:lnTo>
                    <a:pt x="0" y="1340147"/>
                  </a:lnTo>
                </a:path>
              </a:pathLst>
            </a:custGeom>
            <a:ln w="20941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18">
              <a:extLst>
                <a:ext uri="{FF2B5EF4-FFF2-40B4-BE49-F238E27FC236}">
                  <a16:creationId xmlns:a16="http://schemas.microsoft.com/office/drawing/2014/main" id="{51BA1696-ED37-4C12-A648-EEBECA8B945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24919" y="4858489"/>
              <a:ext cx="150759" cy="150738"/>
            </a:xfrm>
            <a:prstGeom prst="rect">
              <a:avLst/>
            </a:prstGeom>
          </p:spPr>
        </p:pic>
      </p:grpSp>
      <p:grpSp>
        <p:nvGrpSpPr>
          <p:cNvPr id="28" name="object 19">
            <a:extLst>
              <a:ext uri="{FF2B5EF4-FFF2-40B4-BE49-F238E27FC236}">
                <a16:creationId xmlns:a16="http://schemas.microsoft.com/office/drawing/2014/main" id="{C67F15D1-4617-4182-AA10-10348CF0E8F6}"/>
              </a:ext>
            </a:extLst>
          </p:cNvPr>
          <p:cNvGrpSpPr/>
          <p:nvPr/>
        </p:nvGrpSpPr>
        <p:grpSpPr>
          <a:xfrm>
            <a:off x="10939060" y="2655653"/>
            <a:ext cx="87993" cy="846710"/>
            <a:chOff x="17149909" y="4858489"/>
            <a:chExt cx="148590" cy="1417320"/>
          </a:xfrm>
        </p:grpSpPr>
        <p:sp>
          <p:nvSpPr>
            <p:cNvPr id="60" name="object 20">
              <a:extLst>
                <a:ext uri="{FF2B5EF4-FFF2-40B4-BE49-F238E27FC236}">
                  <a16:creationId xmlns:a16="http://schemas.microsoft.com/office/drawing/2014/main" id="{75A8A223-B901-46A7-946A-0A7686474666}"/>
                </a:ext>
              </a:extLst>
            </p:cNvPr>
            <p:cNvSpPr/>
            <p:nvPr/>
          </p:nvSpPr>
          <p:spPr>
            <a:xfrm>
              <a:off x="17237307" y="4935205"/>
              <a:ext cx="0" cy="1340485"/>
            </a:xfrm>
            <a:custGeom>
              <a:avLst/>
              <a:gdLst/>
              <a:ahLst/>
              <a:cxnLst/>
              <a:rect l="l" t="t" r="r" b="b"/>
              <a:pathLst>
                <a:path h="1340485">
                  <a:moveTo>
                    <a:pt x="0" y="0"/>
                  </a:moveTo>
                  <a:lnTo>
                    <a:pt x="0" y="1340147"/>
                  </a:lnTo>
                </a:path>
              </a:pathLst>
            </a:custGeom>
            <a:ln w="20941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21">
              <a:extLst>
                <a:ext uri="{FF2B5EF4-FFF2-40B4-BE49-F238E27FC236}">
                  <a16:creationId xmlns:a16="http://schemas.microsoft.com/office/drawing/2014/main" id="{36389E6F-F54C-410E-90E1-59F352111EB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49909" y="4858489"/>
              <a:ext cx="148068" cy="150738"/>
            </a:xfrm>
            <a:prstGeom prst="rect">
              <a:avLst/>
            </a:prstGeom>
          </p:spPr>
        </p:pic>
      </p:grpSp>
      <p:sp>
        <p:nvSpPr>
          <p:cNvPr id="12" name="object 2">
            <a:extLst>
              <a:ext uri="{FF2B5EF4-FFF2-40B4-BE49-F238E27FC236}">
                <a16:creationId xmlns:a16="http://schemas.microsoft.com/office/drawing/2014/main" id="{43CB332D-1E72-470E-99B8-C10620644B1D}"/>
              </a:ext>
            </a:extLst>
          </p:cNvPr>
          <p:cNvSpPr/>
          <p:nvPr/>
        </p:nvSpPr>
        <p:spPr>
          <a:xfrm>
            <a:off x="4597793" y="3557799"/>
            <a:ext cx="1195805" cy="297790"/>
          </a:xfrm>
          <a:custGeom>
            <a:avLst/>
            <a:gdLst/>
            <a:ahLst/>
            <a:cxnLst/>
            <a:rect l="l" t="t" r="r" b="b"/>
            <a:pathLst>
              <a:path w="2019300" h="498475">
                <a:moveTo>
                  <a:pt x="1806636" y="0"/>
                </a:moveTo>
                <a:lnTo>
                  <a:pt x="0" y="0"/>
                </a:lnTo>
                <a:lnTo>
                  <a:pt x="212349" y="248997"/>
                </a:lnTo>
                <a:lnTo>
                  <a:pt x="0" y="497984"/>
                </a:lnTo>
                <a:lnTo>
                  <a:pt x="1806636" y="497984"/>
                </a:lnTo>
                <a:lnTo>
                  <a:pt x="2018996" y="248997"/>
                </a:lnTo>
                <a:lnTo>
                  <a:pt x="1806636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CAC5450E-9A13-4CC1-8E97-713D01EA687D}"/>
              </a:ext>
            </a:extLst>
          </p:cNvPr>
          <p:cNvSpPr/>
          <p:nvPr/>
        </p:nvSpPr>
        <p:spPr>
          <a:xfrm>
            <a:off x="2665784" y="3557799"/>
            <a:ext cx="1195805" cy="297790"/>
          </a:xfrm>
          <a:custGeom>
            <a:avLst/>
            <a:gdLst/>
            <a:ahLst/>
            <a:cxnLst/>
            <a:rect l="l" t="t" r="r" b="b"/>
            <a:pathLst>
              <a:path w="2019300" h="498475">
                <a:moveTo>
                  <a:pt x="1806646" y="0"/>
                </a:moveTo>
                <a:lnTo>
                  <a:pt x="0" y="0"/>
                </a:lnTo>
                <a:lnTo>
                  <a:pt x="212349" y="248997"/>
                </a:lnTo>
                <a:lnTo>
                  <a:pt x="0" y="497984"/>
                </a:lnTo>
                <a:lnTo>
                  <a:pt x="1806636" y="497984"/>
                </a:lnTo>
                <a:lnTo>
                  <a:pt x="2018985" y="248997"/>
                </a:lnTo>
                <a:lnTo>
                  <a:pt x="1806646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2A01A995-24A1-4753-B7AE-D4921D09C757}"/>
              </a:ext>
            </a:extLst>
          </p:cNvPr>
          <p:cNvSpPr/>
          <p:nvPr/>
        </p:nvSpPr>
        <p:spPr>
          <a:xfrm>
            <a:off x="2165315" y="3557799"/>
            <a:ext cx="251946" cy="297790"/>
          </a:xfrm>
          <a:custGeom>
            <a:avLst/>
            <a:gdLst/>
            <a:ahLst/>
            <a:cxnLst/>
            <a:rect l="l" t="t" r="r" b="b"/>
            <a:pathLst>
              <a:path w="425450" h="498475">
                <a:moveTo>
                  <a:pt x="212653" y="0"/>
                </a:moveTo>
                <a:lnTo>
                  <a:pt x="0" y="0"/>
                </a:lnTo>
                <a:lnTo>
                  <a:pt x="212653" y="248997"/>
                </a:lnTo>
                <a:lnTo>
                  <a:pt x="0" y="497984"/>
                </a:lnTo>
                <a:lnTo>
                  <a:pt x="212653" y="497984"/>
                </a:lnTo>
                <a:lnTo>
                  <a:pt x="425306" y="248997"/>
                </a:lnTo>
                <a:lnTo>
                  <a:pt x="212653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4AB3EB57-853B-4513-959C-042D54C86FDB}"/>
              </a:ext>
            </a:extLst>
          </p:cNvPr>
          <p:cNvSpPr/>
          <p:nvPr/>
        </p:nvSpPr>
        <p:spPr>
          <a:xfrm>
            <a:off x="4097325" y="3557799"/>
            <a:ext cx="250442" cy="297790"/>
          </a:xfrm>
          <a:custGeom>
            <a:avLst/>
            <a:gdLst/>
            <a:ahLst/>
            <a:cxnLst/>
            <a:rect l="l" t="t" r="r" b="b"/>
            <a:pathLst>
              <a:path w="422910" h="498475">
                <a:moveTo>
                  <a:pt x="211302" y="0"/>
                </a:moveTo>
                <a:lnTo>
                  <a:pt x="0" y="0"/>
                </a:lnTo>
                <a:lnTo>
                  <a:pt x="211302" y="248997"/>
                </a:lnTo>
                <a:lnTo>
                  <a:pt x="0" y="497984"/>
                </a:lnTo>
                <a:lnTo>
                  <a:pt x="211302" y="497984"/>
                </a:lnTo>
                <a:lnTo>
                  <a:pt x="422615" y="248997"/>
                </a:lnTo>
                <a:lnTo>
                  <a:pt x="21130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5BBF09D9-46C5-46A7-9359-C431838F8B4F}"/>
              </a:ext>
            </a:extLst>
          </p:cNvPr>
          <p:cNvSpPr/>
          <p:nvPr/>
        </p:nvSpPr>
        <p:spPr>
          <a:xfrm>
            <a:off x="8460224" y="3557799"/>
            <a:ext cx="1195805" cy="297790"/>
          </a:xfrm>
          <a:custGeom>
            <a:avLst/>
            <a:gdLst/>
            <a:ahLst/>
            <a:cxnLst/>
            <a:rect l="l" t="t" r="r" b="b"/>
            <a:pathLst>
              <a:path w="2019300" h="498475">
                <a:moveTo>
                  <a:pt x="1806646" y="0"/>
                </a:moveTo>
                <a:lnTo>
                  <a:pt x="0" y="0"/>
                </a:lnTo>
                <a:lnTo>
                  <a:pt x="212339" y="248997"/>
                </a:lnTo>
                <a:lnTo>
                  <a:pt x="0" y="497984"/>
                </a:lnTo>
                <a:lnTo>
                  <a:pt x="1806646" y="497984"/>
                </a:lnTo>
                <a:lnTo>
                  <a:pt x="2018985" y="248997"/>
                </a:lnTo>
                <a:lnTo>
                  <a:pt x="1806646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F3D53EF3-6E51-479B-86C7-5D5EFE7CBF21}"/>
              </a:ext>
            </a:extLst>
          </p:cNvPr>
          <p:cNvSpPr/>
          <p:nvPr/>
        </p:nvSpPr>
        <p:spPr>
          <a:xfrm>
            <a:off x="6529779" y="3557799"/>
            <a:ext cx="1194301" cy="297790"/>
          </a:xfrm>
          <a:custGeom>
            <a:avLst/>
            <a:gdLst/>
            <a:ahLst/>
            <a:cxnLst/>
            <a:rect l="l" t="t" r="r" b="b"/>
            <a:pathLst>
              <a:path w="2016759" h="498475">
                <a:moveTo>
                  <a:pt x="1804280" y="0"/>
                </a:moveTo>
                <a:lnTo>
                  <a:pt x="20" y="0"/>
                </a:lnTo>
                <a:lnTo>
                  <a:pt x="212077" y="248997"/>
                </a:lnTo>
                <a:lnTo>
                  <a:pt x="0" y="497984"/>
                </a:lnTo>
                <a:lnTo>
                  <a:pt x="1804280" y="497984"/>
                </a:lnTo>
                <a:lnTo>
                  <a:pt x="2016326" y="248997"/>
                </a:lnTo>
                <a:lnTo>
                  <a:pt x="180428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4" name="object 10">
            <a:extLst>
              <a:ext uri="{FF2B5EF4-FFF2-40B4-BE49-F238E27FC236}">
                <a16:creationId xmlns:a16="http://schemas.microsoft.com/office/drawing/2014/main" id="{F279B957-438D-41B6-A1B6-16AAD2C602A8}"/>
              </a:ext>
            </a:extLst>
          </p:cNvPr>
          <p:cNvGrpSpPr/>
          <p:nvPr/>
        </p:nvGrpSpPr>
        <p:grpSpPr>
          <a:xfrm>
            <a:off x="5144627" y="3912378"/>
            <a:ext cx="87993" cy="845193"/>
            <a:chOff x="7365119" y="6962138"/>
            <a:chExt cx="148590" cy="1414780"/>
          </a:xfrm>
        </p:grpSpPr>
        <p:sp>
          <p:nvSpPr>
            <p:cNvPr id="66" name="object 11">
              <a:extLst>
                <a:ext uri="{FF2B5EF4-FFF2-40B4-BE49-F238E27FC236}">
                  <a16:creationId xmlns:a16="http://schemas.microsoft.com/office/drawing/2014/main" id="{B0F12EE8-1D8F-41EF-97EF-BCEFE686D157}"/>
                </a:ext>
              </a:extLst>
            </p:cNvPr>
            <p:cNvSpPr/>
            <p:nvPr/>
          </p:nvSpPr>
          <p:spPr>
            <a:xfrm>
              <a:off x="7437017" y="6962138"/>
              <a:ext cx="0" cy="1384935"/>
            </a:xfrm>
            <a:custGeom>
              <a:avLst/>
              <a:gdLst/>
              <a:ahLst/>
              <a:cxnLst/>
              <a:rect l="l" t="t" r="r" b="b"/>
              <a:pathLst>
                <a:path h="1384934">
                  <a:moveTo>
                    <a:pt x="0" y="0"/>
                  </a:moveTo>
                  <a:lnTo>
                    <a:pt x="0" y="1384313"/>
                  </a:lnTo>
                </a:path>
              </a:pathLst>
            </a:custGeom>
            <a:ln w="20941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12">
              <a:extLst>
                <a:ext uri="{FF2B5EF4-FFF2-40B4-BE49-F238E27FC236}">
                  <a16:creationId xmlns:a16="http://schemas.microsoft.com/office/drawing/2014/main" id="{2F6B8ACB-EB97-43FE-B4D2-5873F228CE1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5119" y="8225970"/>
              <a:ext cx="148047" cy="150738"/>
            </a:xfrm>
            <a:prstGeom prst="rect">
              <a:avLst/>
            </a:prstGeom>
          </p:spPr>
        </p:pic>
      </p:grpSp>
      <p:grpSp>
        <p:nvGrpSpPr>
          <p:cNvPr id="29" name="object 22">
            <a:extLst>
              <a:ext uri="{FF2B5EF4-FFF2-40B4-BE49-F238E27FC236}">
                <a16:creationId xmlns:a16="http://schemas.microsoft.com/office/drawing/2014/main" id="{C9A3C846-57F0-4048-977B-8F92AC6045A9}"/>
              </a:ext>
            </a:extLst>
          </p:cNvPr>
          <p:cNvGrpSpPr/>
          <p:nvPr/>
        </p:nvGrpSpPr>
        <p:grpSpPr>
          <a:xfrm>
            <a:off x="9007057" y="3912378"/>
            <a:ext cx="87993" cy="845193"/>
            <a:chOff x="13887426" y="6962138"/>
            <a:chExt cx="148590" cy="1414780"/>
          </a:xfrm>
        </p:grpSpPr>
        <p:sp>
          <p:nvSpPr>
            <p:cNvPr id="58" name="object 23">
              <a:extLst>
                <a:ext uri="{FF2B5EF4-FFF2-40B4-BE49-F238E27FC236}">
                  <a16:creationId xmlns:a16="http://schemas.microsoft.com/office/drawing/2014/main" id="{E5C358E9-9CB5-472A-BA1D-A128814F6993}"/>
                </a:ext>
              </a:extLst>
            </p:cNvPr>
            <p:cNvSpPr/>
            <p:nvPr/>
          </p:nvSpPr>
          <p:spPr>
            <a:xfrm>
              <a:off x="13970536" y="6962138"/>
              <a:ext cx="0" cy="1384935"/>
            </a:xfrm>
            <a:custGeom>
              <a:avLst/>
              <a:gdLst/>
              <a:ahLst/>
              <a:cxnLst/>
              <a:rect l="l" t="t" r="r" b="b"/>
              <a:pathLst>
                <a:path h="1384934">
                  <a:moveTo>
                    <a:pt x="0" y="0"/>
                  </a:moveTo>
                  <a:lnTo>
                    <a:pt x="0" y="1384313"/>
                  </a:lnTo>
                </a:path>
              </a:pathLst>
            </a:custGeom>
            <a:ln w="20941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24">
              <a:extLst>
                <a:ext uri="{FF2B5EF4-FFF2-40B4-BE49-F238E27FC236}">
                  <a16:creationId xmlns:a16="http://schemas.microsoft.com/office/drawing/2014/main" id="{21CEE118-ECCB-4961-B118-3D4D8424055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87426" y="8225970"/>
              <a:ext cx="148037" cy="150738"/>
            </a:xfrm>
            <a:prstGeom prst="rect">
              <a:avLst/>
            </a:prstGeom>
          </p:spPr>
        </p:pic>
      </p:grpSp>
      <p:sp>
        <p:nvSpPr>
          <p:cNvPr id="30" name="object 25">
            <a:extLst>
              <a:ext uri="{FF2B5EF4-FFF2-40B4-BE49-F238E27FC236}">
                <a16:creationId xmlns:a16="http://schemas.microsoft.com/office/drawing/2014/main" id="{F083442A-FD19-49F3-9B67-8773FF84465A}"/>
              </a:ext>
            </a:extLst>
          </p:cNvPr>
          <p:cNvSpPr/>
          <p:nvPr/>
        </p:nvSpPr>
        <p:spPr>
          <a:xfrm>
            <a:off x="6027740" y="3557799"/>
            <a:ext cx="251946" cy="297790"/>
          </a:xfrm>
          <a:custGeom>
            <a:avLst/>
            <a:gdLst/>
            <a:ahLst/>
            <a:cxnLst/>
            <a:rect l="l" t="t" r="r" b="b"/>
            <a:pathLst>
              <a:path w="425450" h="498475">
                <a:moveTo>
                  <a:pt x="212663" y="0"/>
                </a:moveTo>
                <a:lnTo>
                  <a:pt x="0" y="0"/>
                </a:lnTo>
                <a:lnTo>
                  <a:pt x="212663" y="248997"/>
                </a:lnTo>
                <a:lnTo>
                  <a:pt x="0" y="497984"/>
                </a:lnTo>
                <a:lnTo>
                  <a:pt x="212663" y="497984"/>
                </a:lnTo>
                <a:lnTo>
                  <a:pt x="425306" y="248997"/>
                </a:lnTo>
                <a:lnTo>
                  <a:pt x="212663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6">
            <a:extLst>
              <a:ext uri="{FF2B5EF4-FFF2-40B4-BE49-F238E27FC236}">
                <a16:creationId xmlns:a16="http://schemas.microsoft.com/office/drawing/2014/main" id="{ED677C0B-7095-4992-9AB6-147EDBD01B12}"/>
              </a:ext>
            </a:extLst>
          </p:cNvPr>
          <p:cNvSpPr/>
          <p:nvPr/>
        </p:nvSpPr>
        <p:spPr>
          <a:xfrm>
            <a:off x="7959756" y="3557799"/>
            <a:ext cx="251946" cy="297790"/>
          </a:xfrm>
          <a:custGeom>
            <a:avLst/>
            <a:gdLst/>
            <a:ahLst/>
            <a:cxnLst/>
            <a:rect l="l" t="t" r="r" b="b"/>
            <a:pathLst>
              <a:path w="425450" h="498475">
                <a:moveTo>
                  <a:pt x="212642" y="0"/>
                </a:moveTo>
                <a:lnTo>
                  <a:pt x="0" y="0"/>
                </a:lnTo>
                <a:lnTo>
                  <a:pt x="212642" y="248997"/>
                </a:lnTo>
                <a:lnTo>
                  <a:pt x="0" y="497984"/>
                </a:lnTo>
                <a:lnTo>
                  <a:pt x="212642" y="497984"/>
                </a:lnTo>
                <a:lnTo>
                  <a:pt x="425306" y="248997"/>
                </a:lnTo>
                <a:lnTo>
                  <a:pt x="21264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7">
            <a:extLst>
              <a:ext uri="{FF2B5EF4-FFF2-40B4-BE49-F238E27FC236}">
                <a16:creationId xmlns:a16="http://schemas.microsoft.com/office/drawing/2014/main" id="{7A91C8EC-0816-43AC-9F96-6CDBC6739304}"/>
              </a:ext>
            </a:extLst>
          </p:cNvPr>
          <p:cNvSpPr/>
          <p:nvPr/>
        </p:nvSpPr>
        <p:spPr>
          <a:xfrm>
            <a:off x="9891760" y="3557799"/>
            <a:ext cx="250442" cy="297790"/>
          </a:xfrm>
          <a:custGeom>
            <a:avLst/>
            <a:gdLst/>
            <a:ahLst/>
            <a:cxnLst/>
            <a:rect l="l" t="t" r="r" b="b"/>
            <a:pathLst>
              <a:path w="422909" h="498475">
                <a:moveTo>
                  <a:pt x="211302" y="0"/>
                </a:moveTo>
                <a:lnTo>
                  <a:pt x="0" y="0"/>
                </a:lnTo>
                <a:lnTo>
                  <a:pt x="211302" y="248997"/>
                </a:lnTo>
                <a:lnTo>
                  <a:pt x="0" y="497984"/>
                </a:lnTo>
                <a:lnTo>
                  <a:pt x="211302" y="497984"/>
                </a:lnTo>
                <a:lnTo>
                  <a:pt x="422615" y="248997"/>
                </a:lnTo>
                <a:lnTo>
                  <a:pt x="21130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8">
            <a:extLst>
              <a:ext uri="{FF2B5EF4-FFF2-40B4-BE49-F238E27FC236}">
                <a16:creationId xmlns:a16="http://schemas.microsoft.com/office/drawing/2014/main" id="{CC0F30EB-9382-414D-AE67-004E0F6E010C}"/>
              </a:ext>
            </a:extLst>
          </p:cNvPr>
          <p:cNvSpPr/>
          <p:nvPr/>
        </p:nvSpPr>
        <p:spPr>
          <a:xfrm>
            <a:off x="2758592" y="3904132"/>
            <a:ext cx="982120" cy="991719"/>
          </a:xfrm>
          <a:prstGeom prst="round1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9">
            <a:extLst>
              <a:ext uri="{FF2B5EF4-FFF2-40B4-BE49-F238E27FC236}">
                <a16:creationId xmlns:a16="http://schemas.microsoft.com/office/drawing/2014/main" id="{0E7D626C-47B4-4472-834F-16CB5936D5DF}"/>
              </a:ext>
            </a:extLst>
          </p:cNvPr>
          <p:cNvSpPr/>
          <p:nvPr userDrawn="1"/>
        </p:nvSpPr>
        <p:spPr>
          <a:xfrm>
            <a:off x="6599294" y="3900245"/>
            <a:ext cx="982120" cy="991719"/>
          </a:xfrm>
          <a:prstGeom prst="round1Rect">
            <a:avLst/>
          </a:prstGeom>
          <a:solidFill>
            <a:srgbClr val="3C558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0">
            <a:extLst>
              <a:ext uri="{FF2B5EF4-FFF2-40B4-BE49-F238E27FC236}">
                <a16:creationId xmlns:a16="http://schemas.microsoft.com/office/drawing/2014/main" id="{FF8221F7-2579-40A8-B8AF-DB2AC2904E7E}"/>
              </a:ext>
            </a:extLst>
          </p:cNvPr>
          <p:cNvSpPr/>
          <p:nvPr userDrawn="1"/>
        </p:nvSpPr>
        <p:spPr>
          <a:xfrm>
            <a:off x="10491842" y="3911096"/>
            <a:ext cx="982120" cy="991719"/>
          </a:xfrm>
          <a:prstGeom prst="round1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1">
            <a:extLst>
              <a:ext uri="{FF2B5EF4-FFF2-40B4-BE49-F238E27FC236}">
                <a16:creationId xmlns:a16="http://schemas.microsoft.com/office/drawing/2014/main" id="{DAB2909F-59B4-4FB8-8D2F-B4D4AAF6C1EF}"/>
              </a:ext>
            </a:extLst>
          </p:cNvPr>
          <p:cNvSpPr/>
          <p:nvPr userDrawn="1"/>
        </p:nvSpPr>
        <p:spPr>
          <a:xfrm>
            <a:off x="4672178" y="2550350"/>
            <a:ext cx="982120" cy="989746"/>
          </a:xfrm>
          <a:prstGeom prst="round1Rect">
            <a:avLst/>
          </a:prstGeom>
          <a:solidFill>
            <a:srgbClr val="A5B6D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2">
            <a:extLst>
              <a:ext uri="{FF2B5EF4-FFF2-40B4-BE49-F238E27FC236}">
                <a16:creationId xmlns:a16="http://schemas.microsoft.com/office/drawing/2014/main" id="{48EC711B-C923-4204-8A51-393CC634F570}"/>
              </a:ext>
            </a:extLst>
          </p:cNvPr>
          <p:cNvSpPr/>
          <p:nvPr userDrawn="1"/>
        </p:nvSpPr>
        <p:spPr>
          <a:xfrm>
            <a:off x="8546327" y="2479260"/>
            <a:ext cx="982120" cy="989746"/>
          </a:xfrm>
          <a:prstGeom prst="round1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1D7BF04C-C6D4-4907-95E0-8FC0DAEE48A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547768" y="2176154"/>
            <a:ext cx="1502991" cy="297790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Heading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A9A364A9-31AE-46C6-A4B1-C45203A9EE10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547769" y="1182506"/>
            <a:ext cx="1502991" cy="88539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9DC05DE0-009B-4976-8985-993F6B34AF13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59512" y="2235996"/>
            <a:ext cx="1502991" cy="297790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Heading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9BE0CB4C-2AAA-4E5B-89C1-7657800198EB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359513" y="1242348"/>
            <a:ext cx="1502991" cy="88539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6DE63698-02AC-433A-BCDC-68B1FEA26087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10171255" y="2253304"/>
            <a:ext cx="1502991" cy="297790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Heading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AFD18911-29D4-4DC6-B709-2BA93102B342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0171256" y="1259656"/>
            <a:ext cx="1502991" cy="88539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AF919A87-6B3B-4A02-8CFC-A46AED0FB6B5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393131" y="4863429"/>
            <a:ext cx="1502991" cy="297790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Heading</a:t>
            </a:r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69231DE0-3EA7-48E8-82B4-8CD5C79EF7C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89735" y="5288844"/>
            <a:ext cx="1502991" cy="88539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56BCF5F-AF32-4F0B-BD0A-CCD78E779233}"/>
              </a:ext>
            </a:extLst>
          </p:cNvPr>
          <p:cNvGrpSpPr/>
          <p:nvPr userDrawn="1"/>
        </p:nvGrpSpPr>
        <p:grpSpPr>
          <a:xfrm>
            <a:off x="8833177" y="245130"/>
            <a:ext cx="3118104" cy="404862"/>
            <a:chOff x="4791789" y="6193908"/>
            <a:chExt cx="3891465" cy="473592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FD5FE24-CC58-4369-B027-CE12C251AC9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30E78AB-FE33-40F0-902A-C6D492517C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8E3229F-EDDE-4856-BB99-DFF9ADF0F960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Text Placeholder 2">
            <a:extLst>
              <a:ext uri="{FF2B5EF4-FFF2-40B4-BE49-F238E27FC236}">
                <a16:creationId xmlns:a16="http://schemas.microsoft.com/office/drawing/2014/main" id="{B8A5C3AF-C22C-421E-9171-3C264EB9300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304778" y="4851844"/>
            <a:ext cx="1502991" cy="297790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Heading</a:t>
            </a:r>
          </a:p>
        </p:txBody>
      </p:sp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A104A766-4649-473C-A2B7-7C87BEB956AC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8301382" y="5293301"/>
            <a:ext cx="1502991" cy="88539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grpSp>
        <p:nvGrpSpPr>
          <p:cNvPr id="95" name="object 43">
            <a:extLst>
              <a:ext uri="{FF2B5EF4-FFF2-40B4-BE49-F238E27FC236}">
                <a16:creationId xmlns:a16="http://schemas.microsoft.com/office/drawing/2014/main" id="{83A2A10F-0661-46DF-8306-2F4054F02DFB}"/>
              </a:ext>
            </a:extLst>
          </p:cNvPr>
          <p:cNvGrpSpPr/>
          <p:nvPr userDrawn="1"/>
        </p:nvGrpSpPr>
        <p:grpSpPr>
          <a:xfrm>
            <a:off x="3034944" y="4111055"/>
            <a:ext cx="428585" cy="591800"/>
            <a:chOff x="5250194" y="6780632"/>
            <a:chExt cx="463550" cy="640080"/>
          </a:xfrm>
        </p:grpSpPr>
        <p:pic>
          <p:nvPicPr>
            <p:cNvPr id="96" name="object 44">
              <a:extLst>
                <a:ext uri="{FF2B5EF4-FFF2-40B4-BE49-F238E27FC236}">
                  <a16:creationId xmlns:a16="http://schemas.microsoft.com/office/drawing/2014/main" id="{00653057-4209-4298-B548-1BFAC46DEAD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00324" y="7320227"/>
              <a:ext cx="161010" cy="100091"/>
            </a:xfrm>
            <a:prstGeom prst="rect">
              <a:avLst/>
            </a:prstGeom>
          </p:spPr>
        </p:pic>
        <p:sp>
          <p:nvSpPr>
            <p:cNvPr id="97" name="object 45">
              <a:extLst>
                <a:ext uri="{FF2B5EF4-FFF2-40B4-BE49-F238E27FC236}">
                  <a16:creationId xmlns:a16="http://schemas.microsoft.com/office/drawing/2014/main" id="{BBD86365-1BCC-4B12-B742-601BAC3214BE}"/>
                </a:ext>
              </a:extLst>
            </p:cNvPr>
            <p:cNvSpPr/>
            <p:nvPr/>
          </p:nvSpPr>
          <p:spPr>
            <a:xfrm>
              <a:off x="5250194" y="6780632"/>
              <a:ext cx="463550" cy="518159"/>
            </a:xfrm>
            <a:custGeom>
              <a:avLst/>
              <a:gdLst/>
              <a:ahLst/>
              <a:cxnLst/>
              <a:rect l="l" t="t" r="r" b="b"/>
              <a:pathLst>
                <a:path w="463550" h="518159">
                  <a:moveTo>
                    <a:pt x="227930" y="0"/>
                  </a:moveTo>
                  <a:lnTo>
                    <a:pt x="183767" y="4164"/>
                  </a:lnTo>
                  <a:lnTo>
                    <a:pt x="142455" y="16184"/>
                  </a:lnTo>
                  <a:lnTo>
                    <a:pt x="103991" y="35343"/>
                  </a:lnTo>
                  <a:lnTo>
                    <a:pt x="68374" y="60930"/>
                  </a:lnTo>
                  <a:lnTo>
                    <a:pt x="41669" y="96624"/>
                  </a:lnTo>
                  <a:lnTo>
                    <a:pt x="19945" y="135176"/>
                  </a:lnTo>
                  <a:lnTo>
                    <a:pt x="5342" y="176583"/>
                  </a:lnTo>
                  <a:lnTo>
                    <a:pt x="0" y="220841"/>
                  </a:lnTo>
                  <a:lnTo>
                    <a:pt x="1448" y="243692"/>
                  </a:lnTo>
                  <a:lnTo>
                    <a:pt x="5701" y="265587"/>
                  </a:lnTo>
                  <a:lnTo>
                    <a:pt x="12828" y="286170"/>
                  </a:lnTo>
                  <a:lnTo>
                    <a:pt x="22805" y="304608"/>
                  </a:lnTo>
                  <a:lnTo>
                    <a:pt x="31110" y="328767"/>
                  </a:lnTo>
                  <a:lnTo>
                    <a:pt x="43689" y="355065"/>
                  </a:lnTo>
                  <a:lnTo>
                    <a:pt x="59119" y="382787"/>
                  </a:lnTo>
                  <a:lnTo>
                    <a:pt x="75976" y="411223"/>
                  </a:lnTo>
                  <a:lnTo>
                    <a:pt x="98771" y="456928"/>
                  </a:lnTo>
                  <a:lnTo>
                    <a:pt x="105654" y="477029"/>
                  </a:lnTo>
                  <a:lnTo>
                    <a:pt x="113966" y="492136"/>
                  </a:lnTo>
                  <a:lnTo>
                    <a:pt x="122392" y="503082"/>
                  </a:lnTo>
                  <a:lnTo>
                    <a:pt x="129168" y="510225"/>
                  </a:lnTo>
                  <a:lnTo>
                    <a:pt x="129168" y="517837"/>
                  </a:lnTo>
                  <a:lnTo>
                    <a:pt x="341895" y="517837"/>
                  </a:lnTo>
                  <a:lnTo>
                    <a:pt x="349486" y="510225"/>
                  </a:lnTo>
                  <a:lnTo>
                    <a:pt x="350793" y="503082"/>
                  </a:lnTo>
                  <a:lnTo>
                    <a:pt x="354236" y="493088"/>
                  </a:lnTo>
                  <a:lnTo>
                    <a:pt x="359272" y="479765"/>
                  </a:lnTo>
                  <a:lnTo>
                    <a:pt x="151953" y="479765"/>
                  </a:lnTo>
                  <a:lnTo>
                    <a:pt x="150648" y="472747"/>
                  </a:lnTo>
                  <a:lnTo>
                    <a:pt x="147207" y="463587"/>
                  </a:lnTo>
                  <a:lnTo>
                    <a:pt x="142449" y="453235"/>
                  </a:lnTo>
                  <a:lnTo>
                    <a:pt x="136760" y="441693"/>
                  </a:lnTo>
                  <a:lnTo>
                    <a:pt x="131064" y="425989"/>
                  </a:lnTo>
                  <a:lnTo>
                    <a:pt x="125366" y="413136"/>
                  </a:lnTo>
                  <a:lnTo>
                    <a:pt x="119666" y="403138"/>
                  </a:lnTo>
                  <a:lnTo>
                    <a:pt x="113965" y="395998"/>
                  </a:lnTo>
                  <a:lnTo>
                    <a:pt x="98179" y="364469"/>
                  </a:lnTo>
                  <a:lnTo>
                    <a:pt x="84527" y="337933"/>
                  </a:lnTo>
                  <a:lnTo>
                    <a:pt x="72298" y="315679"/>
                  </a:lnTo>
                  <a:lnTo>
                    <a:pt x="60783" y="296996"/>
                  </a:lnTo>
                  <a:lnTo>
                    <a:pt x="55202" y="275461"/>
                  </a:lnTo>
                  <a:lnTo>
                    <a:pt x="50336" y="256068"/>
                  </a:lnTo>
                  <a:lnTo>
                    <a:pt x="46895" y="238100"/>
                  </a:lnTo>
                  <a:lnTo>
                    <a:pt x="45590" y="220841"/>
                  </a:lnTo>
                  <a:lnTo>
                    <a:pt x="52238" y="172928"/>
                  </a:lnTo>
                  <a:lnTo>
                    <a:pt x="70916" y="129461"/>
                  </a:lnTo>
                  <a:lnTo>
                    <a:pt x="99724" y="92341"/>
                  </a:lnTo>
                  <a:lnTo>
                    <a:pt x="136762" y="63471"/>
                  </a:lnTo>
                  <a:lnTo>
                    <a:pt x="180131" y="44754"/>
                  </a:lnTo>
                  <a:lnTo>
                    <a:pt x="227930" y="38093"/>
                  </a:lnTo>
                  <a:lnTo>
                    <a:pt x="361806" y="38093"/>
                  </a:lnTo>
                  <a:lnTo>
                    <a:pt x="349486" y="30459"/>
                  </a:lnTo>
                  <a:lnTo>
                    <a:pt x="321120" y="16184"/>
                  </a:lnTo>
                  <a:lnTo>
                    <a:pt x="321258" y="16184"/>
                  </a:lnTo>
                  <a:lnTo>
                    <a:pt x="291555" y="6662"/>
                  </a:lnTo>
                  <a:lnTo>
                    <a:pt x="260810" y="1546"/>
                  </a:lnTo>
                  <a:lnTo>
                    <a:pt x="227930" y="0"/>
                  </a:lnTo>
                  <a:close/>
                </a:path>
                <a:path w="463550" h="518159">
                  <a:moveTo>
                    <a:pt x="361806" y="38093"/>
                  </a:moveTo>
                  <a:lnTo>
                    <a:pt x="227930" y="38093"/>
                  </a:lnTo>
                  <a:lnTo>
                    <a:pt x="255115" y="39520"/>
                  </a:lnTo>
                  <a:lnTo>
                    <a:pt x="280162" y="43802"/>
                  </a:lnTo>
                  <a:lnTo>
                    <a:pt x="326702" y="60930"/>
                  </a:lnTo>
                  <a:lnTo>
                    <a:pt x="366583" y="89481"/>
                  </a:lnTo>
                  <a:lnTo>
                    <a:pt x="395081" y="129461"/>
                  </a:lnTo>
                  <a:lnTo>
                    <a:pt x="412166" y="175154"/>
                  </a:lnTo>
                  <a:lnTo>
                    <a:pt x="417861" y="220841"/>
                  </a:lnTo>
                  <a:lnTo>
                    <a:pt x="416632" y="238100"/>
                  </a:lnTo>
                  <a:lnTo>
                    <a:pt x="408249" y="278677"/>
                  </a:lnTo>
                  <a:lnTo>
                    <a:pt x="391154" y="321151"/>
                  </a:lnTo>
                  <a:lnTo>
                    <a:pt x="378928" y="347448"/>
                  </a:lnTo>
                  <a:lnTo>
                    <a:pt x="365276" y="375173"/>
                  </a:lnTo>
                  <a:lnTo>
                    <a:pt x="349486" y="403610"/>
                  </a:lnTo>
                  <a:lnTo>
                    <a:pt x="343791" y="415160"/>
                  </a:lnTo>
                  <a:lnTo>
                    <a:pt x="338094" y="427418"/>
                  </a:lnTo>
                  <a:lnTo>
                    <a:pt x="332397" y="441102"/>
                  </a:lnTo>
                  <a:lnTo>
                    <a:pt x="326702" y="456928"/>
                  </a:lnTo>
                  <a:lnTo>
                    <a:pt x="319100" y="464540"/>
                  </a:lnTo>
                  <a:lnTo>
                    <a:pt x="319100" y="479765"/>
                  </a:lnTo>
                  <a:lnTo>
                    <a:pt x="359272" y="479765"/>
                  </a:lnTo>
                  <a:lnTo>
                    <a:pt x="364679" y="464540"/>
                  </a:lnTo>
                  <a:lnTo>
                    <a:pt x="370260" y="453235"/>
                  </a:lnTo>
                  <a:lnTo>
                    <a:pt x="375127" y="442646"/>
                  </a:lnTo>
                  <a:lnTo>
                    <a:pt x="378568" y="433486"/>
                  </a:lnTo>
                  <a:lnTo>
                    <a:pt x="379873" y="426468"/>
                  </a:lnTo>
                  <a:lnTo>
                    <a:pt x="400057" y="393621"/>
                  </a:lnTo>
                  <a:lnTo>
                    <a:pt x="440656" y="312220"/>
                  </a:lnTo>
                  <a:lnTo>
                    <a:pt x="457751" y="266539"/>
                  </a:lnTo>
                  <a:lnTo>
                    <a:pt x="463451" y="220841"/>
                  </a:lnTo>
                  <a:lnTo>
                    <a:pt x="460840" y="192287"/>
                  </a:lnTo>
                  <a:lnTo>
                    <a:pt x="444223" y="135176"/>
                  </a:lnTo>
                  <a:lnTo>
                    <a:pt x="414662" y="84009"/>
                  </a:lnTo>
                  <a:lnTo>
                    <a:pt x="372159" y="44507"/>
                  </a:lnTo>
                  <a:lnTo>
                    <a:pt x="361806" y="380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9" name="object 46">
            <a:extLst>
              <a:ext uri="{FF2B5EF4-FFF2-40B4-BE49-F238E27FC236}">
                <a16:creationId xmlns:a16="http://schemas.microsoft.com/office/drawing/2014/main" id="{57A7177E-BA25-4F46-83AF-231B8C094386}"/>
              </a:ext>
            </a:extLst>
          </p:cNvPr>
          <p:cNvSpPr/>
          <p:nvPr userDrawn="1"/>
        </p:nvSpPr>
        <p:spPr>
          <a:xfrm>
            <a:off x="4882250" y="2698775"/>
            <a:ext cx="561975" cy="646430"/>
          </a:xfrm>
          <a:custGeom>
            <a:avLst/>
            <a:gdLst/>
            <a:ahLst/>
            <a:cxnLst/>
            <a:rect l="l" t="t" r="r" b="b"/>
            <a:pathLst>
              <a:path w="561975" h="646429">
                <a:moveTo>
                  <a:pt x="500665" y="167240"/>
                </a:moveTo>
                <a:lnTo>
                  <a:pt x="60678" y="167240"/>
                </a:lnTo>
                <a:lnTo>
                  <a:pt x="50727" y="168549"/>
                </a:lnTo>
                <a:lnTo>
                  <a:pt x="43616" y="171997"/>
                </a:lnTo>
                <a:lnTo>
                  <a:pt x="39348" y="176870"/>
                </a:lnTo>
                <a:lnTo>
                  <a:pt x="37925" y="182455"/>
                </a:lnTo>
                <a:lnTo>
                  <a:pt x="0" y="631006"/>
                </a:lnTo>
                <a:lnTo>
                  <a:pt x="0" y="646210"/>
                </a:lnTo>
                <a:lnTo>
                  <a:pt x="553773" y="646210"/>
                </a:lnTo>
                <a:lnTo>
                  <a:pt x="561354" y="638598"/>
                </a:lnTo>
                <a:lnTo>
                  <a:pt x="561354" y="631006"/>
                </a:lnTo>
                <a:lnTo>
                  <a:pt x="559425" y="608190"/>
                </a:lnTo>
                <a:lnTo>
                  <a:pt x="37925" y="608190"/>
                </a:lnTo>
                <a:lnTo>
                  <a:pt x="75851" y="205260"/>
                </a:lnTo>
                <a:lnTo>
                  <a:pt x="525357" y="205260"/>
                </a:lnTo>
                <a:lnTo>
                  <a:pt x="523429" y="182455"/>
                </a:lnTo>
                <a:lnTo>
                  <a:pt x="520939" y="176870"/>
                </a:lnTo>
                <a:lnTo>
                  <a:pt x="514894" y="171997"/>
                </a:lnTo>
                <a:lnTo>
                  <a:pt x="507424" y="168549"/>
                </a:lnTo>
                <a:lnTo>
                  <a:pt x="500665" y="167240"/>
                </a:lnTo>
                <a:close/>
              </a:path>
              <a:path w="561975" h="646429">
                <a:moveTo>
                  <a:pt x="525357" y="205260"/>
                </a:moveTo>
                <a:lnTo>
                  <a:pt x="485503" y="205260"/>
                </a:lnTo>
                <a:lnTo>
                  <a:pt x="515837" y="608190"/>
                </a:lnTo>
                <a:lnTo>
                  <a:pt x="559425" y="608190"/>
                </a:lnTo>
                <a:lnTo>
                  <a:pt x="525357" y="205260"/>
                </a:lnTo>
                <a:close/>
              </a:path>
              <a:path w="561975" h="646429">
                <a:moveTo>
                  <a:pt x="197240" y="205260"/>
                </a:moveTo>
                <a:lnTo>
                  <a:pt x="159304" y="205260"/>
                </a:lnTo>
                <a:lnTo>
                  <a:pt x="159304" y="250871"/>
                </a:lnTo>
                <a:lnTo>
                  <a:pt x="149348" y="257880"/>
                </a:lnTo>
                <a:lnTo>
                  <a:pt x="142237" y="267027"/>
                </a:lnTo>
                <a:lnTo>
                  <a:pt x="137972" y="277601"/>
                </a:lnTo>
                <a:lnTo>
                  <a:pt x="136550" y="288891"/>
                </a:lnTo>
                <a:lnTo>
                  <a:pt x="140461" y="304453"/>
                </a:lnTo>
                <a:lnTo>
                  <a:pt x="150771" y="316453"/>
                </a:lnTo>
                <a:lnTo>
                  <a:pt x="165347" y="324177"/>
                </a:lnTo>
                <a:lnTo>
                  <a:pt x="182057" y="326911"/>
                </a:lnTo>
                <a:lnTo>
                  <a:pt x="194390" y="324177"/>
                </a:lnTo>
                <a:lnTo>
                  <a:pt x="206718" y="316453"/>
                </a:lnTo>
                <a:lnTo>
                  <a:pt x="216200" y="304453"/>
                </a:lnTo>
                <a:lnTo>
                  <a:pt x="219993" y="288891"/>
                </a:lnTo>
                <a:lnTo>
                  <a:pt x="218570" y="277601"/>
                </a:lnTo>
                <a:lnTo>
                  <a:pt x="214302" y="267027"/>
                </a:lnTo>
                <a:lnTo>
                  <a:pt x="207191" y="257880"/>
                </a:lnTo>
                <a:lnTo>
                  <a:pt x="197240" y="250871"/>
                </a:lnTo>
                <a:lnTo>
                  <a:pt x="197240" y="205260"/>
                </a:lnTo>
                <a:close/>
              </a:path>
              <a:path w="561975" h="646429">
                <a:moveTo>
                  <a:pt x="402050" y="205260"/>
                </a:moveTo>
                <a:lnTo>
                  <a:pt x="356533" y="205260"/>
                </a:lnTo>
                <a:lnTo>
                  <a:pt x="356533" y="250871"/>
                </a:lnTo>
                <a:lnTo>
                  <a:pt x="350966" y="257880"/>
                </a:lnTo>
                <a:lnTo>
                  <a:pt x="346109" y="267027"/>
                </a:lnTo>
                <a:lnTo>
                  <a:pt x="342674" y="277601"/>
                </a:lnTo>
                <a:lnTo>
                  <a:pt x="341371" y="288891"/>
                </a:lnTo>
                <a:lnTo>
                  <a:pt x="344096" y="304453"/>
                </a:lnTo>
                <a:lnTo>
                  <a:pt x="351798" y="316453"/>
                </a:lnTo>
                <a:lnTo>
                  <a:pt x="363768" y="324177"/>
                </a:lnTo>
                <a:lnTo>
                  <a:pt x="379297" y="326911"/>
                </a:lnTo>
                <a:lnTo>
                  <a:pt x="394822" y="324177"/>
                </a:lnTo>
                <a:lnTo>
                  <a:pt x="406792" y="316453"/>
                </a:lnTo>
                <a:lnTo>
                  <a:pt x="414496" y="304453"/>
                </a:lnTo>
                <a:lnTo>
                  <a:pt x="417222" y="288891"/>
                </a:lnTo>
                <a:lnTo>
                  <a:pt x="415919" y="277601"/>
                </a:lnTo>
                <a:lnTo>
                  <a:pt x="412483" y="267027"/>
                </a:lnTo>
                <a:lnTo>
                  <a:pt x="407623" y="257880"/>
                </a:lnTo>
                <a:lnTo>
                  <a:pt x="402050" y="250871"/>
                </a:lnTo>
                <a:lnTo>
                  <a:pt x="402050" y="205260"/>
                </a:lnTo>
                <a:close/>
              </a:path>
              <a:path w="561975" h="646429">
                <a:moveTo>
                  <a:pt x="280682" y="0"/>
                </a:moveTo>
                <a:lnTo>
                  <a:pt x="232911" y="10452"/>
                </a:lnTo>
                <a:lnTo>
                  <a:pt x="194388" y="38009"/>
                </a:lnTo>
                <a:lnTo>
                  <a:pt x="168667" y="76968"/>
                </a:lnTo>
                <a:lnTo>
                  <a:pt x="159304" y="121629"/>
                </a:lnTo>
                <a:lnTo>
                  <a:pt x="159304" y="167240"/>
                </a:lnTo>
                <a:lnTo>
                  <a:pt x="197240" y="167240"/>
                </a:lnTo>
                <a:lnTo>
                  <a:pt x="197240" y="121629"/>
                </a:lnTo>
                <a:lnTo>
                  <a:pt x="203877" y="93716"/>
                </a:lnTo>
                <a:lnTo>
                  <a:pt x="221892" y="69366"/>
                </a:lnTo>
                <a:lnTo>
                  <a:pt x="248442" y="52144"/>
                </a:lnTo>
                <a:lnTo>
                  <a:pt x="280682" y="45611"/>
                </a:lnTo>
                <a:lnTo>
                  <a:pt x="371986" y="45611"/>
                </a:lnTo>
                <a:lnTo>
                  <a:pt x="366967" y="38009"/>
                </a:lnTo>
                <a:lnTo>
                  <a:pt x="328447" y="10452"/>
                </a:lnTo>
                <a:lnTo>
                  <a:pt x="280682" y="0"/>
                </a:lnTo>
                <a:close/>
              </a:path>
              <a:path w="561975" h="646429">
                <a:moveTo>
                  <a:pt x="371986" y="45611"/>
                </a:moveTo>
                <a:lnTo>
                  <a:pt x="280682" y="45611"/>
                </a:lnTo>
                <a:lnTo>
                  <a:pt x="311732" y="52144"/>
                </a:lnTo>
                <a:lnTo>
                  <a:pt x="335673" y="69366"/>
                </a:lnTo>
                <a:lnTo>
                  <a:pt x="351081" y="93716"/>
                </a:lnTo>
                <a:lnTo>
                  <a:pt x="356533" y="121629"/>
                </a:lnTo>
                <a:lnTo>
                  <a:pt x="356533" y="167240"/>
                </a:lnTo>
                <a:lnTo>
                  <a:pt x="402050" y="167240"/>
                </a:lnTo>
                <a:lnTo>
                  <a:pt x="402050" y="121629"/>
                </a:lnTo>
                <a:lnTo>
                  <a:pt x="392687" y="76968"/>
                </a:lnTo>
                <a:lnTo>
                  <a:pt x="371986" y="456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0" name="object 47">
            <a:extLst>
              <a:ext uri="{FF2B5EF4-FFF2-40B4-BE49-F238E27FC236}">
                <a16:creationId xmlns:a16="http://schemas.microsoft.com/office/drawing/2014/main" id="{2506B585-4DE0-484A-B532-F8341099AF04}"/>
              </a:ext>
            </a:extLst>
          </p:cNvPr>
          <p:cNvGrpSpPr/>
          <p:nvPr userDrawn="1"/>
        </p:nvGrpSpPr>
        <p:grpSpPr>
          <a:xfrm>
            <a:off x="6768091" y="4062410"/>
            <a:ext cx="644525" cy="640080"/>
            <a:chOff x="10432963" y="6780636"/>
            <a:chExt cx="644525" cy="640080"/>
          </a:xfrm>
        </p:grpSpPr>
        <p:sp>
          <p:nvSpPr>
            <p:cNvPr id="101" name="object 48">
              <a:extLst>
                <a:ext uri="{FF2B5EF4-FFF2-40B4-BE49-F238E27FC236}">
                  <a16:creationId xmlns:a16="http://schemas.microsoft.com/office/drawing/2014/main" id="{3A70E9B5-0617-4748-8ADF-05858C3AAB35}"/>
                </a:ext>
              </a:extLst>
            </p:cNvPr>
            <p:cNvSpPr/>
            <p:nvPr/>
          </p:nvSpPr>
          <p:spPr>
            <a:xfrm>
              <a:off x="10432961" y="6780637"/>
              <a:ext cx="644525" cy="640080"/>
            </a:xfrm>
            <a:custGeom>
              <a:avLst/>
              <a:gdLst/>
              <a:ahLst/>
              <a:cxnLst/>
              <a:rect l="l" t="t" r="r" b="b"/>
              <a:pathLst>
                <a:path w="644525" h="640079">
                  <a:moveTo>
                    <a:pt x="89204" y="311137"/>
                  </a:moveTo>
                  <a:lnTo>
                    <a:pt x="67437" y="311137"/>
                  </a:lnTo>
                  <a:lnTo>
                    <a:pt x="67437" y="344220"/>
                  </a:lnTo>
                  <a:lnTo>
                    <a:pt x="74676" y="352488"/>
                  </a:lnTo>
                  <a:lnTo>
                    <a:pt x="81940" y="352488"/>
                  </a:lnTo>
                  <a:lnTo>
                    <a:pt x="89204" y="344220"/>
                  </a:lnTo>
                  <a:lnTo>
                    <a:pt x="89204" y="311137"/>
                  </a:lnTo>
                  <a:close/>
                </a:path>
                <a:path w="644525" h="640079">
                  <a:moveTo>
                    <a:pt x="644017" y="319836"/>
                  </a:moveTo>
                  <a:lnTo>
                    <a:pt x="639673" y="267309"/>
                  </a:lnTo>
                  <a:lnTo>
                    <a:pt x="626910" y="216890"/>
                  </a:lnTo>
                  <a:lnTo>
                    <a:pt x="606145" y="169443"/>
                  </a:lnTo>
                  <a:lnTo>
                    <a:pt x="598563" y="157772"/>
                  </a:lnTo>
                  <a:lnTo>
                    <a:pt x="598563" y="319836"/>
                  </a:lnTo>
                  <a:lnTo>
                    <a:pt x="598563" y="335089"/>
                  </a:lnTo>
                  <a:lnTo>
                    <a:pt x="591947" y="384340"/>
                  </a:lnTo>
                  <a:lnTo>
                    <a:pt x="577596" y="430136"/>
                  </a:lnTo>
                  <a:lnTo>
                    <a:pt x="556196" y="471868"/>
                  </a:lnTo>
                  <a:lnTo>
                    <a:pt x="528434" y="508901"/>
                  </a:lnTo>
                  <a:lnTo>
                    <a:pt x="494995" y="540600"/>
                  </a:lnTo>
                  <a:lnTo>
                    <a:pt x="456565" y="566356"/>
                  </a:lnTo>
                  <a:lnTo>
                    <a:pt x="413842" y="585520"/>
                  </a:lnTo>
                  <a:lnTo>
                    <a:pt x="367487" y="597484"/>
                  </a:lnTo>
                  <a:lnTo>
                    <a:pt x="318211" y="601611"/>
                  </a:lnTo>
                  <a:lnTo>
                    <a:pt x="273545" y="597827"/>
                  </a:lnTo>
                  <a:lnTo>
                    <a:pt x="230873" y="586930"/>
                  </a:lnTo>
                  <a:lnTo>
                    <a:pt x="190830" y="569531"/>
                  </a:lnTo>
                  <a:lnTo>
                    <a:pt x="154076" y="546290"/>
                  </a:lnTo>
                  <a:lnTo>
                    <a:pt x="121221" y="517842"/>
                  </a:lnTo>
                  <a:lnTo>
                    <a:pt x="92913" y="484822"/>
                  </a:lnTo>
                  <a:lnTo>
                    <a:pt x="69786" y="447865"/>
                  </a:lnTo>
                  <a:lnTo>
                    <a:pt x="52476" y="407631"/>
                  </a:lnTo>
                  <a:lnTo>
                    <a:pt x="41630" y="364744"/>
                  </a:lnTo>
                  <a:lnTo>
                    <a:pt x="37871" y="319836"/>
                  </a:lnTo>
                  <a:lnTo>
                    <a:pt x="43434" y="264274"/>
                  </a:lnTo>
                  <a:lnTo>
                    <a:pt x="59651" y="212280"/>
                  </a:lnTo>
                  <a:lnTo>
                    <a:pt x="85826" y="164566"/>
                  </a:lnTo>
                  <a:lnTo>
                    <a:pt x="121221" y="121843"/>
                  </a:lnTo>
                  <a:lnTo>
                    <a:pt x="163728" y="86271"/>
                  </a:lnTo>
                  <a:lnTo>
                    <a:pt x="211201" y="59982"/>
                  </a:lnTo>
                  <a:lnTo>
                    <a:pt x="262928" y="43675"/>
                  </a:lnTo>
                  <a:lnTo>
                    <a:pt x="318211" y="38087"/>
                  </a:lnTo>
                  <a:lnTo>
                    <a:pt x="362254" y="40944"/>
                  </a:lnTo>
                  <a:lnTo>
                    <a:pt x="403453" y="49517"/>
                  </a:lnTo>
                  <a:lnTo>
                    <a:pt x="441820" y="63792"/>
                  </a:lnTo>
                  <a:lnTo>
                    <a:pt x="477329" y="83769"/>
                  </a:lnTo>
                  <a:lnTo>
                    <a:pt x="512622" y="113423"/>
                  </a:lnTo>
                  <a:lnTo>
                    <a:pt x="542442" y="148361"/>
                  </a:lnTo>
                  <a:lnTo>
                    <a:pt x="566356" y="187528"/>
                  </a:lnTo>
                  <a:lnTo>
                    <a:pt x="583971" y="229870"/>
                  </a:lnTo>
                  <a:lnTo>
                    <a:pt x="594842" y="274332"/>
                  </a:lnTo>
                  <a:lnTo>
                    <a:pt x="598563" y="319836"/>
                  </a:lnTo>
                  <a:lnTo>
                    <a:pt x="598563" y="157772"/>
                  </a:lnTo>
                  <a:lnTo>
                    <a:pt x="577799" y="125793"/>
                  </a:lnTo>
                  <a:lnTo>
                    <a:pt x="542302" y="86804"/>
                  </a:lnTo>
                  <a:lnTo>
                    <a:pt x="500062" y="53327"/>
                  </a:lnTo>
                  <a:lnTo>
                    <a:pt x="458863" y="28917"/>
                  </a:lnTo>
                  <a:lnTo>
                    <a:pt x="414820" y="12382"/>
                  </a:lnTo>
                  <a:lnTo>
                    <a:pt x="367931" y="2984"/>
                  </a:lnTo>
                  <a:lnTo>
                    <a:pt x="318211" y="0"/>
                  </a:lnTo>
                  <a:lnTo>
                    <a:pt x="268389" y="3657"/>
                  </a:lnTo>
                  <a:lnTo>
                    <a:pt x="219659" y="14617"/>
                  </a:lnTo>
                  <a:lnTo>
                    <a:pt x="173113" y="32893"/>
                  </a:lnTo>
                  <a:lnTo>
                    <a:pt x="129832" y="58483"/>
                  </a:lnTo>
                  <a:lnTo>
                    <a:pt x="90919" y="91389"/>
                  </a:lnTo>
                  <a:lnTo>
                    <a:pt x="58191" y="130505"/>
                  </a:lnTo>
                  <a:lnTo>
                    <a:pt x="32727" y="174002"/>
                  </a:lnTo>
                  <a:lnTo>
                    <a:pt x="14541" y="220789"/>
                  </a:lnTo>
                  <a:lnTo>
                    <a:pt x="3632" y="269760"/>
                  </a:lnTo>
                  <a:lnTo>
                    <a:pt x="0" y="319836"/>
                  </a:lnTo>
                  <a:lnTo>
                    <a:pt x="3479" y="366763"/>
                  </a:lnTo>
                  <a:lnTo>
                    <a:pt x="13589" y="411670"/>
                  </a:lnTo>
                  <a:lnTo>
                    <a:pt x="29819" y="454037"/>
                  </a:lnTo>
                  <a:lnTo>
                    <a:pt x="51638" y="493344"/>
                  </a:lnTo>
                  <a:lnTo>
                    <a:pt x="78549" y="529082"/>
                  </a:lnTo>
                  <a:lnTo>
                    <a:pt x="110045" y="560730"/>
                  </a:lnTo>
                  <a:lnTo>
                    <a:pt x="145592" y="587781"/>
                  </a:lnTo>
                  <a:lnTo>
                    <a:pt x="184708" y="609727"/>
                  </a:lnTo>
                  <a:lnTo>
                    <a:pt x="226847" y="626033"/>
                  </a:lnTo>
                  <a:lnTo>
                    <a:pt x="271526" y="636193"/>
                  </a:lnTo>
                  <a:lnTo>
                    <a:pt x="318211" y="639686"/>
                  </a:lnTo>
                  <a:lnTo>
                    <a:pt x="367436" y="635901"/>
                  </a:lnTo>
                  <a:lnTo>
                    <a:pt x="414591" y="624890"/>
                  </a:lnTo>
                  <a:lnTo>
                    <a:pt x="459041" y="607199"/>
                  </a:lnTo>
                  <a:lnTo>
                    <a:pt x="500062" y="583399"/>
                  </a:lnTo>
                  <a:lnTo>
                    <a:pt x="536994" y="554012"/>
                  </a:lnTo>
                  <a:lnTo>
                    <a:pt x="569163" y="519607"/>
                  </a:lnTo>
                  <a:lnTo>
                    <a:pt x="595871" y="480720"/>
                  </a:lnTo>
                  <a:lnTo>
                    <a:pt x="616432" y="437908"/>
                  </a:lnTo>
                  <a:lnTo>
                    <a:pt x="630186" y="391718"/>
                  </a:lnTo>
                  <a:lnTo>
                    <a:pt x="636435" y="342696"/>
                  </a:lnTo>
                  <a:lnTo>
                    <a:pt x="636435" y="335089"/>
                  </a:lnTo>
                  <a:lnTo>
                    <a:pt x="644017" y="327444"/>
                  </a:lnTo>
                  <a:lnTo>
                    <a:pt x="644017" y="319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49">
              <a:extLst>
                <a:ext uri="{FF2B5EF4-FFF2-40B4-BE49-F238E27FC236}">
                  <a16:creationId xmlns:a16="http://schemas.microsoft.com/office/drawing/2014/main" id="{586EF85D-14D0-474C-B6BD-253A1875F7D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09098" y="7159323"/>
              <a:ext cx="104457" cy="130449"/>
            </a:xfrm>
            <a:prstGeom prst="rect">
              <a:avLst/>
            </a:prstGeom>
          </p:spPr>
        </p:pic>
        <p:sp>
          <p:nvSpPr>
            <p:cNvPr id="103" name="object 50">
              <a:extLst>
                <a:ext uri="{FF2B5EF4-FFF2-40B4-BE49-F238E27FC236}">
                  <a16:creationId xmlns:a16="http://schemas.microsoft.com/office/drawing/2014/main" id="{091BEC8F-5560-47E3-9E07-276B99EC8A5D}"/>
                </a:ext>
              </a:extLst>
            </p:cNvPr>
            <p:cNvSpPr/>
            <p:nvPr/>
          </p:nvSpPr>
          <p:spPr>
            <a:xfrm>
              <a:off x="10528681" y="6874198"/>
              <a:ext cx="527050" cy="235585"/>
            </a:xfrm>
            <a:custGeom>
              <a:avLst/>
              <a:gdLst/>
              <a:ahLst/>
              <a:cxnLst/>
              <a:rect l="l" t="t" r="r" b="b"/>
              <a:pathLst>
                <a:path w="527050" h="235584">
                  <a:moveTo>
                    <a:pt x="526542" y="211048"/>
                  </a:moveTo>
                  <a:lnTo>
                    <a:pt x="511365" y="211048"/>
                  </a:lnTo>
                  <a:lnTo>
                    <a:pt x="243928" y="218465"/>
                  </a:lnTo>
                  <a:lnTo>
                    <a:pt x="249732" y="212255"/>
                  </a:lnTo>
                  <a:lnTo>
                    <a:pt x="434086" y="15163"/>
                  </a:lnTo>
                  <a:lnTo>
                    <a:pt x="441693" y="7581"/>
                  </a:lnTo>
                  <a:lnTo>
                    <a:pt x="434086" y="0"/>
                  </a:lnTo>
                  <a:lnTo>
                    <a:pt x="418846" y="0"/>
                  </a:lnTo>
                  <a:lnTo>
                    <a:pt x="220853" y="212255"/>
                  </a:lnTo>
                  <a:lnTo>
                    <a:pt x="15227" y="7581"/>
                  </a:lnTo>
                  <a:lnTo>
                    <a:pt x="0" y="7581"/>
                  </a:lnTo>
                  <a:lnTo>
                    <a:pt x="0" y="22733"/>
                  </a:lnTo>
                  <a:lnTo>
                    <a:pt x="213233" y="234988"/>
                  </a:lnTo>
                  <a:lnTo>
                    <a:pt x="215417" y="234988"/>
                  </a:lnTo>
                  <a:lnTo>
                    <a:pt x="222999" y="234988"/>
                  </a:lnTo>
                  <a:lnTo>
                    <a:pt x="228460" y="234988"/>
                  </a:lnTo>
                  <a:lnTo>
                    <a:pt x="228600" y="234835"/>
                  </a:lnTo>
                  <a:lnTo>
                    <a:pt x="511365" y="226999"/>
                  </a:lnTo>
                  <a:lnTo>
                    <a:pt x="526542" y="226999"/>
                  </a:lnTo>
                  <a:lnTo>
                    <a:pt x="526542" y="211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4" name="object 54">
            <a:extLst>
              <a:ext uri="{FF2B5EF4-FFF2-40B4-BE49-F238E27FC236}">
                <a16:creationId xmlns:a16="http://schemas.microsoft.com/office/drawing/2014/main" id="{155B71CA-B9EA-4DAB-B9DE-C884A6B23D66}"/>
              </a:ext>
            </a:extLst>
          </p:cNvPr>
          <p:cNvSpPr/>
          <p:nvPr userDrawn="1"/>
        </p:nvSpPr>
        <p:spPr>
          <a:xfrm>
            <a:off x="10705407" y="4048094"/>
            <a:ext cx="554990" cy="642620"/>
          </a:xfrm>
          <a:custGeom>
            <a:avLst/>
            <a:gdLst/>
            <a:ahLst/>
            <a:cxnLst/>
            <a:rect l="l" t="t" r="r" b="b"/>
            <a:pathLst>
              <a:path w="554990" h="642620">
                <a:moveTo>
                  <a:pt x="277422" y="0"/>
                </a:moveTo>
                <a:lnTo>
                  <a:pt x="239060" y="28532"/>
                </a:lnTo>
                <a:lnTo>
                  <a:pt x="205094" y="68552"/>
                </a:lnTo>
                <a:lnTo>
                  <a:pt x="182413" y="104187"/>
                </a:lnTo>
                <a:lnTo>
                  <a:pt x="162222" y="132596"/>
                </a:lnTo>
                <a:lnTo>
                  <a:pt x="146309" y="161009"/>
                </a:lnTo>
                <a:lnTo>
                  <a:pt x="133247" y="189424"/>
                </a:lnTo>
                <a:lnTo>
                  <a:pt x="121608" y="217838"/>
                </a:lnTo>
                <a:lnTo>
                  <a:pt x="107236" y="251929"/>
                </a:lnTo>
                <a:lnTo>
                  <a:pt x="97853" y="286022"/>
                </a:lnTo>
                <a:lnTo>
                  <a:pt x="92745" y="320119"/>
                </a:lnTo>
                <a:lnTo>
                  <a:pt x="91201" y="354222"/>
                </a:lnTo>
                <a:lnTo>
                  <a:pt x="91320" y="366771"/>
                </a:lnTo>
                <a:lnTo>
                  <a:pt x="92151" y="380742"/>
                </a:lnTo>
                <a:lnTo>
                  <a:pt x="94408" y="394709"/>
                </a:lnTo>
                <a:lnTo>
                  <a:pt x="98803" y="407246"/>
                </a:lnTo>
                <a:lnTo>
                  <a:pt x="67334" y="431407"/>
                </a:lnTo>
                <a:lnTo>
                  <a:pt x="40853" y="458403"/>
                </a:lnTo>
                <a:lnTo>
                  <a:pt x="18646" y="488236"/>
                </a:lnTo>
                <a:lnTo>
                  <a:pt x="0" y="520908"/>
                </a:lnTo>
                <a:lnTo>
                  <a:pt x="0" y="536070"/>
                </a:lnTo>
                <a:lnTo>
                  <a:pt x="45611" y="626988"/>
                </a:lnTo>
                <a:lnTo>
                  <a:pt x="45611" y="634569"/>
                </a:lnTo>
                <a:lnTo>
                  <a:pt x="53202" y="642150"/>
                </a:lnTo>
                <a:lnTo>
                  <a:pt x="136812" y="642150"/>
                </a:lnTo>
                <a:lnTo>
                  <a:pt x="141928" y="640847"/>
                </a:lnTo>
                <a:lnTo>
                  <a:pt x="142258" y="640847"/>
                </a:lnTo>
                <a:lnTo>
                  <a:pt x="147259" y="636464"/>
                </a:lnTo>
                <a:lnTo>
                  <a:pt x="150700" y="629357"/>
                </a:lnTo>
                <a:lnTo>
                  <a:pt x="152005" y="619407"/>
                </a:lnTo>
                <a:lnTo>
                  <a:pt x="152124" y="607924"/>
                </a:lnTo>
                <a:lnTo>
                  <a:pt x="152374" y="604256"/>
                </a:lnTo>
                <a:lnTo>
                  <a:pt x="76008" y="604256"/>
                </a:lnTo>
                <a:lnTo>
                  <a:pt x="45611" y="528489"/>
                </a:lnTo>
                <a:lnTo>
                  <a:pt x="59738" y="501493"/>
                </a:lnTo>
                <a:lnTo>
                  <a:pt x="78856" y="477344"/>
                </a:lnTo>
                <a:lnTo>
                  <a:pt x="102254" y="456037"/>
                </a:lnTo>
                <a:lnTo>
                  <a:pt x="129221" y="437570"/>
                </a:lnTo>
                <a:lnTo>
                  <a:pt x="136812" y="429989"/>
                </a:lnTo>
                <a:lnTo>
                  <a:pt x="136812" y="414827"/>
                </a:lnTo>
                <a:lnTo>
                  <a:pt x="132423" y="398973"/>
                </a:lnTo>
                <a:lnTo>
                  <a:pt x="130170" y="384532"/>
                </a:lnTo>
                <a:lnTo>
                  <a:pt x="129339" y="370088"/>
                </a:lnTo>
                <a:lnTo>
                  <a:pt x="129221" y="354222"/>
                </a:lnTo>
                <a:lnTo>
                  <a:pt x="134267" y="300757"/>
                </a:lnTo>
                <a:lnTo>
                  <a:pt x="147704" y="250204"/>
                </a:lnTo>
                <a:lnTo>
                  <a:pt x="166978" y="203654"/>
                </a:lnTo>
                <a:lnTo>
                  <a:pt x="189534" y="162195"/>
                </a:lnTo>
                <a:lnTo>
                  <a:pt x="212820" y="126920"/>
                </a:lnTo>
                <a:lnTo>
                  <a:pt x="249873" y="77669"/>
                </a:lnTo>
                <a:lnTo>
                  <a:pt x="281216" y="51152"/>
                </a:lnTo>
                <a:lnTo>
                  <a:pt x="335172" y="51152"/>
                </a:lnTo>
                <a:lnTo>
                  <a:pt x="317328" y="32201"/>
                </a:lnTo>
                <a:lnTo>
                  <a:pt x="296666" y="12545"/>
                </a:lnTo>
                <a:lnTo>
                  <a:pt x="288828" y="5677"/>
                </a:lnTo>
                <a:lnTo>
                  <a:pt x="283123" y="1419"/>
                </a:lnTo>
                <a:lnTo>
                  <a:pt x="277422" y="0"/>
                </a:lnTo>
                <a:close/>
              </a:path>
              <a:path w="554990" h="642620">
                <a:moveTo>
                  <a:pt x="207792" y="566383"/>
                </a:moveTo>
                <a:lnTo>
                  <a:pt x="159607" y="566383"/>
                </a:lnTo>
                <a:lnTo>
                  <a:pt x="171132" y="583422"/>
                </a:lnTo>
                <a:lnTo>
                  <a:pt x="183363" y="600468"/>
                </a:lnTo>
                <a:lnTo>
                  <a:pt x="197020" y="617519"/>
                </a:lnTo>
                <a:lnTo>
                  <a:pt x="212820" y="634569"/>
                </a:lnTo>
                <a:lnTo>
                  <a:pt x="212820" y="642150"/>
                </a:lnTo>
                <a:lnTo>
                  <a:pt x="342020" y="642150"/>
                </a:lnTo>
                <a:lnTo>
                  <a:pt x="349612" y="634569"/>
                </a:lnTo>
                <a:lnTo>
                  <a:pt x="361019" y="620712"/>
                </a:lnTo>
                <a:lnTo>
                  <a:pt x="371801" y="604256"/>
                </a:lnTo>
                <a:lnTo>
                  <a:pt x="235626" y="604256"/>
                </a:lnTo>
                <a:lnTo>
                  <a:pt x="218639" y="581533"/>
                </a:lnTo>
                <a:lnTo>
                  <a:pt x="207792" y="566383"/>
                </a:lnTo>
                <a:close/>
              </a:path>
              <a:path w="554990" h="642620">
                <a:moveTo>
                  <a:pt x="436551" y="566383"/>
                </a:moveTo>
                <a:lnTo>
                  <a:pt x="395234" y="566383"/>
                </a:lnTo>
                <a:lnTo>
                  <a:pt x="399622" y="582119"/>
                </a:lnTo>
                <a:lnTo>
                  <a:pt x="401876" y="595730"/>
                </a:lnTo>
                <a:lnTo>
                  <a:pt x="402706" y="607924"/>
                </a:lnTo>
                <a:lnTo>
                  <a:pt x="402825" y="626988"/>
                </a:lnTo>
                <a:lnTo>
                  <a:pt x="410416" y="634569"/>
                </a:lnTo>
                <a:lnTo>
                  <a:pt x="410416" y="642150"/>
                </a:lnTo>
                <a:lnTo>
                  <a:pt x="494037" y="642150"/>
                </a:lnTo>
                <a:lnTo>
                  <a:pt x="526343" y="604256"/>
                </a:lnTo>
                <a:lnTo>
                  <a:pt x="440824" y="604256"/>
                </a:lnTo>
                <a:lnTo>
                  <a:pt x="439585" y="584486"/>
                </a:lnTo>
                <a:lnTo>
                  <a:pt x="439518" y="583422"/>
                </a:lnTo>
                <a:lnTo>
                  <a:pt x="439400" y="581533"/>
                </a:lnTo>
                <a:lnTo>
                  <a:pt x="436551" y="566383"/>
                </a:lnTo>
                <a:close/>
              </a:path>
              <a:path w="554990" h="642620">
                <a:moveTo>
                  <a:pt x="167220" y="505756"/>
                </a:moveTo>
                <a:lnTo>
                  <a:pt x="144414" y="505756"/>
                </a:lnTo>
                <a:lnTo>
                  <a:pt x="136812" y="513327"/>
                </a:lnTo>
                <a:lnTo>
                  <a:pt x="130045" y="536070"/>
                </a:lnTo>
                <a:lnTo>
                  <a:pt x="122563" y="558803"/>
                </a:lnTo>
                <a:lnTo>
                  <a:pt x="116502" y="581533"/>
                </a:lnTo>
                <a:lnTo>
                  <a:pt x="114111" y="603307"/>
                </a:lnTo>
                <a:lnTo>
                  <a:pt x="114006" y="604256"/>
                </a:lnTo>
                <a:lnTo>
                  <a:pt x="152374" y="604256"/>
                </a:lnTo>
                <a:lnTo>
                  <a:pt x="152956" y="595730"/>
                </a:lnTo>
                <a:lnTo>
                  <a:pt x="155212" y="582119"/>
                </a:lnTo>
                <a:lnTo>
                  <a:pt x="159607" y="566383"/>
                </a:lnTo>
                <a:lnTo>
                  <a:pt x="207792" y="566383"/>
                </a:lnTo>
                <a:lnTo>
                  <a:pt x="202365" y="558803"/>
                </a:lnTo>
                <a:lnTo>
                  <a:pt x="187522" y="536070"/>
                </a:lnTo>
                <a:lnTo>
                  <a:pt x="174821" y="513327"/>
                </a:lnTo>
                <a:lnTo>
                  <a:pt x="167220" y="505756"/>
                </a:lnTo>
                <a:close/>
              </a:path>
              <a:path w="554990" h="642620">
                <a:moveTo>
                  <a:pt x="418018" y="505756"/>
                </a:moveTo>
                <a:lnTo>
                  <a:pt x="387632" y="505756"/>
                </a:lnTo>
                <a:lnTo>
                  <a:pt x="387632" y="513327"/>
                </a:lnTo>
                <a:lnTo>
                  <a:pt x="371713" y="536070"/>
                </a:lnTo>
                <a:lnTo>
                  <a:pt x="342733" y="581533"/>
                </a:lnTo>
                <a:lnTo>
                  <a:pt x="326827" y="604256"/>
                </a:lnTo>
                <a:lnTo>
                  <a:pt x="371801" y="604256"/>
                </a:lnTo>
                <a:lnTo>
                  <a:pt x="372423" y="603307"/>
                </a:lnTo>
                <a:lnTo>
                  <a:pt x="383826" y="584486"/>
                </a:lnTo>
                <a:lnTo>
                  <a:pt x="395234" y="566383"/>
                </a:lnTo>
                <a:lnTo>
                  <a:pt x="436551" y="566383"/>
                </a:lnTo>
                <a:lnTo>
                  <a:pt x="435126" y="558803"/>
                </a:lnTo>
                <a:lnTo>
                  <a:pt x="428001" y="536070"/>
                </a:lnTo>
                <a:lnTo>
                  <a:pt x="418018" y="513327"/>
                </a:lnTo>
                <a:lnTo>
                  <a:pt x="418018" y="505756"/>
                </a:lnTo>
                <a:close/>
              </a:path>
              <a:path w="554990" h="642620">
                <a:moveTo>
                  <a:pt x="335172" y="51152"/>
                </a:moveTo>
                <a:lnTo>
                  <a:pt x="281216" y="51152"/>
                </a:lnTo>
                <a:lnTo>
                  <a:pt x="301180" y="72311"/>
                </a:lnTo>
                <a:lnTo>
                  <a:pt x="326464" y="102617"/>
                </a:lnTo>
                <a:lnTo>
                  <a:pt x="354008" y="141010"/>
                </a:lnTo>
                <a:lnTo>
                  <a:pt x="380756" y="186428"/>
                </a:lnTo>
                <a:lnTo>
                  <a:pt x="403647" y="237810"/>
                </a:lnTo>
                <a:lnTo>
                  <a:pt x="419625" y="294095"/>
                </a:lnTo>
                <a:lnTo>
                  <a:pt x="425631" y="354222"/>
                </a:lnTo>
                <a:lnTo>
                  <a:pt x="425512" y="370088"/>
                </a:lnTo>
                <a:lnTo>
                  <a:pt x="424679" y="384532"/>
                </a:lnTo>
                <a:lnTo>
                  <a:pt x="422419" y="398973"/>
                </a:lnTo>
                <a:lnTo>
                  <a:pt x="418018" y="414827"/>
                </a:lnTo>
                <a:lnTo>
                  <a:pt x="419326" y="420513"/>
                </a:lnTo>
                <a:lnTo>
                  <a:pt x="422775" y="426199"/>
                </a:lnTo>
                <a:lnTo>
                  <a:pt x="427648" y="431884"/>
                </a:lnTo>
                <a:lnTo>
                  <a:pt x="433232" y="437570"/>
                </a:lnTo>
                <a:lnTo>
                  <a:pt x="460188" y="456037"/>
                </a:lnTo>
                <a:lnTo>
                  <a:pt x="483582" y="477344"/>
                </a:lnTo>
                <a:lnTo>
                  <a:pt x="502703" y="501493"/>
                </a:lnTo>
                <a:lnTo>
                  <a:pt x="516842" y="528489"/>
                </a:lnTo>
                <a:lnTo>
                  <a:pt x="486435" y="604256"/>
                </a:lnTo>
                <a:lnTo>
                  <a:pt x="526343" y="604256"/>
                </a:lnTo>
                <a:lnTo>
                  <a:pt x="554841" y="536070"/>
                </a:lnTo>
                <a:lnTo>
                  <a:pt x="554841" y="520908"/>
                </a:lnTo>
                <a:lnTo>
                  <a:pt x="539514" y="488236"/>
                </a:lnTo>
                <a:lnTo>
                  <a:pt x="517780" y="458403"/>
                </a:lnTo>
                <a:lnTo>
                  <a:pt x="491772" y="431407"/>
                </a:lnTo>
                <a:lnTo>
                  <a:pt x="463629" y="407246"/>
                </a:lnTo>
                <a:lnTo>
                  <a:pt x="463629" y="354222"/>
                </a:lnTo>
                <a:lnTo>
                  <a:pt x="457932" y="286022"/>
                </a:lnTo>
                <a:lnTo>
                  <a:pt x="440824" y="217838"/>
                </a:lnTo>
                <a:lnTo>
                  <a:pt x="413276" y="161009"/>
                </a:lnTo>
                <a:lnTo>
                  <a:pt x="380019" y="104187"/>
                </a:lnTo>
                <a:lnTo>
                  <a:pt x="346537" y="63223"/>
                </a:lnTo>
                <a:lnTo>
                  <a:pt x="335172" y="51152"/>
                </a:lnTo>
                <a:close/>
              </a:path>
              <a:path w="554990" h="642620">
                <a:moveTo>
                  <a:pt x="281216" y="164793"/>
                </a:moveTo>
                <a:lnTo>
                  <a:pt x="248922" y="171424"/>
                </a:lnTo>
                <a:lnTo>
                  <a:pt x="222324" y="189424"/>
                </a:lnTo>
                <a:lnTo>
                  <a:pt x="204277" y="215942"/>
                </a:lnTo>
                <a:lnTo>
                  <a:pt x="197627" y="248141"/>
                </a:lnTo>
                <a:lnTo>
                  <a:pt x="204277" y="275966"/>
                </a:lnTo>
                <a:lnTo>
                  <a:pt x="222325" y="300235"/>
                </a:lnTo>
                <a:lnTo>
                  <a:pt x="248922" y="317399"/>
                </a:lnTo>
                <a:lnTo>
                  <a:pt x="281216" y="323908"/>
                </a:lnTo>
                <a:lnTo>
                  <a:pt x="309125" y="317399"/>
                </a:lnTo>
                <a:lnTo>
                  <a:pt x="333475" y="300235"/>
                </a:lnTo>
                <a:lnTo>
                  <a:pt x="338180" y="293606"/>
                </a:lnTo>
                <a:lnTo>
                  <a:pt x="281216" y="293606"/>
                </a:lnTo>
                <a:lnTo>
                  <a:pt x="260077" y="289699"/>
                </a:lnTo>
                <a:lnTo>
                  <a:pt x="243217" y="279398"/>
                </a:lnTo>
                <a:lnTo>
                  <a:pt x="232059" y="264835"/>
                </a:lnTo>
                <a:lnTo>
                  <a:pt x="228024" y="248141"/>
                </a:lnTo>
                <a:lnTo>
                  <a:pt x="232059" y="227070"/>
                </a:lnTo>
                <a:lnTo>
                  <a:pt x="243217" y="210260"/>
                </a:lnTo>
                <a:lnTo>
                  <a:pt x="260077" y="199132"/>
                </a:lnTo>
                <a:lnTo>
                  <a:pt x="281216" y="195106"/>
                </a:lnTo>
                <a:lnTo>
                  <a:pt x="337167" y="195106"/>
                </a:lnTo>
                <a:lnTo>
                  <a:pt x="333477" y="189424"/>
                </a:lnTo>
                <a:lnTo>
                  <a:pt x="309125" y="171424"/>
                </a:lnTo>
                <a:lnTo>
                  <a:pt x="281216" y="164793"/>
                </a:lnTo>
                <a:close/>
              </a:path>
              <a:path w="554990" h="642620">
                <a:moveTo>
                  <a:pt x="337167" y="195106"/>
                </a:moveTo>
                <a:lnTo>
                  <a:pt x="281216" y="195106"/>
                </a:lnTo>
                <a:lnTo>
                  <a:pt x="297964" y="199132"/>
                </a:lnTo>
                <a:lnTo>
                  <a:pt x="312574" y="210260"/>
                </a:lnTo>
                <a:lnTo>
                  <a:pt x="322908" y="227070"/>
                </a:lnTo>
                <a:lnTo>
                  <a:pt x="326827" y="248141"/>
                </a:lnTo>
                <a:lnTo>
                  <a:pt x="322908" y="264835"/>
                </a:lnTo>
                <a:lnTo>
                  <a:pt x="312574" y="279398"/>
                </a:lnTo>
                <a:lnTo>
                  <a:pt x="297964" y="289699"/>
                </a:lnTo>
                <a:lnTo>
                  <a:pt x="281216" y="293606"/>
                </a:lnTo>
                <a:lnTo>
                  <a:pt x="338180" y="293606"/>
                </a:lnTo>
                <a:lnTo>
                  <a:pt x="350700" y="275966"/>
                </a:lnTo>
                <a:lnTo>
                  <a:pt x="357235" y="248141"/>
                </a:lnTo>
                <a:lnTo>
                  <a:pt x="350700" y="215942"/>
                </a:lnTo>
                <a:lnTo>
                  <a:pt x="337167" y="1951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5" name="object 51">
            <a:extLst>
              <a:ext uri="{FF2B5EF4-FFF2-40B4-BE49-F238E27FC236}">
                <a16:creationId xmlns:a16="http://schemas.microsoft.com/office/drawing/2014/main" id="{A0BE951D-76C1-4CE1-8954-DD51FBB2D3EF}"/>
              </a:ext>
            </a:extLst>
          </p:cNvPr>
          <p:cNvGrpSpPr/>
          <p:nvPr userDrawn="1"/>
        </p:nvGrpSpPr>
        <p:grpSpPr>
          <a:xfrm>
            <a:off x="8685747" y="2757561"/>
            <a:ext cx="642620" cy="394335"/>
            <a:chOff x="13073671" y="5451223"/>
            <a:chExt cx="642620" cy="394335"/>
          </a:xfrm>
        </p:grpSpPr>
        <p:sp>
          <p:nvSpPr>
            <p:cNvPr id="106" name="object 52">
              <a:extLst>
                <a:ext uri="{FF2B5EF4-FFF2-40B4-BE49-F238E27FC236}">
                  <a16:creationId xmlns:a16="http://schemas.microsoft.com/office/drawing/2014/main" id="{BE9F3D63-B472-4433-A4DF-233AF84EC587}"/>
                </a:ext>
              </a:extLst>
            </p:cNvPr>
            <p:cNvSpPr/>
            <p:nvPr/>
          </p:nvSpPr>
          <p:spPr>
            <a:xfrm>
              <a:off x="13073660" y="5451226"/>
              <a:ext cx="642620" cy="394335"/>
            </a:xfrm>
            <a:custGeom>
              <a:avLst/>
              <a:gdLst/>
              <a:ahLst/>
              <a:cxnLst/>
              <a:rect l="l" t="t" r="r" b="b"/>
              <a:pathLst>
                <a:path w="642619" h="394335">
                  <a:moveTo>
                    <a:pt x="564248" y="302056"/>
                  </a:moveTo>
                  <a:lnTo>
                    <a:pt x="435013" y="302056"/>
                  </a:lnTo>
                  <a:lnTo>
                    <a:pt x="145046" y="348615"/>
                  </a:lnTo>
                  <a:lnTo>
                    <a:pt x="108191" y="355587"/>
                  </a:lnTo>
                  <a:lnTo>
                    <a:pt x="100596" y="355587"/>
                  </a:lnTo>
                  <a:lnTo>
                    <a:pt x="100596" y="317360"/>
                  </a:lnTo>
                  <a:lnTo>
                    <a:pt x="92989" y="309702"/>
                  </a:lnTo>
                  <a:lnTo>
                    <a:pt x="92989" y="317360"/>
                  </a:lnTo>
                  <a:lnTo>
                    <a:pt x="54991" y="317360"/>
                  </a:lnTo>
                  <a:lnTo>
                    <a:pt x="49288" y="289636"/>
                  </a:lnTo>
                  <a:lnTo>
                    <a:pt x="37896" y="222732"/>
                  </a:lnTo>
                  <a:lnTo>
                    <a:pt x="32194" y="195021"/>
                  </a:lnTo>
                  <a:lnTo>
                    <a:pt x="32194" y="187363"/>
                  </a:lnTo>
                  <a:lnTo>
                    <a:pt x="54991" y="187363"/>
                  </a:lnTo>
                  <a:lnTo>
                    <a:pt x="47383" y="179717"/>
                  </a:lnTo>
                  <a:lnTo>
                    <a:pt x="47383" y="126187"/>
                  </a:lnTo>
                  <a:lnTo>
                    <a:pt x="24574" y="126187"/>
                  </a:lnTo>
                  <a:lnTo>
                    <a:pt x="13538" y="128816"/>
                  </a:lnTo>
                  <a:lnTo>
                    <a:pt x="4635" y="135750"/>
                  </a:lnTo>
                  <a:lnTo>
                    <a:pt x="0" y="145554"/>
                  </a:lnTo>
                  <a:lnTo>
                    <a:pt x="1790" y="156794"/>
                  </a:lnTo>
                  <a:lnTo>
                    <a:pt x="24574" y="363245"/>
                  </a:lnTo>
                  <a:lnTo>
                    <a:pt x="31584" y="374472"/>
                  </a:lnTo>
                  <a:lnTo>
                    <a:pt x="40741" y="384263"/>
                  </a:lnTo>
                  <a:lnTo>
                    <a:pt x="51308" y="391185"/>
                  </a:lnTo>
                  <a:lnTo>
                    <a:pt x="62598" y="393814"/>
                  </a:lnTo>
                  <a:lnTo>
                    <a:pt x="305828" y="355587"/>
                  </a:lnTo>
                  <a:lnTo>
                    <a:pt x="549059" y="317360"/>
                  </a:lnTo>
                  <a:lnTo>
                    <a:pt x="564248" y="317360"/>
                  </a:lnTo>
                  <a:lnTo>
                    <a:pt x="564248" y="302056"/>
                  </a:lnTo>
                  <a:close/>
                </a:path>
                <a:path w="642619" h="394335">
                  <a:moveTo>
                    <a:pt x="642569" y="30099"/>
                  </a:moveTo>
                  <a:lnTo>
                    <a:pt x="639953" y="19050"/>
                  </a:lnTo>
                  <a:lnTo>
                    <a:pt x="633056" y="9410"/>
                  </a:lnTo>
                  <a:lnTo>
                    <a:pt x="623303" y="2590"/>
                  </a:lnTo>
                  <a:lnTo>
                    <a:pt x="612101" y="0"/>
                  </a:lnTo>
                  <a:lnTo>
                    <a:pt x="612101" y="67703"/>
                  </a:lnTo>
                  <a:lnTo>
                    <a:pt x="612101" y="195580"/>
                  </a:lnTo>
                  <a:lnTo>
                    <a:pt x="558812" y="195580"/>
                  </a:lnTo>
                  <a:lnTo>
                    <a:pt x="558812" y="233184"/>
                  </a:lnTo>
                  <a:lnTo>
                    <a:pt x="170434" y="233184"/>
                  </a:lnTo>
                  <a:lnTo>
                    <a:pt x="170434" y="195580"/>
                  </a:lnTo>
                  <a:lnTo>
                    <a:pt x="124726" y="195580"/>
                  </a:lnTo>
                  <a:lnTo>
                    <a:pt x="124726" y="67703"/>
                  </a:lnTo>
                  <a:lnTo>
                    <a:pt x="170434" y="67703"/>
                  </a:lnTo>
                  <a:lnTo>
                    <a:pt x="170434" y="30099"/>
                  </a:lnTo>
                  <a:lnTo>
                    <a:pt x="566420" y="30099"/>
                  </a:lnTo>
                  <a:lnTo>
                    <a:pt x="558812" y="37617"/>
                  </a:lnTo>
                  <a:lnTo>
                    <a:pt x="558812" y="67703"/>
                  </a:lnTo>
                  <a:lnTo>
                    <a:pt x="612101" y="67703"/>
                  </a:lnTo>
                  <a:lnTo>
                    <a:pt x="612101" y="0"/>
                  </a:lnTo>
                  <a:lnTo>
                    <a:pt x="124726" y="0"/>
                  </a:lnTo>
                  <a:lnTo>
                    <a:pt x="113550" y="2590"/>
                  </a:lnTo>
                  <a:lnTo>
                    <a:pt x="103797" y="9410"/>
                  </a:lnTo>
                  <a:lnTo>
                    <a:pt x="96888" y="19050"/>
                  </a:lnTo>
                  <a:lnTo>
                    <a:pt x="94272" y="30099"/>
                  </a:lnTo>
                  <a:lnTo>
                    <a:pt x="94272" y="233184"/>
                  </a:lnTo>
                  <a:lnTo>
                    <a:pt x="96888" y="244233"/>
                  </a:lnTo>
                  <a:lnTo>
                    <a:pt x="103797" y="253873"/>
                  </a:lnTo>
                  <a:lnTo>
                    <a:pt x="113550" y="260680"/>
                  </a:lnTo>
                  <a:lnTo>
                    <a:pt x="124726" y="263271"/>
                  </a:lnTo>
                  <a:lnTo>
                    <a:pt x="612101" y="263271"/>
                  </a:lnTo>
                  <a:lnTo>
                    <a:pt x="623303" y="260680"/>
                  </a:lnTo>
                  <a:lnTo>
                    <a:pt x="633056" y="253873"/>
                  </a:lnTo>
                  <a:lnTo>
                    <a:pt x="639953" y="244233"/>
                  </a:lnTo>
                  <a:lnTo>
                    <a:pt x="642569" y="233184"/>
                  </a:lnTo>
                  <a:lnTo>
                    <a:pt x="642569" y="30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53">
              <a:extLst>
                <a:ext uri="{FF2B5EF4-FFF2-40B4-BE49-F238E27FC236}">
                  <a16:creationId xmlns:a16="http://schemas.microsoft.com/office/drawing/2014/main" id="{E130AD8E-83B8-4DBF-8B02-5692D68C0B4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394209" y="5512145"/>
              <a:ext cx="78332" cy="150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260103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 Infographic withou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id="{A72E617F-3AB9-4779-998B-2382A1225F3F}"/>
              </a:ext>
            </a:extLst>
          </p:cNvPr>
          <p:cNvSpPr/>
          <p:nvPr userDrawn="1"/>
        </p:nvSpPr>
        <p:spPr>
          <a:xfrm rot="16200000" flipH="1" flipV="1">
            <a:off x="-2498693" y="2498690"/>
            <a:ext cx="6819622" cy="1822240"/>
          </a:xfrm>
          <a:prstGeom prst="round1Rect">
            <a:avLst>
              <a:gd name="adj" fmla="val 50000"/>
            </a:avLst>
          </a:prstGeom>
          <a:solidFill>
            <a:srgbClr val="4B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21964651-318B-49AB-A11B-081B572739E8}"/>
              </a:ext>
            </a:extLst>
          </p:cNvPr>
          <p:cNvSpPr/>
          <p:nvPr/>
        </p:nvSpPr>
        <p:spPr>
          <a:xfrm>
            <a:off x="10392229" y="3557799"/>
            <a:ext cx="1195805" cy="297790"/>
          </a:xfrm>
          <a:custGeom>
            <a:avLst/>
            <a:gdLst/>
            <a:ahLst/>
            <a:cxnLst/>
            <a:rect l="l" t="t" r="r" b="b"/>
            <a:pathLst>
              <a:path w="2019300" h="498475">
                <a:moveTo>
                  <a:pt x="1806646" y="0"/>
                </a:moveTo>
                <a:lnTo>
                  <a:pt x="0" y="0"/>
                </a:lnTo>
                <a:lnTo>
                  <a:pt x="212360" y="248997"/>
                </a:lnTo>
                <a:lnTo>
                  <a:pt x="0" y="497984"/>
                </a:lnTo>
                <a:lnTo>
                  <a:pt x="1806646" y="497984"/>
                </a:lnTo>
                <a:lnTo>
                  <a:pt x="2019006" y="248997"/>
                </a:lnTo>
                <a:lnTo>
                  <a:pt x="1806646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5" name="object 13">
            <a:extLst>
              <a:ext uri="{FF2B5EF4-FFF2-40B4-BE49-F238E27FC236}">
                <a16:creationId xmlns:a16="http://schemas.microsoft.com/office/drawing/2014/main" id="{06C5F53D-343A-480A-BA14-65D8C475F658}"/>
              </a:ext>
            </a:extLst>
          </p:cNvPr>
          <p:cNvGrpSpPr/>
          <p:nvPr/>
        </p:nvGrpSpPr>
        <p:grpSpPr>
          <a:xfrm>
            <a:off x="3212616" y="2655653"/>
            <a:ext cx="87993" cy="846710"/>
            <a:chOff x="4102622" y="4858489"/>
            <a:chExt cx="148590" cy="1417320"/>
          </a:xfrm>
        </p:grpSpPr>
        <p:sp>
          <p:nvSpPr>
            <p:cNvPr id="64" name="object 14">
              <a:extLst>
                <a:ext uri="{FF2B5EF4-FFF2-40B4-BE49-F238E27FC236}">
                  <a16:creationId xmlns:a16="http://schemas.microsoft.com/office/drawing/2014/main" id="{6EFCF9A7-BEB7-4FE3-BB0D-35055C5E21D1}"/>
                </a:ext>
              </a:extLst>
            </p:cNvPr>
            <p:cNvSpPr/>
            <p:nvPr/>
          </p:nvSpPr>
          <p:spPr>
            <a:xfrm>
              <a:off x="4172945" y="4935205"/>
              <a:ext cx="0" cy="1340485"/>
            </a:xfrm>
            <a:custGeom>
              <a:avLst/>
              <a:gdLst/>
              <a:ahLst/>
              <a:cxnLst/>
              <a:rect l="l" t="t" r="r" b="b"/>
              <a:pathLst>
                <a:path h="1340485">
                  <a:moveTo>
                    <a:pt x="0" y="0"/>
                  </a:moveTo>
                  <a:lnTo>
                    <a:pt x="0" y="1340147"/>
                  </a:lnTo>
                </a:path>
              </a:pathLst>
            </a:custGeom>
            <a:ln w="20941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15">
              <a:extLst>
                <a:ext uri="{FF2B5EF4-FFF2-40B4-BE49-F238E27FC236}">
                  <a16:creationId xmlns:a16="http://schemas.microsoft.com/office/drawing/2014/main" id="{ADDBC8AE-0DEE-4BBA-8759-77A78091C1B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02622" y="4858489"/>
              <a:ext cx="148047" cy="150738"/>
            </a:xfrm>
            <a:prstGeom prst="rect">
              <a:avLst/>
            </a:prstGeom>
          </p:spPr>
        </p:pic>
      </p:grpSp>
      <p:grpSp>
        <p:nvGrpSpPr>
          <p:cNvPr id="26" name="object 16">
            <a:extLst>
              <a:ext uri="{FF2B5EF4-FFF2-40B4-BE49-F238E27FC236}">
                <a16:creationId xmlns:a16="http://schemas.microsoft.com/office/drawing/2014/main" id="{2D91D4F3-99C6-46F7-9550-953C0BF3D3CB}"/>
              </a:ext>
            </a:extLst>
          </p:cNvPr>
          <p:cNvGrpSpPr/>
          <p:nvPr/>
        </p:nvGrpSpPr>
        <p:grpSpPr>
          <a:xfrm>
            <a:off x="7075040" y="2655653"/>
            <a:ext cx="89497" cy="846710"/>
            <a:chOff x="10624919" y="4858489"/>
            <a:chExt cx="151130" cy="1417320"/>
          </a:xfrm>
        </p:grpSpPr>
        <p:sp>
          <p:nvSpPr>
            <p:cNvPr id="62" name="object 17">
              <a:extLst>
                <a:ext uri="{FF2B5EF4-FFF2-40B4-BE49-F238E27FC236}">
                  <a16:creationId xmlns:a16="http://schemas.microsoft.com/office/drawing/2014/main" id="{73AA1CED-CB36-422A-BB43-9CFE1063B90B}"/>
                </a:ext>
              </a:extLst>
            </p:cNvPr>
            <p:cNvSpPr/>
            <p:nvPr/>
          </p:nvSpPr>
          <p:spPr>
            <a:xfrm>
              <a:off x="10703766" y="4935205"/>
              <a:ext cx="0" cy="1340485"/>
            </a:xfrm>
            <a:custGeom>
              <a:avLst/>
              <a:gdLst/>
              <a:ahLst/>
              <a:cxnLst/>
              <a:rect l="l" t="t" r="r" b="b"/>
              <a:pathLst>
                <a:path h="1340485">
                  <a:moveTo>
                    <a:pt x="0" y="0"/>
                  </a:moveTo>
                  <a:lnTo>
                    <a:pt x="0" y="1340147"/>
                  </a:lnTo>
                </a:path>
              </a:pathLst>
            </a:custGeom>
            <a:ln w="20941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18">
              <a:extLst>
                <a:ext uri="{FF2B5EF4-FFF2-40B4-BE49-F238E27FC236}">
                  <a16:creationId xmlns:a16="http://schemas.microsoft.com/office/drawing/2014/main" id="{51BA1696-ED37-4C12-A648-EEBECA8B945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24919" y="4858489"/>
              <a:ext cx="150759" cy="150738"/>
            </a:xfrm>
            <a:prstGeom prst="rect">
              <a:avLst/>
            </a:prstGeom>
          </p:spPr>
        </p:pic>
      </p:grpSp>
      <p:grpSp>
        <p:nvGrpSpPr>
          <p:cNvPr id="28" name="object 19">
            <a:extLst>
              <a:ext uri="{FF2B5EF4-FFF2-40B4-BE49-F238E27FC236}">
                <a16:creationId xmlns:a16="http://schemas.microsoft.com/office/drawing/2014/main" id="{C67F15D1-4617-4182-AA10-10348CF0E8F6}"/>
              </a:ext>
            </a:extLst>
          </p:cNvPr>
          <p:cNvGrpSpPr/>
          <p:nvPr/>
        </p:nvGrpSpPr>
        <p:grpSpPr>
          <a:xfrm>
            <a:off x="10939060" y="2655653"/>
            <a:ext cx="87993" cy="846710"/>
            <a:chOff x="17149909" y="4858489"/>
            <a:chExt cx="148590" cy="1417320"/>
          </a:xfrm>
        </p:grpSpPr>
        <p:sp>
          <p:nvSpPr>
            <p:cNvPr id="60" name="object 20">
              <a:extLst>
                <a:ext uri="{FF2B5EF4-FFF2-40B4-BE49-F238E27FC236}">
                  <a16:creationId xmlns:a16="http://schemas.microsoft.com/office/drawing/2014/main" id="{75A8A223-B901-46A7-946A-0A7686474666}"/>
                </a:ext>
              </a:extLst>
            </p:cNvPr>
            <p:cNvSpPr/>
            <p:nvPr/>
          </p:nvSpPr>
          <p:spPr>
            <a:xfrm>
              <a:off x="17237307" y="4935205"/>
              <a:ext cx="0" cy="1340485"/>
            </a:xfrm>
            <a:custGeom>
              <a:avLst/>
              <a:gdLst/>
              <a:ahLst/>
              <a:cxnLst/>
              <a:rect l="l" t="t" r="r" b="b"/>
              <a:pathLst>
                <a:path h="1340485">
                  <a:moveTo>
                    <a:pt x="0" y="0"/>
                  </a:moveTo>
                  <a:lnTo>
                    <a:pt x="0" y="1340147"/>
                  </a:lnTo>
                </a:path>
              </a:pathLst>
            </a:custGeom>
            <a:ln w="20941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21">
              <a:extLst>
                <a:ext uri="{FF2B5EF4-FFF2-40B4-BE49-F238E27FC236}">
                  <a16:creationId xmlns:a16="http://schemas.microsoft.com/office/drawing/2014/main" id="{36389E6F-F54C-410E-90E1-59F352111EB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49909" y="4858489"/>
              <a:ext cx="148068" cy="15073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92AF604-D113-4BC1-8A37-BEE4A9A3CAFC}"/>
              </a:ext>
            </a:extLst>
          </p:cNvPr>
          <p:cNvGrpSpPr/>
          <p:nvPr userDrawn="1"/>
        </p:nvGrpSpPr>
        <p:grpSpPr>
          <a:xfrm>
            <a:off x="2165315" y="2456894"/>
            <a:ext cx="9359481" cy="2480660"/>
            <a:chOff x="2177762" y="2055841"/>
            <a:chExt cx="9359481" cy="2480660"/>
          </a:xfrm>
        </p:grpSpPr>
        <p:sp>
          <p:nvSpPr>
            <p:cNvPr id="12" name="object 2">
              <a:extLst>
                <a:ext uri="{FF2B5EF4-FFF2-40B4-BE49-F238E27FC236}">
                  <a16:creationId xmlns:a16="http://schemas.microsoft.com/office/drawing/2014/main" id="{43CB332D-1E72-470E-99B8-C10620644B1D}"/>
                </a:ext>
              </a:extLst>
            </p:cNvPr>
            <p:cNvSpPr/>
            <p:nvPr/>
          </p:nvSpPr>
          <p:spPr>
            <a:xfrm>
              <a:off x="4610240" y="3156746"/>
              <a:ext cx="1195805" cy="297790"/>
            </a:xfrm>
            <a:custGeom>
              <a:avLst/>
              <a:gdLst/>
              <a:ahLst/>
              <a:cxnLst/>
              <a:rect l="l" t="t" r="r" b="b"/>
              <a:pathLst>
                <a:path w="2019300" h="498475">
                  <a:moveTo>
                    <a:pt x="1806636" y="0"/>
                  </a:moveTo>
                  <a:lnTo>
                    <a:pt x="0" y="0"/>
                  </a:lnTo>
                  <a:lnTo>
                    <a:pt x="212349" y="248997"/>
                  </a:lnTo>
                  <a:lnTo>
                    <a:pt x="0" y="497984"/>
                  </a:lnTo>
                  <a:lnTo>
                    <a:pt x="1806636" y="497984"/>
                  </a:lnTo>
                  <a:lnTo>
                    <a:pt x="2018996" y="248997"/>
                  </a:lnTo>
                  <a:lnTo>
                    <a:pt x="180663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3">
              <a:extLst>
                <a:ext uri="{FF2B5EF4-FFF2-40B4-BE49-F238E27FC236}">
                  <a16:creationId xmlns:a16="http://schemas.microsoft.com/office/drawing/2014/main" id="{CAC5450E-9A13-4CC1-8E97-713D01EA687D}"/>
                </a:ext>
              </a:extLst>
            </p:cNvPr>
            <p:cNvSpPr/>
            <p:nvPr/>
          </p:nvSpPr>
          <p:spPr>
            <a:xfrm>
              <a:off x="2678231" y="3156746"/>
              <a:ext cx="1195805" cy="297790"/>
            </a:xfrm>
            <a:custGeom>
              <a:avLst/>
              <a:gdLst/>
              <a:ahLst/>
              <a:cxnLst/>
              <a:rect l="l" t="t" r="r" b="b"/>
              <a:pathLst>
                <a:path w="2019300" h="498475">
                  <a:moveTo>
                    <a:pt x="1806646" y="0"/>
                  </a:moveTo>
                  <a:lnTo>
                    <a:pt x="0" y="0"/>
                  </a:lnTo>
                  <a:lnTo>
                    <a:pt x="212349" y="248997"/>
                  </a:lnTo>
                  <a:lnTo>
                    <a:pt x="0" y="497984"/>
                  </a:lnTo>
                  <a:lnTo>
                    <a:pt x="1806636" y="497984"/>
                  </a:lnTo>
                  <a:lnTo>
                    <a:pt x="2018985" y="248997"/>
                  </a:lnTo>
                  <a:lnTo>
                    <a:pt x="180664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2A01A995-24A1-4753-B7AE-D4921D09C757}"/>
                </a:ext>
              </a:extLst>
            </p:cNvPr>
            <p:cNvSpPr/>
            <p:nvPr/>
          </p:nvSpPr>
          <p:spPr>
            <a:xfrm>
              <a:off x="2177762" y="3156746"/>
              <a:ext cx="251946" cy="297790"/>
            </a:xfrm>
            <a:custGeom>
              <a:avLst/>
              <a:gdLst/>
              <a:ahLst/>
              <a:cxnLst/>
              <a:rect l="l" t="t" r="r" b="b"/>
              <a:pathLst>
                <a:path w="425450" h="498475">
                  <a:moveTo>
                    <a:pt x="212653" y="0"/>
                  </a:moveTo>
                  <a:lnTo>
                    <a:pt x="0" y="0"/>
                  </a:lnTo>
                  <a:lnTo>
                    <a:pt x="212653" y="248997"/>
                  </a:lnTo>
                  <a:lnTo>
                    <a:pt x="0" y="497984"/>
                  </a:lnTo>
                  <a:lnTo>
                    <a:pt x="212653" y="497984"/>
                  </a:lnTo>
                  <a:lnTo>
                    <a:pt x="425306" y="248997"/>
                  </a:lnTo>
                  <a:lnTo>
                    <a:pt x="212653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4AB3EB57-853B-4513-959C-042D54C86FDB}"/>
                </a:ext>
              </a:extLst>
            </p:cNvPr>
            <p:cNvSpPr/>
            <p:nvPr/>
          </p:nvSpPr>
          <p:spPr>
            <a:xfrm>
              <a:off x="4109772" y="3156746"/>
              <a:ext cx="250442" cy="297790"/>
            </a:xfrm>
            <a:custGeom>
              <a:avLst/>
              <a:gdLst/>
              <a:ahLst/>
              <a:cxnLst/>
              <a:rect l="l" t="t" r="r" b="b"/>
              <a:pathLst>
                <a:path w="422910" h="498475">
                  <a:moveTo>
                    <a:pt x="211302" y="0"/>
                  </a:moveTo>
                  <a:lnTo>
                    <a:pt x="0" y="0"/>
                  </a:lnTo>
                  <a:lnTo>
                    <a:pt x="211302" y="248997"/>
                  </a:lnTo>
                  <a:lnTo>
                    <a:pt x="0" y="497984"/>
                  </a:lnTo>
                  <a:lnTo>
                    <a:pt x="211302" y="497984"/>
                  </a:lnTo>
                  <a:lnTo>
                    <a:pt x="422615" y="248997"/>
                  </a:lnTo>
                  <a:lnTo>
                    <a:pt x="211302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8">
              <a:extLst>
                <a:ext uri="{FF2B5EF4-FFF2-40B4-BE49-F238E27FC236}">
                  <a16:creationId xmlns:a16="http://schemas.microsoft.com/office/drawing/2014/main" id="{5BBF09D9-46C5-46A7-9359-C431838F8B4F}"/>
                </a:ext>
              </a:extLst>
            </p:cNvPr>
            <p:cNvSpPr/>
            <p:nvPr/>
          </p:nvSpPr>
          <p:spPr>
            <a:xfrm>
              <a:off x="8472671" y="3156746"/>
              <a:ext cx="1195805" cy="297790"/>
            </a:xfrm>
            <a:custGeom>
              <a:avLst/>
              <a:gdLst/>
              <a:ahLst/>
              <a:cxnLst/>
              <a:rect l="l" t="t" r="r" b="b"/>
              <a:pathLst>
                <a:path w="2019300" h="498475">
                  <a:moveTo>
                    <a:pt x="1806646" y="0"/>
                  </a:moveTo>
                  <a:lnTo>
                    <a:pt x="0" y="0"/>
                  </a:lnTo>
                  <a:lnTo>
                    <a:pt x="212339" y="248997"/>
                  </a:lnTo>
                  <a:lnTo>
                    <a:pt x="0" y="497984"/>
                  </a:lnTo>
                  <a:lnTo>
                    <a:pt x="1806646" y="497984"/>
                  </a:lnTo>
                  <a:lnTo>
                    <a:pt x="2018985" y="248997"/>
                  </a:lnTo>
                  <a:lnTo>
                    <a:pt x="180664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9">
              <a:extLst>
                <a:ext uri="{FF2B5EF4-FFF2-40B4-BE49-F238E27FC236}">
                  <a16:creationId xmlns:a16="http://schemas.microsoft.com/office/drawing/2014/main" id="{F3D53EF3-6E51-479B-86C7-5D5EFE7CBF21}"/>
                </a:ext>
              </a:extLst>
            </p:cNvPr>
            <p:cNvSpPr/>
            <p:nvPr/>
          </p:nvSpPr>
          <p:spPr>
            <a:xfrm>
              <a:off x="6542226" y="3156746"/>
              <a:ext cx="1194301" cy="297790"/>
            </a:xfrm>
            <a:custGeom>
              <a:avLst/>
              <a:gdLst/>
              <a:ahLst/>
              <a:cxnLst/>
              <a:rect l="l" t="t" r="r" b="b"/>
              <a:pathLst>
                <a:path w="2016759" h="498475">
                  <a:moveTo>
                    <a:pt x="1804280" y="0"/>
                  </a:moveTo>
                  <a:lnTo>
                    <a:pt x="20" y="0"/>
                  </a:lnTo>
                  <a:lnTo>
                    <a:pt x="212077" y="248997"/>
                  </a:lnTo>
                  <a:lnTo>
                    <a:pt x="0" y="497984"/>
                  </a:lnTo>
                  <a:lnTo>
                    <a:pt x="1804280" y="497984"/>
                  </a:lnTo>
                  <a:lnTo>
                    <a:pt x="2016326" y="248997"/>
                  </a:lnTo>
                  <a:lnTo>
                    <a:pt x="180428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4" name="object 10">
              <a:extLst>
                <a:ext uri="{FF2B5EF4-FFF2-40B4-BE49-F238E27FC236}">
                  <a16:creationId xmlns:a16="http://schemas.microsoft.com/office/drawing/2014/main" id="{F279B957-438D-41B6-A1B6-16AAD2C602A8}"/>
                </a:ext>
              </a:extLst>
            </p:cNvPr>
            <p:cNvGrpSpPr/>
            <p:nvPr/>
          </p:nvGrpSpPr>
          <p:grpSpPr>
            <a:xfrm>
              <a:off x="5157074" y="3511325"/>
              <a:ext cx="87993" cy="845193"/>
              <a:chOff x="7365119" y="6962138"/>
              <a:chExt cx="148590" cy="1414780"/>
            </a:xfrm>
          </p:grpSpPr>
          <p:sp>
            <p:nvSpPr>
              <p:cNvPr id="66" name="object 11">
                <a:extLst>
                  <a:ext uri="{FF2B5EF4-FFF2-40B4-BE49-F238E27FC236}">
                    <a16:creationId xmlns:a16="http://schemas.microsoft.com/office/drawing/2014/main" id="{B0F12EE8-1D8F-41EF-97EF-BCEFE686D157}"/>
                  </a:ext>
                </a:extLst>
              </p:cNvPr>
              <p:cNvSpPr/>
              <p:nvPr/>
            </p:nvSpPr>
            <p:spPr>
              <a:xfrm>
                <a:off x="7437017" y="6962138"/>
                <a:ext cx="0" cy="1384935"/>
              </a:xfrm>
              <a:custGeom>
                <a:avLst/>
                <a:gdLst/>
                <a:ahLst/>
                <a:cxnLst/>
                <a:rect l="l" t="t" r="r" b="b"/>
                <a:pathLst>
                  <a:path h="1384934">
                    <a:moveTo>
                      <a:pt x="0" y="0"/>
                    </a:moveTo>
                    <a:lnTo>
                      <a:pt x="0" y="1384313"/>
                    </a:lnTo>
                  </a:path>
                </a:pathLst>
              </a:custGeom>
              <a:ln w="20941">
                <a:solidFill>
                  <a:srgbClr val="BFBFB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7" name="object 12">
                <a:extLst>
                  <a:ext uri="{FF2B5EF4-FFF2-40B4-BE49-F238E27FC236}">
                    <a16:creationId xmlns:a16="http://schemas.microsoft.com/office/drawing/2014/main" id="{2F6B8ACB-EB97-43FE-B4D2-5873F228CE1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365119" y="8225970"/>
                <a:ext cx="148047" cy="150738"/>
              </a:xfrm>
              <a:prstGeom prst="rect">
                <a:avLst/>
              </a:prstGeom>
            </p:spPr>
          </p:pic>
        </p:grpSp>
        <p:grpSp>
          <p:nvGrpSpPr>
            <p:cNvPr id="29" name="object 22">
              <a:extLst>
                <a:ext uri="{FF2B5EF4-FFF2-40B4-BE49-F238E27FC236}">
                  <a16:creationId xmlns:a16="http://schemas.microsoft.com/office/drawing/2014/main" id="{C9A3C846-57F0-4048-977B-8F92AC6045A9}"/>
                </a:ext>
              </a:extLst>
            </p:cNvPr>
            <p:cNvGrpSpPr/>
            <p:nvPr/>
          </p:nvGrpSpPr>
          <p:grpSpPr>
            <a:xfrm>
              <a:off x="9019504" y="3511325"/>
              <a:ext cx="87993" cy="845193"/>
              <a:chOff x="13887426" y="6962138"/>
              <a:chExt cx="148590" cy="1414780"/>
            </a:xfrm>
          </p:grpSpPr>
          <p:sp>
            <p:nvSpPr>
              <p:cNvPr id="58" name="object 23">
                <a:extLst>
                  <a:ext uri="{FF2B5EF4-FFF2-40B4-BE49-F238E27FC236}">
                    <a16:creationId xmlns:a16="http://schemas.microsoft.com/office/drawing/2014/main" id="{E5C358E9-9CB5-472A-BA1D-A128814F6993}"/>
                  </a:ext>
                </a:extLst>
              </p:cNvPr>
              <p:cNvSpPr/>
              <p:nvPr/>
            </p:nvSpPr>
            <p:spPr>
              <a:xfrm>
                <a:off x="13970536" y="6962138"/>
                <a:ext cx="0" cy="1384935"/>
              </a:xfrm>
              <a:custGeom>
                <a:avLst/>
                <a:gdLst/>
                <a:ahLst/>
                <a:cxnLst/>
                <a:rect l="l" t="t" r="r" b="b"/>
                <a:pathLst>
                  <a:path h="1384934">
                    <a:moveTo>
                      <a:pt x="0" y="0"/>
                    </a:moveTo>
                    <a:lnTo>
                      <a:pt x="0" y="1384313"/>
                    </a:lnTo>
                  </a:path>
                </a:pathLst>
              </a:custGeom>
              <a:ln w="20941">
                <a:solidFill>
                  <a:srgbClr val="BFBFB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9" name="object 24">
                <a:extLst>
                  <a:ext uri="{FF2B5EF4-FFF2-40B4-BE49-F238E27FC236}">
                    <a16:creationId xmlns:a16="http://schemas.microsoft.com/office/drawing/2014/main" id="{21CEE118-ECCB-4961-B118-3D4D8424055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3887426" y="8225970"/>
                <a:ext cx="148037" cy="150738"/>
              </a:xfrm>
              <a:prstGeom prst="rect">
                <a:avLst/>
              </a:prstGeom>
            </p:spPr>
          </p:pic>
        </p:grpSp>
        <p:sp>
          <p:nvSpPr>
            <p:cNvPr id="30" name="object 25">
              <a:extLst>
                <a:ext uri="{FF2B5EF4-FFF2-40B4-BE49-F238E27FC236}">
                  <a16:creationId xmlns:a16="http://schemas.microsoft.com/office/drawing/2014/main" id="{F083442A-FD19-49F3-9B67-8773FF84465A}"/>
                </a:ext>
              </a:extLst>
            </p:cNvPr>
            <p:cNvSpPr/>
            <p:nvPr/>
          </p:nvSpPr>
          <p:spPr>
            <a:xfrm>
              <a:off x="6040187" y="3156746"/>
              <a:ext cx="251946" cy="297790"/>
            </a:xfrm>
            <a:custGeom>
              <a:avLst/>
              <a:gdLst/>
              <a:ahLst/>
              <a:cxnLst/>
              <a:rect l="l" t="t" r="r" b="b"/>
              <a:pathLst>
                <a:path w="425450" h="498475">
                  <a:moveTo>
                    <a:pt x="212663" y="0"/>
                  </a:moveTo>
                  <a:lnTo>
                    <a:pt x="0" y="0"/>
                  </a:lnTo>
                  <a:lnTo>
                    <a:pt x="212663" y="248997"/>
                  </a:lnTo>
                  <a:lnTo>
                    <a:pt x="0" y="497984"/>
                  </a:lnTo>
                  <a:lnTo>
                    <a:pt x="212663" y="497984"/>
                  </a:lnTo>
                  <a:lnTo>
                    <a:pt x="425306" y="248997"/>
                  </a:lnTo>
                  <a:lnTo>
                    <a:pt x="212663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6">
              <a:extLst>
                <a:ext uri="{FF2B5EF4-FFF2-40B4-BE49-F238E27FC236}">
                  <a16:creationId xmlns:a16="http://schemas.microsoft.com/office/drawing/2014/main" id="{ED677C0B-7095-4992-9AB6-147EDBD01B12}"/>
                </a:ext>
              </a:extLst>
            </p:cNvPr>
            <p:cNvSpPr/>
            <p:nvPr/>
          </p:nvSpPr>
          <p:spPr>
            <a:xfrm>
              <a:off x="7972203" y="3156746"/>
              <a:ext cx="251946" cy="297790"/>
            </a:xfrm>
            <a:custGeom>
              <a:avLst/>
              <a:gdLst/>
              <a:ahLst/>
              <a:cxnLst/>
              <a:rect l="l" t="t" r="r" b="b"/>
              <a:pathLst>
                <a:path w="425450" h="498475">
                  <a:moveTo>
                    <a:pt x="212642" y="0"/>
                  </a:moveTo>
                  <a:lnTo>
                    <a:pt x="0" y="0"/>
                  </a:lnTo>
                  <a:lnTo>
                    <a:pt x="212642" y="248997"/>
                  </a:lnTo>
                  <a:lnTo>
                    <a:pt x="0" y="497984"/>
                  </a:lnTo>
                  <a:lnTo>
                    <a:pt x="212642" y="497984"/>
                  </a:lnTo>
                  <a:lnTo>
                    <a:pt x="425306" y="248997"/>
                  </a:lnTo>
                  <a:lnTo>
                    <a:pt x="212642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7">
              <a:extLst>
                <a:ext uri="{FF2B5EF4-FFF2-40B4-BE49-F238E27FC236}">
                  <a16:creationId xmlns:a16="http://schemas.microsoft.com/office/drawing/2014/main" id="{7A91C8EC-0816-43AC-9F96-6CDBC6739304}"/>
                </a:ext>
              </a:extLst>
            </p:cNvPr>
            <p:cNvSpPr/>
            <p:nvPr/>
          </p:nvSpPr>
          <p:spPr>
            <a:xfrm>
              <a:off x="9904207" y="3156746"/>
              <a:ext cx="250442" cy="297790"/>
            </a:xfrm>
            <a:custGeom>
              <a:avLst/>
              <a:gdLst/>
              <a:ahLst/>
              <a:cxnLst/>
              <a:rect l="l" t="t" r="r" b="b"/>
              <a:pathLst>
                <a:path w="422909" h="498475">
                  <a:moveTo>
                    <a:pt x="211302" y="0"/>
                  </a:moveTo>
                  <a:lnTo>
                    <a:pt x="0" y="0"/>
                  </a:lnTo>
                  <a:lnTo>
                    <a:pt x="211302" y="248997"/>
                  </a:lnTo>
                  <a:lnTo>
                    <a:pt x="0" y="497984"/>
                  </a:lnTo>
                  <a:lnTo>
                    <a:pt x="211302" y="497984"/>
                  </a:lnTo>
                  <a:lnTo>
                    <a:pt x="422615" y="248997"/>
                  </a:lnTo>
                  <a:lnTo>
                    <a:pt x="211302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8">
              <a:extLst>
                <a:ext uri="{FF2B5EF4-FFF2-40B4-BE49-F238E27FC236}">
                  <a16:creationId xmlns:a16="http://schemas.microsoft.com/office/drawing/2014/main" id="{CC0F30EB-9382-414D-AE67-004E0F6E010C}"/>
                </a:ext>
              </a:extLst>
            </p:cNvPr>
            <p:cNvSpPr/>
            <p:nvPr/>
          </p:nvSpPr>
          <p:spPr>
            <a:xfrm>
              <a:off x="2775647" y="3534332"/>
              <a:ext cx="982120" cy="1002169"/>
            </a:xfrm>
            <a:prstGeom prst="round1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4" name="object 29">
              <a:extLst>
                <a:ext uri="{FF2B5EF4-FFF2-40B4-BE49-F238E27FC236}">
                  <a16:creationId xmlns:a16="http://schemas.microsoft.com/office/drawing/2014/main" id="{0E7D626C-47B4-4472-834F-16CB5936D5DF}"/>
                </a:ext>
              </a:extLst>
            </p:cNvPr>
            <p:cNvSpPr/>
            <p:nvPr/>
          </p:nvSpPr>
          <p:spPr>
            <a:xfrm>
              <a:off x="6671281" y="3506863"/>
              <a:ext cx="982120" cy="1002169"/>
            </a:xfrm>
            <a:prstGeom prst="round1Rect">
              <a:avLst/>
            </a:prstGeom>
            <a:solidFill>
              <a:srgbClr val="63718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5" name="object 30">
              <a:extLst>
                <a:ext uri="{FF2B5EF4-FFF2-40B4-BE49-F238E27FC236}">
                  <a16:creationId xmlns:a16="http://schemas.microsoft.com/office/drawing/2014/main" id="{FF8221F7-2579-40A8-B8AF-DB2AC2904E7E}"/>
                </a:ext>
              </a:extLst>
            </p:cNvPr>
            <p:cNvSpPr/>
            <p:nvPr/>
          </p:nvSpPr>
          <p:spPr>
            <a:xfrm>
              <a:off x="10555123" y="3506863"/>
              <a:ext cx="982120" cy="1002169"/>
            </a:xfrm>
            <a:prstGeom prst="round1Rect">
              <a:avLst/>
            </a:pr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6" name="object 31">
              <a:extLst>
                <a:ext uri="{FF2B5EF4-FFF2-40B4-BE49-F238E27FC236}">
                  <a16:creationId xmlns:a16="http://schemas.microsoft.com/office/drawing/2014/main" id="{DAB2909F-59B4-4FB8-8D2F-B4D4AAF6C1EF}"/>
                </a:ext>
              </a:extLst>
            </p:cNvPr>
            <p:cNvSpPr/>
            <p:nvPr/>
          </p:nvSpPr>
          <p:spPr>
            <a:xfrm>
              <a:off x="4662617" y="2072891"/>
              <a:ext cx="982120" cy="1000175"/>
            </a:xfrm>
            <a:prstGeom prst="round1Rect">
              <a:avLst/>
            </a:prstGeom>
            <a:solidFill>
              <a:srgbClr val="C9D0D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object 32">
              <a:extLst>
                <a:ext uri="{FF2B5EF4-FFF2-40B4-BE49-F238E27FC236}">
                  <a16:creationId xmlns:a16="http://schemas.microsoft.com/office/drawing/2014/main" id="{48EC711B-C923-4204-8A51-393CC634F570}"/>
                </a:ext>
              </a:extLst>
            </p:cNvPr>
            <p:cNvSpPr/>
            <p:nvPr userDrawn="1"/>
          </p:nvSpPr>
          <p:spPr>
            <a:xfrm>
              <a:off x="8568782" y="2055841"/>
              <a:ext cx="982120" cy="1000175"/>
            </a:xfrm>
            <a:prstGeom prst="round1Rect">
              <a:avLst/>
            </a:prstGeom>
            <a:solidFill>
              <a:srgbClr val="A0A9B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1D7BF04C-C6D4-4907-95E0-8FC0DAEE48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7768" y="2176154"/>
            <a:ext cx="1502991" cy="297790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Heading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A9A364A9-31AE-46C6-A4B1-C45203A9EE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47769" y="1182506"/>
            <a:ext cx="1502991" cy="88539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9DC05DE0-009B-4976-8985-993F6B34AF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59512" y="2235996"/>
            <a:ext cx="1502991" cy="297790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Heading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9BE0CB4C-2AAA-4E5B-89C1-7657800198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9513" y="1242348"/>
            <a:ext cx="1502991" cy="88539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6DE63698-02AC-433A-BCDC-68B1FEA260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71255" y="2253304"/>
            <a:ext cx="1502991" cy="297790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Heading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AFD18911-29D4-4DC6-B709-2BA93102B34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71256" y="1259656"/>
            <a:ext cx="1502991" cy="88539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AF919A87-6B3B-4A02-8CFC-A46AED0FB6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93131" y="4863429"/>
            <a:ext cx="1502991" cy="297790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Heading</a:t>
            </a:r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69231DE0-3EA7-48E8-82B4-8CD5C79EF7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89735" y="5304886"/>
            <a:ext cx="1502991" cy="88539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56BCF5F-AF32-4F0B-BD0A-CCD78E779233}"/>
              </a:ext>
            </a:extLst>
          </p:cNvPr>
          <p:cNvGrpSpPr/>
          <p:nvPr userDrawn="1"/>
        </p:nvGrpSpPr>
        <p:grpSpPr>
          <a:xfrm>
            <a:off x="8833177" y="351442"/>
            <a:ext cx="3118104" cy="404862"/>
            <a:chOff x="4791789" y="6193908"/>
            <a:chExt cx="3891465" cy="473592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FD5FE24-CC58-4369-B027-CE12C251AC9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t="41079" b="34959"/>
            <a:stretch/>
          </p:blipFill>
          <p:spPr>
            <a:xfrm>
              <a:off x="4791789" y="6193908"/>
              <a:ext cx="2028719" cy="47359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30E78AB-FE33-40F0-902A-C6D492517C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7176936" y="6237425"/>
              <a:ext cx="1506318" cy="383165"/>
            </a:xfrm>
            <a:prstGeom prst="rect">
              <a:avLst/>
            </a:prstGeom>
          </p:spPr>
        </p:pic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8E3229F-EDDE-4856-BB99-DFF9ADF0F960}"/>
                </a:ext>
              </a:extLst>
            </p:cNvPr>
            <p:cNvCxnSpPr/>
            <p:nvPr userDrawn="1"/>
          </p:nvCxnSpPr>
          <p:spPr>
            <a:xfrm>
              <a:off x="6925283" y="6266307"/>
              <a:ext cx="0" cy="350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Text Placeholder 2">
            <a:extLst>
              <a:ext uri="{FF2B5EF4-FFF2-40B4-BE49-F238E27FC236}">
                <a16:creationId xmlns:a16="http://schemas.microsoft.com/office/drawing/2014/main" id="{B8A5C3AF-C22C-421E-9171-3C264EB930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4778" y="4851844"/>
            <a:ext cx="1502991" cy="297790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Heading</a:t>
            </a:r>
          </a:p>
        </p:txBody>
      </p:sp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A104A766-4649-473C-A2B7-7C87BEB956A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01382" y="5293301"/>
            <a:ext cx="1502991" cy="88539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8EF4F48-FD3E-425F-854D-5799C51B493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09611" y="2632255"/>
            <a:ext cx="870031" cy="781877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34AE7EA5-1094-447E-BAB6-172E7840770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598919" y="2583092"/>
            <a:ext cx="870031" cy="781877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57" name="Picture Placeholder 4">
            <a:extLst>
              <a:ext uri="{FF2B5EF4-FFF2-40B4-BE49-F238E27FC236}">
                <a16:creationId xmlns:a16="http://schemas.microsoft.com/office/drawing/2014/main" id="{473BF758-B501-4EDE-A362-3BFB8C46012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786529" y="4060429"/>
            <a:ext cx="870031" cy="781877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69" name="Picture Placeholder 4">
            <a:extLst>
              <a:ext uri="{FF2B5EF4-FFF2-40B4-BE49-F238E27FC236}">
                <a16:creationId xmlns:a16="http://schemas.microsoft.com/office/drawing/2014/main" id="{94CDA550-1457-4AE2-9C40-3F8B8B2BEFE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691913" y="4045530"/>
            <a:ext cx="870031" cy="781877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</a:t>
            </a:r>
          </a:p>
        </p:txBody>
      </p:sp>
      <p:sp>
        <p:nvSpPr>
          <p:cNvPr id="70" name="Picture Placeholder 4">
            <a:extLst>
              <a:ext uri="{FF2B5EF4-FFF2-40B4-BE49-F238E27FC236}">
                <a16:creationId xmlns:a16="http://schemas.microsoft.com/office/drawing/2014/main" id="{75770479-004A-4783-A547-9B762A7F22A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0568095" y="4018061"/>
            <a:ext cx="870031" cy="781877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4235348755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F96B3-AE16-3085-1AD3-B143E1207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41941"/>
            <a:ext cx="11520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96BE1-F208-9F31-9DB9-1B86277CA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00" y="1424676"/>
            <a:ext cx="11520000" cy="442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492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2" r:id="rId2"/>
    <p:sldLayoutId id="2147483718" r:id="rId3"/>
    <p:sldLayoutId id="2147483719" r:id="rId4"/>
    <p:sldLayoutId id="2147483720" r:id="rId5"/>
    <p:sldLayoutId id="2147483747" r:id="rId6"/>
    <p:sldLayoutId id="2147483741" r:id="rId7"/>
    <p:sldLayoutId id="2147483748" r:id="rId8"/>
    <p:sldLayoutId id="2147483749" r:id="rId9"/>
    <p:sldLayoutId id="2147483750" r:id="rId10"/>
    <p:sldLayoutId id="2147483754" r:id="rId11"/>
    <p:sldLayoutId id="2147483736" r:id="rId12"/>
    <p:sldLayoutId id="2147483693" r:id="rId13"/>
    <p:sldLayoutId id="2147483722" r:id="rId14"/>
    <p:sldLayoutId id="2147483723" r:id="rId15"/>
    <p:sldLayoutId id="2147483724" r:id="rId16"/>
    <p:sldLayoutId id="2147483752" r:id="rId17"/>
    <p:sldLayoutId id="2147483753" r:id="rId18"/>
    <p:sldLayoutId id="2147483726" r:id="rId19"/>
    <p:sldLayoutId id="2147483725" r:id="rId20"/>
    <p:sldLayoutId id="2147483751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57" r:id="rId28"/>
    <p:sldLayoutId id="2147483758" r:id="rId29"/>
  </p:sldLayoutIdLst>
  <p:transition spd="slow">
    <p:wipe dir="r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Name of presenter">
            <a:extLst>
              <a:ext uri="{FF2B5EF4-FFF2-40B4-BE49-F238E27FC236}">
                <a16:creationId xmlns:a16="http://schemas.microsoft.com/office/drawing/2014/main" id="{4AD9706C-C684-4052-B784-5AC97819C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434" y="824909"/>
            <a:ext cx="7027269" cy="1617208"/>
          </a:xfrm>
        </p:spPr>
        <p:txBody>
          <a:bodyPr>
            <a:normAutofit/>
          </a:bodyPr>
          <a:lstStyle/>
          <a:p>
            <a:r>
              <a:rPr lang="en-US" dirty="0"/>
              <a:t>JULES-SIF V1.0</a:t>
            </a:r>
            <a:endParaRPr lang="en-GB" dirty="0"/>
          </a:p>
        </p:txBody>
      </p:sp>
      <p:sp>
        <p:nvSpPr>
          <p:cNvPr id="4" name="Text Placeholder 3" descr="Organisation name">
            <a:extLst>
              <a:ext uri="{FF2B5EF4-FFF2-40B4-BE49-F238E27FC236}">
                <a16:creationId xmlns:a16="http://schemas.microsoft.com/office/drawing/2014/main" id="{2814FFC0-53ED-4D49-B635-2E266E63C4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434" y="1873406"/>
            <a:ext cx="6092339" cy="2620537"/>
          </a:xfrm>
        </p:spPr>
        <p:txBody>
          <a:bodyPr>
            <a:normAutofit/>
          </a:bodyPr>
          <a:lstStyle/>
          <a:p>
            <a:r>
              <a:rPr lang="en-US" dirty="0"/>
              <a:t>Tristan Quaife and Natalie Douglas</a:t>
            </a:r>
            <a:br>
              <a:rPr lang="en-US" dirty="0"/>
            </a:br>
            <a:r>
              <a:rPr lang="en-US" b="0" dirty="0"/>
              <a:t>University of Reading and National Centre for Earth Observation</a:t>
            </a:r>
          </a:p>
          <a:p>
            <a:r>
              <a:rPr lang="en-US" dirty="0"/>
              <a:t>Patrick McGuire </a:t>
            </a:r>
            <a:br>
              <a:rPr lang="en-US" b="0" dirty="0"/>
            </a:br>
            <a:r>
              <a:rPr lang="en-US" b="0" dirty="0"/>
              <a:t>University of Reading and National Centre for Atmospheric Science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580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ACFEB-2173-EF6D-6926-5E4289B7F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F6363C-7B56-CFDF-2134-7B2CD44D95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870" y="6366169"/>
            <a:ext cx="4965296" cy="365138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GB" dirty="0" err="1"/>
              <a:t>ristan</a:t>
            </a:r>
            <a:r>
              <a:rPr lang="en-GB" dirty="0"/>
              <a:t> Quaife | t.l.quaife@reading.ac.uk | University of Reading</a:t>
            </a:r>
          </a:p>
        </p:txBody>
      </p:sp>
      <p:pic>
        <p:nvPicPr>
          <p:cNvPr id="6" name="Picture 5" descr="A group of graphs on a white background&#10;&#10;AI-generated content may be incorrect.">
            <a:extLst>
              <a:ext uri="{FF2B5EF4-FFF2-40B4-BE49-F238E27FC236}">
                <a16:creationId xmlns:a16="http://schemas.microsoft.com/office/drawing/2014/main" id="{EACD2415-D28F-397B-7C85-9D1812481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9567" y="1548240"/>
            <a:ext cx="3752614" cy="3426301"/>
          </a:xfrm>
          <a:prstGeom prst="rect">
            <a:avLst/>
          </a:prstGeom>
        </p:spPr>
      </p:pic>
      <p:pic>
        <p:nvPicPr>
          <p:cNvPr id="8" name="Picture 7" descr="A group of graphs on a white background&#10;&#10;AI-generated content may be incorrect.">
            <a:extLst>
              <a:ext uri="{FF2B5EF4-FFF2-40B4-BE49-F238E27FC236}">
                <a16:creationId xmlns:a16="http://schemas.microsoft.com/office/drawing/2014/main" id="{016FF074-94E6-C85E-025F-24CA84048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20037" y="1548240"/>
            <a:ext cx="3653178" cy="3409633"/>
          </a:xfrm>
          <a:prstGeom prst="rect">
            <a:avLst/>
          </a:prstGeom>
        </p:spPr>
      </p:pic>
      <p:pic>
        <p:nvPicPr>
          <p:cNvPr id="10" name="Picture 9" descr="A group of graphs on a white background&#10;&#10;AI-generated content may be incorrect.">
            <a:extLst>
              <a:ext uri="{FF2B5EF4-FFF2-40B4-BE49-F238E27FC236}">
                <a16:creationId xmlns:a16="http://schemas.microsoft.com/office/drawing/2014/main" id="{C092A5C9-A4A1-A4F3-15C9-146016119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7758" y="1548241"/>
            <a:ext cx="3752614" cy="340963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B70322E-695B-1139-4F8F-BDF21E2133A4}"/>
              </a:ext>
            </a:extLst>
          </p:cNvPr>
          <p:cNvSpPr txBox="1">
            <a:spLocks/>
          </p:cNvSpPr>
          <p:nvPr/>
        </p:nvSpPr>
        <p:spPr>
          <a:xfrm>
            <a:off x="334537" y="160147"/>
            <a:ext cx="8737086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3600" dirty="0">
                <a:solidFill>
                  <a:schemeClr val="tx1"/>
                </a:solidFill>
              </a:rPr>
              <a:t>SIFMIP – JJA mean diurnal cycle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34249A-75B9-65BB-2657-82A1A7B66016}"/>
              </a:ext>
            </a:extLst>
          </p:cNvPr>
          <p:cNvGrpSpPr/>
          <p:nvPr/>
        </p:nvGrpSpPr>
        <p:grpSpPr>
          <a:xfrm>
            <a:off x="3395286" y="5214078"/>
            <a:ext cx="4718440" cy="737484"/>
            <a:chOff x="3395286" y="5214078"/>
            <a:chExt cx="4718440" cy="737484"/>
          </a:xfrm>
        </p:grpSpPr>
        <p:pic>
          <p:nvPicPr>
            <p:cNvPr id="12" name="Picture 11" descr="A group of graphs on a white background&#10;&#10;AI-generated content may be incorrect.">
              <a:extLst>
                <a:ext uri="{FF2B5EF4-FFF2-40B4-BE49-F238E27FC236}">
                  <a16:creationId xmlns:a16="http://schemas.microsoft.com/office/drawing/2014/main" id="{197B2210-ACC2-D2B6-23A5-B3FD19882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0305"/>
            <a:stretch>
              <a:fillRect/>
            </a:stretch>
          </p:blipFill>
          <p:spPr>
            <a:xfrm>
              <a:off x="3395286" y="5214078"/>
              <a:ext cx="2240956" cy="737484"/>
            </a:xfrm>
            <a:prstGeom prst="rect">
              <a:avLst/>
            </a:prstGeom>
          </p:spPr>
        </p:pic>
        <p:pic>
          <p:nvPicPr>
            <p:cNvPr id="3" name="Picture 2" descr="A group of graphs on a white background&#10;&#10;AI-generated content may be incorrect.">
              <a:extLst>
                <a:ext uri="{FF2B5EF4-FFF2-40B4-BE49-F238E27FC236}">
                  <a16:creationId xmlns:a16="http://schemas.microsoft.com/office/drawing/2014/main" id="{9AB1440E-20B7-E100-4C34-AE2497327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799" t="6134" r="63140" b="1"/>
            <a:stretch>
              <a:fillRect/>
            </a:stretch>
          </p:blipFill>
          <p:spPr>
            <a:xfrm>
              <a:off x="5636242" y="5214078"/>
              <a:ext cx="2477484" cy="737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31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198300F2-C41D-B480-6F53-CE06AFD77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091" y="0"/>
            <a:ext cx="8224572" cy="616842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4C64E3D-9C59-73AF-45A3-E6DB9DC83481}"/>
              </a:ext>
            </a:extLst>
          </p:cNvPr>
          <p:cNvSpPr txBox="1">
            <a:spLocks/>
          </p:cNvSpPr>
          <p:nvPr/>
        </p:nvSpPr>
        <p:spPr>
          <a:xfrm>
            <a:off x="401444" y="305112"/>
            <a:ext cx="2720897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SIF 740nm June 2019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39B74F5-657A-AE0A-1BF0-CF8EB23F85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870" y="6366169"/>
            <a:ext cx="4965296" cy="365138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GB" dirty="0" err="1"/>
              <a:t>ristan</a:t>
            </a:r>
            <a:r>
              <a:rPr lang="en-GB" dirty="0"/>
              <a:t> Quaife | t.l.quaife@reading.ac.uk | University of Reading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5D3832-5458-0120-CC77-1B08448334AA}"/>
              </a:ext>
            </a:extLst>
          </p:cNvPr>
          <p:cNvSpPr txBox="1"/>
          <p:nvPr/>
        </p:nvSpPr>
        <p:spPr>
          <a:xfrm>
            <a:off x="401444" y="1965960"/>
            <a:ext cx="4193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Amazon </a:t>
            </a:r>
            <a:r>
              <a:rPr lang="en-US" sz="2800" b="1" dirty="0"/>
              <a:t>dry season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Magnitudes reasonable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JULES overestimates in rainforest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JULES underestimates </a:t>
            </a:r>
            <a:br>
              <a:rPr lang="en-US" sz="2800" dirty="0"/>
            </a:br>
            <a:r>
              <a:rPr lang="en-US" sz="2800" dirty="0"/>
              <a:t>in the Cerrado…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…and Pantanal</a:t>
            </a:r>
          </a:p>
          <a:p>
            <a:endParaRPr lang="en-GB" sz="28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75703D-B6B0-FF3E-21FF-EABA41D4C813}"/>
              </a:ext>
            </a:extLst>
          </p:cNvPr>
          <p:cNvCxnSpPr>
            <a:cxnSpLocks/>
          </p:cNvCxnSpPr>
          <p:nvPr/>
        </p:nvCxnSpPr>
        <p:spPr>
          <a:xfrm flipV="1">
            <a:off x="3075522" y="2811780"/>
            <a:ext cx="6491388" cy="1956424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241775-E5F9-747A-FEB8-36EEA485DA22}"/>
              </a:ext>
            </a:extLst>
          </p:cNvPr>
          <p:cNvCxnSpPr>
            <a:cxnSpLocks/>
          </p:cNvCxnSpPr>
          <p:nvPr/>
        </p:nvCxnSpPr>
        <p:spPr>
          <a:xfrm flipV="1">
            <a:off x="4079695" y="2811780"/>
            <a:ext cx="2773341" cy="1133213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8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BA60E-EA8A-5081-65C8-B290455E2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997AD5-893E-DB6F-41B5-70E2BA0BC8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05091" y="0"/>
            <a:ext cx="8224571" cy="616842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ABEFC1E-D5A6-AFDC-EA33-5134290BF0B5}"/>
              </a:ext>
            </a:extLst>
          </p:cNvPr>
          <p:cNvSpPr txBox="1">
            <a:spLocks/>
          </p:cNvSpPr>
          <p:nvPr/>
        </p:nvSpPr>
        <p:spPr>
          <a:xfrm>
            <a:off x="379141" y="305113"/>
            <a:ext cx="2943922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SIF 740nm  January 2019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640987A-D6AD-2BC2-2571-DE722A7117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870" y="6366169"/>
            <a:ext cx="4965296" cy="365138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GB" dirty="0" err="1"/>
              <a:t>ristan</a:t>
            </a:r>
            <a:r>
              <a:rPr lang="en-GB" dirty="0"/>
              <a:t> Quaife | t.l.quaife@reading.ac.uk | University of Reading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FB9612-7475-4DBD-D082-0164AC244D43}"/>
              </a:ext>
            </a:extLst>
          </p:cNvPr>
          <p:cNvSpPr txBox="1"/>
          <p:nvPr/>
        </p:nvSpPr>
        <p:spPr>
          <a:xfrm>
            <a:off x="401444" y="1965960"/>
            <a:ext cx="41934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Amazon </a:t>
            </a:r>
            <a:r>
              <a:rPr lang="en-US" sz="2800" b="1" dirty="0"/>
              <a:t>wet season </a:t>
            </a:r>
            <a:r>
              <a:rPr lang="en-US" sz="2800" dirty="0"/>
              <a:t>magnitudes not as 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JULES doesn’t capture gradient in the rainforest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JULES remains too low in the Cerrado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JULES SIF in the Pantanal almost zero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7433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9CD7D-7DB1-E8C1-FEA1-768A169CB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F293489-02F3-8C6E-7023-5E592C7B97E6}"/>
              </a:ext>
            </a:extLst>
          </p:cNvPr>
          <p:cNvSpPr txBox="1">
            <a:spLocks/>
          </p:cNvSpPr>
          <p:nvPr/>
        </p:nvSpPr>
        <p:spPr>
          <a:xfrm>
            <a:off x="379140" y="305113"/>
            <a:ext cx="6008959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SIF 740nm 2019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2A1C4A9-B383-6AB7-3632-D7F49DBDC2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870" y="6366169"/>
            <a:ext cx="4965296" cy="365138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GB" dirty="0" err="1"/>
              <a:t>ristan</a:t>
            </a:r>
            <a:r>
              <a:rPr lang="en-GB" dirty="0"/>
              <a:t> Quaife | t.l.quaife@reading.ac.uk | University of Reading</a:t>
            </a:r>
          </a:p>
        </p:txBody>
      </p:sp>
      <p:pic>
        <p:nvPicPr>
          <p:cNvPr id="5" name="Picture 4" descr="A green and black map&#10;&#10;AI-generated content may be incorrect.">
            <a:extLst>
              <a:ext uri="{FF2B5EF4-FFF2-40B4-BE49-F238E27FC236}">
                <a16:creationId xmlns:a16="http://schemas.microsoft.com/office/drawing/2014/main" id="{50C75229-C237-6F97-BF78-1DAD63EF86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299" t="16375" r="26128" b="8104"/>
          <a:stretch>
            <a:fillRect/>
          </a:stretch>
        </p:blipFill>
        <p:spPr>
          <a:xfrm>
            <a:off x="697570" y="1771650"/>
            <a:ext cx="2667000" cy="3314700"/>
          </a:xfrm>
          <a:prstGeom prst="rect">
            <a:avLst/>
          </a:prstGeom>
        </p:spPr>
      </p:pic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8C934B4-CC2A-F544-5E45-3236F6104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20100"/>
            <a:ext cx="801370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0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434B7-DEBF-F460-67AF-297730C18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89C4DC9-CFEB-BFF4-C033-394E71456BCF}"/>
              </a:ext>
            </a:extLst>
          </p:cNvPr>
          <p:cNvSpPr txBox="1">
            <a:spLocks/>
          </p:cNvSpPr>
          <p:nvPr/>
        </p:nvSpPr>
        <p:spPr>
          <a:xfrm>
            <a:off x="379140" y="305113"/>
            <a:ext cx="6008959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SIF 740nm 2019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F4E7671-A55C-508F-22DE-8F2170B530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870" y="6366169"/>
            <a:ext cx="4965296" cy="365138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GB" dirty="0" err="1"/>
              <a:t>ristan</a:t>
            </a:r>
            <a:r>
              <a:rPr lang="en-GB" dirty="0"/>
              <a:t> Quaife | t.l.quaife@reading.ac.uk | University of Reading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B2A194-D0C1-0B02-353D-76242C7E19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62400" y="120100"/>
            <a:ext cx="8013700" cy="6010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83A800-FE76-F4C6-B2EF-4E77901038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035" t="16146" r="27865" b="8623"/>
          <a:stretch>
            <a:fillRect/>
          </a:stretch>
        </p:blipFill>
        <p:spPr>
          <a:xfrm>
            <a:off x="799170" y="1761714"/>
            <a:ext cx="24638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0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A133B-12FA-61BE-40BE-F552F7C1A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DEFEB-A6FD-743D-6AEC-F9FB07B0F4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38694" y="117718"/>
            <a:ext cx="7436266" cy="113188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Conclusions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D7BE21-4A40-8F62-A09F-5868B3E004C2}"/>
              </a:ext>
            </a:extLst>
          </p:cNvPr>
          <p:cNvSpPr txBox="1"/>
          <p:nvPr/>
        </p:nvSpPr>
        <p:spPr>
          <a:xfrm>
            <a:off x="3738694" y="1166842"/>
            <a:ext cx="682151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JULES-SIF V1.0 code now available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 Can be implemented for other models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Consistent with Sellers RT model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Includes spectral model, NPQ, and accounts for multiple scattering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Capable of highlighting shortcomings in JULES (e.g. modelling of Pantanal)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Currently working on (V1.1):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Angular signal (including hotspot)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Sunlit/shaded leaf separation</a:t>
            </a: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0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58ED84-89DB-201A-AAF7-46BAC1D4AE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30439" y="560070"/>
            <a:ext cx="8187959" cy="153162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Thanks!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t.l.quaife@reading.ac.uk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3" name="Picture 2" descr="A person wearing a helmet and a beard&#10;&#10;Description automatically generated">
            <a:extLst>
              <a:ext uri="{FF2B5EF4-FFF2-40B4-BE49-F238E27FC236}">
                <a16:creationId xmlns:a16="http://schemas.microsoft.com/office/drawing/2014/main" id="{33518C3C-A99E-2703-896B-63D088C6F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66" t="12328" r="21111" b="12540"/>
          <a:stretch/>
        </p:blipFill>
        <p:spPr>
          <a:xfrm rot="16200000">
            <a:off x="8234070" y="2545515"/>
            <a:ext cx="2941097" cy="26506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DF14F6-41BC-0F4F-7165-7E7768298583}"/>
              </a:ext>
            </a:extLst>
          </p:cNvPr>
          <p:cNvSpPr txBox="1"/>
          <p:nvPr/>
        </p:nvSpPr>
        <p:spPr>
          <a:xfrm>
            <a:off x="3330439" y="2625249"/>
            <a:ext cx="48888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JULES-SIF development funded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UKRI NCEO International Science Programme (NE/X006328/1)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NERC SPLICE (NE/W006596/1)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Horizon Europe EXPECT (101137656)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034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74F5A39-EB53-3F8A-C2CC-25E6F4A3C842}"/>
              </a:ext>
            </a:extLst>
          </p:cNvPr>
          <p:cNvSpPr txBox="1">
            <a:spLocks/>
          </p:cNvSpPr>
          <p:nvPr/>
        </p:nvSpPr>
        <p:spPr>
          <a:xfrm>
            <a:off x="334536" y="160147"/>
            <a:ext cx="10292575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3600" dirty="0">
                <a:solidFill>
                  <a:schemeClr val="tx1"/>
                </a:solidFill>
              </a:rPr>
              <a:t>JULES – The Joint UK Land Environment Simulator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55ED5-61C0-31FF-B76D-0C0AB4F2B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343" y="1374256"/>
            <a:ext cx="6592845" cy="4120528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70AAF4F-2926-A0D6-8907-6910AF9240DC}"/>
              </a:ext>
            </a:extLst>
          </p:cNvPr>
          <p:cNvSpPr txBox="1">
            <a:spLocks/>
          </p:cNvSpPr>
          <p:nvPr/>
        </p:nvSpPr>
        <p:spPr>
          <a:xfrm>
            <a:off x="334963" y="1497028"/>
            <a:ext cx="4686380" cy="43649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LSM of the UK Met Office, includes significant community </a:t>
            </a:r>
            <a:r>
              <a:rPr lang="en-GB">
                <a:solidFill>
                  <a:schemeClr val="tx1"/>
                </a:solidFill>
              </a:rPr>
              <a:t>input 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Part of UK NWP operations and climate models including UKESM</a:t>
            </a:r>
          </a:p>
          <a:p>
            <a:r>
              <a:rPr lang="en-GB" dirty="0">
                <a:solidFill>
                  <a:schemeClr val="tx1"/>
                </a:solidFill>
              </a:rPr>
              <a:t>Sellers two-stream model for canopy radiative transfer</a:t>
            </a:r>
          </a:p>
          <a:p>
            <a:r>
              <a:rPr lang="en-GB" dirty="0">
                <a:solidFill>
                  <a:schemeClr val="tx1"/>
                </a:solidFill>
              </a:rPr>
              <a:t>Farquhar or Collatz for GPP</a:t>
            </a:r>
          </a:p>
          <a:p>
            <a:r>
              <a:rPr lang="en-GB" dirty="0">
                <a:solidFill>
                  <a:schemeClr val="tx1"/>
                </a:solidFill>
              </a:rPr>
              <a:t>Simulations in this presentation forced by off-line meteorology</a:t>
            </a:r>
          </a:p>
          <a:p>
            <a:endParaRPr lang="en-GB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C894741-4306-2675-4830-4C225B5230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870" y="6366169"/>
            <a:ext cx="4965296" cy="365138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GB" dirty="0" err="1"/>
              <a:t>ristan</a:t>
            </a:r>
            <a:r>
              <a:rPr lang="en-GB" dirty="0"/>
              <a:t> Quaife | t.l.quaife@reading.ac.uk | University of Reading</a:t>
            </a:r>
          </a:p>
        </p:txBody>
      </p:sp>
    </p:spTree>
    <p:extLst>
      <p:ext uri="{BB962C8B-B14F-4D97-AF65-F5344CB8AC3E}">
        <p14:creationId xmlns:p14="http://schemas.microsoft.com/office/powerpoint/2010/main" val="22216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E9A67D8-5400-FE19-E7E1-FA730E628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870" y="6366169"/>
            <a:ext cx="4965296" cy="365138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GB" dirty="0" err="1"/>
              <a:t>ristan</a:t>
            </a:r>
            <a:r>
              <a:rPr lang="en-GB" dirty="0"/>
              <a:t> Quaife | t.l.quaife@reading.ac.uk | University of Reading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DE09CA-5869-A77D-FCCD-F82C79044752}"/>
              </a:ext>
            </a:extLst>
          </p:cNvPr>
          <p:cNvGrpSpPr/>
          <p:nvPr/>
        </p:nvGrpSpPr>
        <p:grpSpPr>
          <a:xfrm>
            <a:off x="8945758" y="2735049"/>
            <a:ext cx="2243114" cy="2256428"/>
            <a:chOff x="10837714" y="14508151"/>
            <a:chExt cx="8785472" cy="696854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5D658F9-C1A4-7C38-633E-EB6C9B37EE77}"/>
                </a:ext>
              </a:extLst>
            </p:cNvPr>
            <p:cNvGrpSpPr/>
            <p:nvPr/>
          </p:nvGrpSpPr>
          <p:grpSpPr>
            <a:xfrm>
              <a:off x="10837714" y="15284003"/>
              <a:ext cx="8785472" cy="6192688"/>
              <a:chOff x="10333658" y="15356011"/>
              <a:chExt cx="8785472" cy="619268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A97699A-8935-031F-677A-2B9BB54FF213}"/>
                  </a:ext>
                </a:extLst>
              </p:cNvPr>
              <p:cNvSpPr/>
              <p:nvPr/>
            </p:nvSpPr>
            <p:spPr bwMode="auto">
              <a:xfrm>
                <a:off x="10334154" y="16868179"/>
                <a:ext cx="8784976" cy="762314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381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29527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3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Rdg Vesta" pitchFamily="2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50DA5AF-C931-B354-8876-F1013B35959F}"/>
                  </a:ext>
                </a:extLst>
              </p:cNvPr>
              <p:cNvSpPr/>
              <p:nvPr/>
            </p:nvSpPr>
            <p:spPr bwMode="auto">
              <a:xfrm>
                <a:off x="10334154" y="15356011"/>
                <a:ext cx="8784976" cy="762314"/>
              </a:xfrm>
              <a:prstGeom prst="rect">
                <a:avLst/>
              </a:prstGeom>
              <a:solidFill>
                <a:srgbClr val="00B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29527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3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Rdg Vesta" pitchFamily="2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17B0783-7BD8-756F-15FF-FFBC24D1DE1E}"/>
                  </a:ext>
                </a:extLst>
              </p:cNvPr>
              <p:cNvSpPr/>
              <p:nvPr/>
            </p:nvSpPr>
            <p:spPr bwMode="auto">
              <a:xfrm>
                <a:off x="10334154" y="16119204"/>
                <a:ext cx="8784976" cy="762314"/>
              </a:xfrm>
              <a:prstGeom prst="rect">
                <a:avLst/>
              </a:prstGeom>
              <a:solidFill>
                <a:srgbClr val="00B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29527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3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Rdg Vesta" pitchFamily="2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E9D2968-A16B-9FC9-E7F4-161DE22217EB}"/>
                  </a:ext>
                </a:extLst>
              </p:cNvPr>
              <p:cNvSpPr/>
              <p:nvPr/>
            </p:nvSpPr>
            <p:spPr bwMode="auto">
              <a:xfrm>
                <a:off x="10334154" y="17804283"/>
                <a:ext cx="8784976" cy="762314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 w="381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29527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3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Rdg Vesta" pitchFamily="2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CA1A8BA-6321-3CF5-9F45-747F4B51BE98}"/>
                  </a:ext>
                </a:extLst>
              </p:cNvPr>
              <p:cNvSpPr/>
              <p:nvPr/>
            </p:nvSpPr>
            <p:spPr bwMode="auto">
              <a:xfrm>
                <a:off x="10333658" y="17615765"/>
                <a:ext cx="8784976" cy="189447"/>
              </a:xfrm>
              <a:prstGeom prst="rect">
                <a:avLst/>
              </a:pr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29527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3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Rdg Vesta" pitchFamily="2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3CF37D6-2632-5C7B-E4B6-3B1F339F3499}"/>
                  </a:ext>
                </a:extLst>
              </p:cNvPr>
              <p:cNvSpPr/>
              <p:nvPr/>
            </p:nvSpPr>
            <p:spPr bwMode="auto">
              <a:xfrm>
                <a:off x="10334154" y="18524363"/>
                <a:ext cx="8784976" cy="762314"/>
              </a:xfrm>
              <a:prstGeom prst="rect">
                <a:avLst/>
              </a:prstGeom>
              <a:solidFill>
                <a:srgbClr val="00B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29527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3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Rdg Vesta" pitchFamily="2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4E8EF5A-17D0-C6BA-A398-47C65AB4EF66}"/>
                  </a:ext>
                </a:extLst>
              </p:cNvPr>
              <p:cNvSpPr/>
              <p:nvPr/>
            </p:nvSpPr>
            <p:spPr bwMode="auto">
              <a:xfrm>
                <a:off x="10334154" y="19274217"/>
                <a:ext cx="8784976" cy="762314"/>
              </a:xfrm>
              <a:prstGeom prst="rect">
                <a:avLst/>
              </a:prstGeom>
              <a:solidFill>
                <a:srgbClr val="00B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29527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3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Rdg Vesta" pitchFamily="2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2048B97-44DC-3A20-A5AA-FE57D5596AF7}"/>
                  </a:ext>
                </a:extLst>
              </p:cNvPr>
              <p:cNvSpPr/>
              <p:nvPr/>
            </p:nvSpPr>
            <p:spPr bwMode="auto">
              <a:xfrm>
                <a:off x="10334154" y="20036531"/>
                <a:ext cx="8784976" cy="762314"/>
              </a:xfrm>
              <a:prstGeom prst="rect">
                <a:avLst/>
              </a:prstGeom>
              <a:solidFill>
                <a:srgbClr val="00B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29527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3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Rdg Vesta" pitchFamily="2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2557E32-202B-E04F-F9C1-62FF5CDADE67}"/>
                  </a:ext>
                </a:extLst>
              </p:cNvPr>
              <p:cNvSpPr/>
              <p:nvPr/>
            </p:nvSpPr>
            <p:spPr bwMode="auto">
              <a:xfrm>
                <a:off x="10334154" y="20786385"/>
                <a:ext cx="8784976" cy="762314"/>
              </a:xfrm>
              <a:prstGeom prst="rect">
                <a:avLst/>
              </a:prstGeom>
              <a:solidFill>
                <a:srgbClr val="00B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29527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3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Rdg Vesta" pitchFamily="2" charset="0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6CF3081-99AC-6B7B-B62D-4778F1E36FB2}"/>
                </a:ext>
              </a:extLst>
            </p:cNvPr>
            <p:cNvSpPr/>
            <p:nvPr/>
          </p:nvSpPr>
          <p:spPr bwMode="auto">
            <a:xfrm>
              <a:off x="10860515" y="15716051"/>
              <a:ext cx="8737200" cy="711279"/>
            </a:xfrm>
            <a:prstGeom prst="rect">
              <a:avLst/>
            </a:prstGeom>
            <a:solidFill>
              <a:srgbClr val="00B050">
                <a:alpha val="89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2952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dg Vesta" pitchFamily="2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D28BAE7-657B-9BD4-C730-F8C51239B932}"/>
                </a:ext>
              </a:extLst>
            </p:cNvPr>
            <p:cNvCxnSpPr/>
            <p:nvPr/>
          </p:nvCxnSpPr>
          <p:spPr bwMode="auto">
            <a:xfrm flipV="1">
              <a:off x="11302342" y="14508151"/>
              <a:ext cx="647576" cy="3116112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/>
              </a:solidFill>
              <a:prstDash val="solid"/>
              <a:round/>
              <a:headEnd type="oval" w="sm" len="sm"/>
              <a:tailEnd type="triangle" w="med" len="med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BC00B3D-86DB-16E9-1D0F-CF1C4E0893E8}"/>
                </a:ext>
              </a:extLst>
            </p:cNvPr>
            <p:cNvCxnSpPr/>
            <p:nvPr/>
          </p:nvCxnSpPr>
          <p:spPr bwMode="auto">
            <a:xfrm>
              <a:off x="11486282" y="16824606"/>
              <a:ext cx="320116" cy="1638123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2D9680C-F47F-F48A-F5FA-EF127C6A2321}"/>
                </a:ext>
              </a:extLst>
            </p:cNvPr>
            <p:cNvCxnSpPr/>
            <p:nvPr/>
          </p:nvCxnSpPr>
          <p:spPr bwMode="auto">
            <a:xfrm flipV="1">
              <a:off x="11806894" y="14566232"/>
              <a:ext cx="834285" cy="3886123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F504CF7-1DAC-510D-6671-7254FAE2B669}"/>
                </a:ext>
              </a:extLst>
            </p:cNvPr>
            <p:cNvCxnSpPr/>
            <p:nvPr/>
          </p:nvCxnSpPr>
          <p:spPr bwMode="auto">
            <a:xfrm>
              <a:off x="12155467" y="16822297"/>
              <a:ext cx="320116" cy="1638123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7E4354B-045D-49A6-C603-59CF80905519}"/>
                </a:ext>
              </a:extLst>
            </p:cNvPr>
            <p:cNvCxnSpPr/>
            <p:nvPr/>
          </p:nvCxnSpPr>
          <p:spPr bwMode="auto">
            <a:xfrm flipV="1">
              <a:off x="12476079" y="14563923"/>
              <a:ext cx="834285" cy="3886123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418B056-2C82-418E-BD23-585161814E34}"/>
                </a:ext>
              </a:extLst>
            </p:cNvPr>
            <p:cNvCxnSpPr/>
            <p:nvPr/>
          </p:nvCxnSpPr>
          <p:spPr bwMode="auto">
            <a:xfrm>
              <a:off x="12854434" y="16822297"/>
              <a:ext cx="320116" cy="1638123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/>
              </a:solidFill>
              <a:prstDash val="dash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C1565AB-0494-9D10-6162-95315582906C}"/>
                </a:ext>
              </a:extLst>
            </p:cNvPr>
            <p:cNvCxnSpPr/>
            <p:nvPr/>
          </p:nvCxnSpPr>
          <p:spPr bwMode="auto">
            <a:xfrm flipV="1">
              <a:off x="13175046" y="14563923"/>
              <a:ext cx="834285" cy="3886123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/>
              </a:solidFill>
              <a:prstDash val="dash"/>
              <a:round/>
              <a:headEnd type="none" w="sm" len="sm"/>
              <a:tailEnd type="triangle" w="med" len="med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939ED8F-1F94-372E-7552-1DCEBA180EE4}"/>
                </a:ext>
              </a:extLst>
            </p:cNvPr>
            <p:cNvCxnSpPr/>
            <p:nvPr/>
          </p:nvCxnSpPr>
          <p:spPr bwMode="auto">
            <a:xfrm>
              <a:off x="15803993" y="16824606"/>
              <a:ext cx="320116" cy="1638123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88C07C0-A903-DADF-D46E-949352BAFFBC}"/>
                </a:ext>
              </a:extLst>
            </p:cNvPr>
            <p:cNvCxnSpPr/>
            <p:nvPr/>
          </p:nvCxnSpPr>
          <p:spPr bwMode="auto">
            <a:xfrm flipV="1">
              <a:off x="16124605" y="14566232"/>
              <a:ext cx="834285" cy="3886123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98FA914-4921-4ECC-90AE-32CB0CFEDF8D}"/>
                </a:ext>
              </a:extLst>
            </p:cNvPr>
            <p:cNvCxnSpPr/>
            <p:nvPr/>
          </p:nvCxnSpPr>
          <p:spPr bwMode="auto">
            <a:xfrm>
              <a:off x="16473178" y="16822297"/>
              <a:ext cx="320116" cy="1638123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F7801ED-142E-D765-687B-F6F30FCB6AF3}"/>
                </a:ext>
              </a:extLst>
            </p:cNvPr>
            <p:cNvCxnSpPr/>
            <p:nvPr/>
          </p:nvCxnSpPr>
          <p:spPr bwMode="auto">
            <a:xfrm flipV="1">
              <a:off x="16793790" y="14563923"/>
              <a:ext cx="834285" cy="3886123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8DC0116-D139-D5FF-46CC-67DF0886A1E4}"/>
                </a:ext>
              </a:extLst>
            </p:cNvPr>
            <p:cNvCxnSpPr/>
            <p:nvPr/>
          </p:nvCxnSpPr>
          <p:spPr bwMode="auto">
            <a:xfrm>
              <a:off x="17172145" y="16822297"/>
              <a:ext cx="320116" cy="1638123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/>
              </a:solidFill>
              <a:prstDash val="dash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7F8B07A-7D16-F677-FE18-BF25831F7195}"/>
                </a:ext>
              </a:extLst>
            </p:cNvPr>
            <p:cNvCxnSpPr/>
            <p:nvPr/>
          </p:nvCxnSpPr>
          <p:spPr bwMode="auto">
            <a:xfrm flipV="1">
              <a:off x="17492757" y="14563923"/>
              <a:ext cx="834285" cy="3886123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/>
              </a:solidFill>
              <a:prstDash val="dash"/>
              <a:round/>
              <a:headEnd type="none" w="sm" len="sm"/>
              <a:tailEnd type="triangle" w="med" len="med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24C7063-BDC8-99C6-F0F1-0FD3999D9168}"/>
                </a:ext>
              </a:extLst>
            </p:cNvPr>
            <p:cNvCxnSpPr/>
            <p:nvPr/>
          </p:nvCxnSpPr>
          <p:spPr bwMode="auto">
            <a:xfrm flipV="1">
              <a:off x="15446722" y="14566232"/>
              <a:ext cx="834285" cy="3886123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0E530F2-3CE7-32B9-130B-FEE96A5DF3AD}"/>
                </a:ext>
              </a:extLst>
            </p:cNvPr>
            <p:cNvCxnSpPr/>
            <p:nvPr/>
          </p:nvCxnSpPr>
          <p:spPr bwMode="auto">
            <a:xfrm>
              <a:off x="15330696" y="17649925"/>
              <a:ext cx="116026" cy="784369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/>
              </a:solidFill>
              <a:prstDash val="solid"/>
              <a:round/>
              <a:headEnd type="oval" w="sm" len="sm"/>
              <a:tailEnd type="none" w="lg" len="lg"/>
            </a:ln>
            <a:effectLst/>
          </p:spPr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E6A5BD2-5C71-9E5E-9B03-3FA7E68E40C7}"/>
                </a:ext>
              </a:extLst>
            </p:cNvPr>
            <p:cNvSpPr/>
            <p:nvPr/>
          </p:nvSpPr>
          <p:spPr bwMode="auto">
            <a:xfrm>
              <a:off x="10860515" y="18956411"/>
              <a:ext cx="8737200" cy="711279"/>
            </a:xfrm>
            <a:prstGeom prst="rect">
              <a:avLst/>
            </a:prstGeom>
            <a:solidFill>
              <a:srgbClr val="00B050">
                <a:alpha val="89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2952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dg Vesta" pitchFamily="2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A3EAED2-9949-F962-12AC-D17C59D952C3}"/>
                </a:ext>
              </a:extLst>
            </p:cNvPr>
            <p:cNvSpPr/>
            <p:nvPr/>
          </p:nvSpPr>
          <p:spPr bwMode="auto">
            <a:xfrm>
              <a:off x="10859562" y="19604483"/>
              <a:ext cx="8737200" cy="711279"/>
            </a:xfrm>
            <a:prstGeom prst="rect">
              <a:avLst/>
            </a:prstGeom>
            <a:solidFill>
              <a:srgbClr val="00B050">
                <a:alpha val="89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2952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dg Vesta" pitchFamily="2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6180213-3BBF-A67B-9D8A-A79808EFC7EA}"/>
                </a:ext>
              </a:extLst>
            </p:cNvPr>
            <p:cNvSpPr/>
            <p:nvPr/>
          </p:nvSpPr>
          <p:spPr bwMode="auto">
            <a:xfrm>
              <a:off x="10864634" y="20333364"/>
              <a:ext cx="8737200" cy="711279"/>
            </a:xfrm>
            <a:prstGeom prst="rect">
              <a:avLst/>
            </a:prstGeom>
            <a:solidFill>
              <a:srgbClr val="00B050">
                <a:alpha val="89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2952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dg Vesta" pitchFamily="2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F44212D-3C1F-6B4A-0D6B-B1D403D1EB48}"/>
                </a:ext>
              </a:extLst>
            </p:cNvPr>
            <p:cNvCxnSpPr/>
            <p:nvPr/>
          </p:nvCxnSpPr>
          <p:spPr bwMode="auto">
            <a:xfrm>
              <a:off x="13574514" y="16822297"/>
              <a:ext cx="320116" cy="1638123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>
                  <a:alpha val="64000"/>
                </a:srgbClr>
              </a:solidFill>
              <a:prstDash val="dash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D9EF708-00F8-D178-9F21-34D8D7133743}"/>
                </a:ext>
              </a:extLst>
            </p:cNvPr>
            <p:cNvCxnSpPr/>
            <p:nvPr/>
          </p:nvCxnSpPr>
          <p:spPr bwMode="auto">
            <a:xfrm flipV="1">
              <a:off x="13895126" y="14563923"/>
              <a:ext cx="834285" cy="3886123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>
                  <a:alpha val="64000"/>
                </a:srgbClr>
              </a:solidFill>
              <a:prstDash val="dash"/>
              <a:round/>
              <a:headEnd type="none" w="sm" len="sm"/>
              <a:tailEnd type="triangle" w="med" len="med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0AD1ABC-6A4C-F7CF-6F3D-481B6F2D1C5D}"/>
                </a:ext>
              </a:extLst>
            </p:cNvPr>
            <p:cNvCxnSpPr/>
            <p:nvPr/>
          </p:nvCxnSpPr>
          <p:spPr bwMode="auto">
            <a:xfrm>
              <a:off x="17892225" y="16822297"/>
              <a:ext cx="320116" cy="1638123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>
                  <a:alpha val="64000"/>
                </a:srgbClr>
              </a:solidFill>
              <a:prstDash val="dash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E383587-4C02-9388-504C-FEF86636C2A1}"/>
                </a:ext>
              </a:extLst>
            </p:cNvPr>
            <p:cNvCxnSpPr/>
            <p:nvPr/>
          </p:nvCxnSpPr>
          <p:spPr bwMode="auto">
            <a:xfrm flipV="1">
              <a:off x="18212837" y="14563923"/>
              <a:ext cx="834285" cy="3886123"/>
            </a:xfrm>
            <a:prstGeom prst="straightConnector1">
              <a:avLst/>
            </a:prstGeom>
            <a:solidFill>
              <a:schemeClr val="tx2"/>
            </a:solidFill>
            <a:ln w="50800" cap="flat" cmpd="sng" algn="ctr">
              <a:solidFill>
                <a:srgbClr val="FF6600">
                  <a:alpha val="64000"/>
                </a:srgbClr>
              </a:solidFill>
              <a:prstDash val="dash"/>
              <a:round/>
              <a:headEnd type="none" w="sm" len="sm"/>
              <a:tailEnd type="triangle" w="med" len="med"/>
            </a:ln>
            <a:effectLst/>
          </p:spPr>
        </p:cxn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CCDE3D46-8F48-62E2-8FBD-61C1B8896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88" y="2819811"/>
            <a:ext cx="3610285" cy="2256428"/>
          </a:xfrm>
          <a:prstGeom prst="rect">
            <a:avLst/>
          </a:prstGeom>
        </p:spPr>
      </p:pic>
      <p:pic>
        <p:nvPicPr>
          <p:cNvPr id="51" name="Graphic 50" descr="Leaf with solid fill">
            <a:extLst>
              <a:ext uri="{FF2B5EF4-FFF2-40B4-BE49-F238E27FC236}">
                <a16:creationId xmlns:a16="http://schemas.microsoft.com/office/drawing/2014/main" id="{053D7175-3C9C-9E46-72BB-2B650D33A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0276" y="2966757"/>
            <a:ext cx="2066207" cy="2066207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575504DE-5685-8490-A4B9-6350DF79BC7D}"/>
              </a:ext>
            </a:extLst>
          </p:cNvPr>
          <p:cNvSpPr txBox="1">
            <a:spLocks/>
          </p:cNvSpPr>
          <p:nvPr/>
        </p:nvSpPr>
        <p:spPr>
          <a:xfrm>
            <a:off x="334537" y="160147"/>
            <a:ext cx="8737086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3600" dirty="0">
                <a:solidFill>
                  <a:schemeClr val="tx1"/>
                </a:solidFill>
              </a:rPr>
              <a:t>JULES-SIF schematic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E7A3B73A-3275-FB7A-D84D-6F3579757BA7}"/>
              </a:ext>
            </a:extLst>
          </p:cNvPr>
          <p:cNvSpPr txBox="1">
            <a:spLocks/>
          </p:cNvSpPr>
          <p:nvPr/>
        </p:nvSpPr>
        <p:spPr>
          <a:xfrm>
            <a:off x="1701860" y="5143398"/>
            <a:ext cx="1694539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JULES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15AD26DD-EB5E-480E-E644-82B767DB3659}"/>
              </a:ext>
            </a:extLst>
          </p:cNvPr>
          <p:cNvSpPr txBox="1">
            <a:spLocks/>
          </p:cNvSpPr>
          <p:nvPr/>
        </p:nvSpPr>
        <p:spPr>
          <a:xfrm>
            <a:off x="5399125" y="5140799"/>
            <a:ext cx="2066207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Leaf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level SIF model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31B4B572-F042-6702-DDC6-FEA233B970D7}"/>
              </a:ext>
            </a:extLst>
          </p:cNvPr>
          <p:cNvSpPr txBox="1">
            <a:spLocks/>
          </p:cNvSpPr>
          <p:nvPr/>
        </p:nvSpPr>
        <p:spPr>
          <a:xfrm>
            <a:off x="9193084" y="5234281"/>
            <a:ext cx="1949670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L2SM-SIF</a:t>
            </a: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B88E7FE3-CBFC-9BA6-3F55-AD6195D8FFF6}"/>
              </a:ext>
            </a:extLst>
          </p:cNvPr>
          <p:cNvSpPr/>
          <p:nvPr/>
        </p:nvSpPr>
        <p:spPr>
          <a:xfrm>
            <a:off x="4728117" y="3902927"/>
            <a:ext cx="628728" cy="272478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55D82905-699F-447C-A00A-C56202064E47}"/>
              </a:ext>
            </a:extLst>
          </p:cNvPr>
          <p:cNvSpPr/>
          <p:nvPr/>
        </p:nvSpPr>
        <p:spPr>
          <a:xfrm>
            <a:off x="7593170" y="3852470"/>
            <a:ext cx="628728" cy="272478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7F018D60-7CA7-B823-3E28-BDF72ED2C674}"/>
              </a:ext>
            </a:extLst>
          </p:cNvPr>
          <p:cNvSpPr/>
          <p:nvPr/>
        </p:nvSpPr>
        <p:spPr>
          <a:xfrm rot="16200000">
            <a:off x="9814401" y="2108097"/>
            <a:ext cx="628728" cy="272478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D28C6391-459A-B0DC-2C24-844D5CB33170}"/>
              </a:ext>
            </a:extLst>
          </p:cNvPr>
          <p:cNvSpPr txBox="1">
            <a:spLocks/>
          </p:cNvSpPr>
          <p:nvPr/>
        </p:nvSpPr>
        <p:spPr>
          <a:xfrm>
            <a:off x="8971416" y="701969"/>
            <a:ext cx="2242987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Canopy-leaving SIF</a:t>
            </a:r>
          </a:p>
        </p:txBody>
      </p:sp>
      <p:sp>
        <p:nvSpPr>
          <p:cNvPr id="60" name="Left Brace 59">
            <a:extLst>
              <a:ext uri="{FF2B5EF4-FFF2-40B4-BE49-F238E27FC236}">
                <a16:creationId xmlns:a16="http://schemas.microsoft.com/office/drawing/2014/main" id="{AE4B61F9-5B29-1E1A-B3C3-0608AF3E63CA}"/>
              </a:ext>
            </a:extLst>
          </p:cNvPr>
          <p:cNvSpPr/>
          <p:nvPr/>
        </p:nvSpPr>
        <p:spPr>
          <a:xfrm rot="16200000">
            <a:off x="4741319" y="1205068"/>
            <a:ext cx="628729" cy="2495027"/>
          </a:xfrm>
          <a:prstGeom prst="leftBrace">
            <a:avLst>
              <a:gd name="adj1" fmla="val 37784"/>
              <a:gd name="adj2" fmla="val 50000"/>
            </a:avLst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DA9D648-6D1A-8C33-5914-D510ED1B04D2}"/>
              </a:ext>
            </a:extLst>
          </p:cNvPr>
          <p:cNvCxnSpPr>
            <a:cxnSpLocks/>
            <a:stCxn id="60" idx="1"/>
          </p:cNvCxnSpPr>
          <p:nvPr/>
        </p:nvCxnSpPr>
        <p:spPr>
          <a:xfrm flipH="1">
            <a:off x="5042481" y="2766946"/>
            <a:ext cx="13203" cy="1012081"/>
          </a:xfrm>
          <a:prstGeom prst="straightConnector1">
            <a:avLst/>
          </a:prstGeom>
          <a:ln w="508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itle 1">
            <a:extLst>
              <a:ext uri="{FF2B5EF4-FFF2-40B4-BE49-F238E27FC236}">
                <a16:creationId xmlns:a16="http://schemas.microsoft.com/office/drawing/2014/main" id="{8A69E56A-4F21-E651-7B25-52340B6A53E9}"/>
              </a:ext>
            </a:extLst>
          </p:cNvPr>
          <p:cNvSpPr txBox="1">
            <a:spLocks/>
          </p:cNvSpPr>
          <p:nvPr/>
        </p:nvSpPr>
        <p:spPr>
          <a:xfrm>
            <a:off x="3562367" y="1113079"/>
            <a:ext cx="2986397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Absorbed photons, electron transport, leaf temperature</a:t>
            </a:r>
            <a:endParaRPr lang="en-GB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4" name="Left Brace 63">
            <a:extLst>
              <a:ext uri="{FF2B5EF4-FFF2-40B4-BE49-F238E27FC236}">
                <a16:creationId xmlns:a16="http://schemas.microsoft.com/office/drawing/2014/main" id="{39F1B3EB-C393-E931-DA92-D5BF08F93F30}"/>
              </a:ext>
            </a:extLst>
          </p:cNvPr>
          <p:cNvSpPr/>
          <p:nvPr/>
        </p:nvSpPr>
        <p:spPr>
          <a:xfrm rot="16200000">
            <a:off x="7694004" y="1641776"/>
            <a:ext cx="416491" cy="1806498"/>
          </a:xfrm>
          <a:prstGeom prst="leftBrace">
            <a:avLst>
              <a:gd name="adj1" fmla="val 37784"/>
              <a:gd name="adj2" fmla="val 50000"/>
            </a:avLst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9CF5C38-37AF-D2F3-4AD4-ABFE974D777C}"/>
              </a:ext>
            </a:extLst>
          </p:cNvPr>
          <p:cNvCxnSpPr>
            <a:stCxn id="64" idx="1"/>
          </p:cNvCxnSpPr>
          <p:nvPr/>
        </p:nvCxnSpPr>
        <p:spPr>
          <a:xfrm flipH="1">
            <a:off x="7902249" y="2753271"/>
            <a:ext cx="1" cy="1012081"/>
          </a:xfrm>
          <a:prstGeom prst="straightConnector1">
            <a:avLst/>
          </a:prstGeom>
          <a:ln w="508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1">
            <a:extLst>
              <a:ext uri="{FF2B5EF4-FFF2-40B4-BE49-F238E27FC236}">
                <a16:creationId xmlns:a16="http://schemas.microsoft.com/office/drawing/2014/main" id="{667D3753-A0FC-DB12-B422-B1A485DD85B3}"/>
              </a:ext>
            </a:extLst>
          </p:cNvPr>
          <p:cNvSpPr txBox="1">
            <a:spLocks/>
          </p:cNvSpPr>
          <p:nvPr/>
        </p:nvSpPr>
        <p:spPr>
          <a:xfrm>
            <a:off x="6672098" y="758658"/>
            <a:ext cx="2460302" cy="1696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Fluoresced photons at required wavelength</a:t>
            </a:r>
            <a:endParaRPr lang="en-GB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274A172C-E8C8-EF90-1D24-ED2AC4F4CF4F}"/>
              </a:ext>
            </a:extLst>
          </p:cNvPr>
          <p:cNvSpPr/>
          <p:nvPr/>
        </p:nvSpPr>
        <p:spPr>
          <a:xfrm rot="5400000">
            <a:off x="1965706" y="2179341"/>
            <a:ext cx="628728" cy="272478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E2F18BC7-743A-0482-D783-0D2748FF5D64}"/>
              </a:ext>
            </a:extLst>
          </p:cNvPr>
          <p:cNvSpPr txBox="1">
            <a:spLocks/>
          </p:cNvSpPr>
          <p:nvPr/>
        </p:nvSpPr>
        <p:spPr>
          <a:xfrm>
            <a:off x="822168" y="1130827"/>
            <a:ext cx="2727114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Environmental data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C4C13A-3052-D748-0F69-34B16B9082E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82950" y="3080166"/>
            <a:ext cx="179143" cy="602455"/>
          </a:xfrm>
          <a:prstGeom prst="straightConnector1">
            <a:avLst/>
          </a:prstGeom>
          <a:solidFill>
            <a:schemeClr val="tx2"/>
          </a:solidFill>
          <a:ln w="38100" cap="flat" cmpd="sng" algn="ctr">
            <a:solidFill>
              <a:srgbClr val="FF6600"/>
            </a:solidFill>
            <a:prstDash val="solid"/>
            <a:round/>
            <a:headEnd type="oval" w="sm" len="sm"/>
            <a:tailEnd type="triangle" w="med" len="med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1AB10D-7875-2F4F-D4D3-ADAFAA9E96CE}"/>
              </a:ext>
            </a:extLst>
          </p:cNvPr>
          <p:cNvCxnSpPr>
            <a:cxnSpLocks/>
          </p:cNvCxnSpPr>
          <p:nvPr/>
        </p:nvCxnSpPr>
        <p:spPr bwMode="auto">
          <a:xfrm flipV="1">
            <a:off x="6455958" y="3189735"/>
            <a:ext cx="431972" cy="481740"/>
          </a:xfrm>
          <a:prstGeom prst="straightConnector1">
            <a:avLst/>
          </a:prstGeom>
          <a:solidFill>
            <a:schemeClr val="tx2"/>
          </a:solidFill>
          <a:ln w="38100" cap="flat" cmpd="sng" algn="ctr">
            <a:solidFill>
              <a:srgbClr val="FF6600"/>
            </a:solidFill>
            <a:prstDash val="solid"/>
            <a:round/>
            <a:headEnd type="oval" w="sm" len="sm"/>
            <a:tailEnd type="triangle" w="med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3DB907-CE43-10A9-D3B8-4BB17479FD98}"/>
              </a:ext>
            </a:extLst>
          </p:cNvPr>
          <p:cNvCxnSpPr>
            <a:cxnSpLocks/>
          </p:cNvCxnSpPr>
          <p:nvPr/>
        </p:nvCxnSpPr>
        <p:spPr bwMode="auto">
          <a:xfrm flipV="1">
            <a:off x="6455912" y="2923734"/>
            <a:ext cx="335100" cy="771334"/>
          </a:xfrm>
          <a:prstGeom prst="straightConnector1">
            <a:avLst/>
          </a:prstGeom>
          <a:solidFill>
            <a:schemeClr val="tx2"/>
          </a:solidFill>
          <a:ln w="38100" cap="flat" cmpd="sng" algn="ctr">
            <a:solidFill>
              <a:srgbClr val="FF6600"/>
            </a:solidFill>
            <a:prstDash val="solid"/>
            <a:round/>
            <a:headEnd type="oval" w="sm" len="sm"/>
            <a:tailEnd type="triangle" w="med" len="med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C2B5BC-277F-D815-A35B-1E739B6B6615}"/>
              </a:ext>
            </a:extLst>
          </p:cNvPr>
          <p:cNvCxnSpPr>
            <a:cxnSpLocks/>
          </p:cNvCxnSpPr>
          <p:nvPr/>
        </p:nvCxnSpPr>
        <p:spPr bwMode="auto">
          <a:xfrm flipV="1">
            <a:off x="6464695" y="2732089"/>
            <a:ext cx="94524" cy="949676"/>
          </a:xfrm>
          <a:prstGeom prst="straightConnector1">
            <a:avLst/>
          </a:prstGeom>
          <a:solidFill>
            <a:schemeClr val="tx2"/>
          </a:solidFill>
          <a:ln w="38100" cap="flat" cmpd="sng" algn="ctr">
            <a:solidFill>
              <a:srgbClr val="FF6600"/>
            </a:solidFill>
            <a:prstDash val="solid"/>
            <a:round/>
            <a:headEnd type="oval" w="sm" len="sm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5212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8">
                <a:extLst>
                  <a:ext uri="{FF2B5EF4-FFF2-40B4-BE49-F238E27FC236}">
                    <a16:creationId xmlns:a16="http://schemas.microsoft.com/office/drawing/2014/main" id="{D3482748-1982-6FCB-9BA3-ECAB2F5E14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537" y="1292035"/>
                <a:ext cx="8318387" cy="434860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solidFill>
                      <a:schemeClr val="tx1"/>
                    </a:solidFill>
                  </a:rPr>
                  <a:t>Following van der </a:t>
                </a:r>
                <a:r>
                  <a:rPr lang="en-GB" dirty="0" err="1">
                    <a:solidFill>
                      <a:schemeClr val="tx1"/>
                    </a:solidFill>
                  </a:rPr>
                  <a:t>Tol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:r>
                  <a:rPr lang="en-GB" i="1" dirty="0">
                    <a:solidFill>
                      <a:schemeClr val="tx1"/>
                    </a:solidFill>
                  </a:rPr>
                  <a:t>et al.</a:t>
                </a:r>
                <a:r>
                  <a:rPr lang="en-GB" dirty="0">
                    <a:solidFill>
                      <a:schemeClr val="tx1"/>
                    </a:solidFill>
                  </a:rPr>
                  <a:t> (2014), quantum SIF yield: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200" dirty="0">
                  <a:solidFill>
                    <a:schemeClr val="tx1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𝐹𝑡</m:t>
                          </m:r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GB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GB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GB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𝑃𝐴𝑅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sSup>
                            <m:sSupPr>
                              <m:ctrlPr>
                                <a:rPr lang="en-GB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en-GB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GB" sz="800" dirty="0">
                  <a:solidFill>
                    <a:schemeClr val="tx1"/>
                  </a:solidFill>
                </a:endParaRPr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is the rate of electron transport in layer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,</a:t>
                </a:r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𝑃𝐴𝑅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is the PAR absorbed in the layer,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sSup>
                          <m:sSupPr>
                            <m:ctrlP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is the maximum SIF yield (taking NPQ into account)</a:t>
                </a:r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Assuming isotropic emissions, SIF in layer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is given by: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200" dirty="0">
                  <a:solidFill>
                    <a:schemeClr val="tx1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  <m:sSub>
                        <m:sSubPr>
                          <m:ctrlP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GB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𝑃𝐴𝑅</m:t>
                          </m:r>
                        </m:e>
                        <m:sub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8">
                <a:extLst>
                  <a:ext uri="{FF2B5EF4-FFF2-40B4-BE49-F238E27FC236}">
                    <a16:creationId xmlns:a16="http://schemas.microsoft.com/office/drawing/2014/main" id="{D3482748-1982-6FCB-9BA3-ECAB2F5E1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37" y="1292035"/>
                <a:ext cx="8318387" cy="4348602"/>
              </a:xfrm>
              <a:prstGeom prst="rect">
                <a:avLst/>
              </a:prstGeom>
              <a:blipFill>
                <a:blip r:embed="rId2"/>
                <a:stretch>
                  <a:fillRect l="-1026" t="-19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B8F8EBA-D5A4-E173-B2CA-BBFCA32E86DD}"/>
              </a:ext>
            </a:extLst>
          </p:cNvPr>
          <p:cNvSpPr/>
          <p:nvPr/>
        </p:nvSpPr>
        <p:spPr>
          <a:xfrm>
            <a:off x="9145586" y="5246522"/>
            <a:ext cx="2296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Dietzel65 [CC BY-SA 4.0], Wikimedia Commons</a:t>
            </a:r>
          </a:p>
        </p:txBody>
      </p:sp>
      <p:pic>
        <p:nvPicPr>
          <p:cNvPr id="5" name="Picture 2" descr="File:Zz Plagiomnium undulatum fluorescence.jpg">
            <a:extLst>
              <a:ext uri="{FF2B5EF4-FFF2-40B4-BE49-F238E27FC236}">
                <a16:creationId xmlns:a16="http://schemas.microsoft.com/office/drawing/2014/main" id="{986C1600-641A-EDD5-C96A-97F86585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236" y="1497028"/>
            <a:ext cx="24638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FF32C3-5750-556A-8F4B-1ABDF6992FD6}"/>
              </a:ext>
            </a:extLst>
          </p:cNvPr>
          <p:cNvSpPr txBox="1">
            <a:spLocks/>
          </p:cNvSpPr>
          <p:nvPr/>
        </p:nvSpPr>
        <p:spPr>
          <a:xfrm>
            <a:off x="334537" y="160147"/>
            <a:ext cx="8737086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3600" dirty="0">
                <a:solidFill>
                  <a:schemeClr val="tx1"/>
                </a:solidFill>
              </a:rPr>
              <a:t>Leaf scale SIF model – total SIF emission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A6168BF-799C-1D6B-48BC-43D9993779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870" y="6366169"/>
            <a:ext cx="4965296" cy="365138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GB" dirty="0" err="1"/>
              <a:t>ristan</a:t>
            </a:r>
            <a:r>
              <a:rPr lang="en-GB" dirty="0"/>
              <a:t> Quaife | t.l.quaife@reading.ac.uk | University of Reading</a:t>
            </a:r>
          </a:p>
        </p:txBody>
      </p:sp>
    </p:spTree>
    <p:extLst>
      <p:ext uri="{BB962C8B-B14F-4D97-AF65-F5344CB8AC3E}">
        <p14:creationId xmlns:p14="http://schemas.microsoft.com/office/powerpoint/2010/main" val="80356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E743E-6672-961F-3B3B-3E6933313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8">
                <a:extLst>
                  <a:ext uri="{FF2B5EF4-FFF2-40B4-BE49-F238E27FC236}">
                    <a16:creationId xmlns:a16="http://schemas.microsoft.com/office/drawing/2014/main" id="{1D494790-68D3-DB39-7AA9-04995BDB88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537" y="1292035"/>
                <a:ext cx="8541834" cy="434860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I</a:t>
                </a:r>
                <a:r>
                  <a:rPr lang="en-GB" dirty="0" err="1">
                    <a:solidFill>
                      <a:schemeClr val="tx1"/>
                    </a:solidFill>
                  </a:rPr>
                  <a:t>nput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:r>
                  <a:rPr lang="en-GB" b="1" dirty="0">
                    <a:solidFill>
                      <a:schemeClr val="tx1"/>
                    </a:solidFill>
                  </a:rPr>
                  <a:t>chlorophyl fluorescence spectra </a:t>
                </a:r>
                <a:r>
                  <a:rPr lang="en-GB" dirty="0">
                    <a:solidFill>
                      <a:schemeClr val="tx1"/>
                    </a:solidFill>
                  </a:rPr>
                  <a:t>and </a:t>
                </a:r>
                <a:r>
                  <a:rPr lang="en-GB" b="1" dirty="0">
                    <a:solidFill>
                      <a:schemeClr val="tx1"/>
                    </a:solidFill>
                  </a:rPr>
                  <a:t>leaf level spectra</a:t>
                </a:r>
                <a:r>
                  <a:rPr lang="en-GB" dirty="0">
                    <a:solidFill>
                      <a:schemeClr val="tx1"/>
                    </a:solidFill>
                  </a:rPr>
                  <a:t> of reflectance and transmission (from measurements or models)</a:t>
                </a:r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Split leaf into two halves with equal optical depth:</a:t>
                </a:r>
              </a:p>
              <a:p>
                <a:pPr marL="0" indent="0">
                  <a:buNone/>
                </a:pPr>
                <a:endParaRPr lang="en-GB" sz="8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GB" sz="8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∗2</m:t>
                              </m:r>
                            </m:sup>
                          </m:sSup>
                        </m:e>
                      </m:ra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GB" sz="800" dirty="0">
                  <a:solidFill>
                    <a:schemeClr val="tx1"/>
                  </a:solidFill>
                </a:endParaRPr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Attenuate chlorophyl fluorescence spectra by leaf halves (including internal reflection):</a:t>
                </a:r>
              </a:p>
              <a:p>
                <a:pPr marL="0" indent="0">
                  <a:buNone/>
                </a:pPr>
                <a:endParaRPr lang="en-GB" sz="8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𝑆𝐼𝐹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𝑙𝑒𝑎𝑓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𝑆𝐼𝐹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𝑐h𝑙</m:t>
                          </m:r>
                        </m:sub>
                      </m:sSub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/(1−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8">
                <a:extLst>
                  <a:ext uri="{FF2B5EF4-FFF2-40B4-BE49-F238E27FC236}">
                    <a16:creationId xmlns:a16="http://schemas.microsoft.com/office/drawing/2014/main" id="{1D494790-68D3-DB39-7AA9-04995BDB8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37" y="1292035"/>
                <a:ext cx="8541834" cy="4348602"/>
              </a:xfrm>
              <a:prstGeom prst="rect">
                <a:avLst/>
              </a:prstGeom>
              <a:blipFill>
                <a:blip r:embed="rId2"/>
                <a:stretch>
                  <a:fillRect l="-999" t="-19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0FD6BF9D-8A9F-4276-1795-89F7B9B88912}"/>
              </a:ext>
            </a:extLst>
          </p:cNvPr>
          <p:cNvSpPr txBox="1">
            <a:spLocks/>
          </p:cNvSpPr>
          <p:nvPr/>
        </p:nvSpPr>
        <p:spPr>
          <a:xfrm>
            <a:off x="391687" y="196408"/>
            <a:ext cx="8737086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3600" dirty="0">
                <a:solidFill>
                  <a:schemeClr val="tx1"/>
                </a:solidFill>
              </a:rPr>
              <a:t>Leaf scale SIF – spectral model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C111C1-7A95-4300-003C-90380BF1BD01}"/>
              </a:ext>
            </a:extLst>
          </p:cNvPr>
          <p:cNvGrpSpPr/>
          <p:nvPr/>
        </p:nvGrpSpPr>
        <p:grpSpPr>
          <a:xfrm>
            <a:off x="8876371" y="1692927"/>
            <a:ext cx="2564117" cy="3472145"/>
            <a:chOff x="9071622" y="1668179"/>
            <a:chExt cx="2564117" cy="34721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38B212-75DE-FFCD-FFD0-866F98D4BC78}"/>
                </a:ext>
              </a:extLst>
            </p:cNvPr>
            <p:cNvSpPr/>
            <p:nvPr/>
          </p:nvSpPr>
          <p:spPr>
            <a:xfrm>
              <a:off x="9071622" y="2163512"/>
              <a:ext cx="2564117" cy="52968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D245166-3871-65BB-68DA-21066D88EA49}"/>
                </a:ext>
              </a:extLst>
            </p:cNvPr>
            <p:cNvSpPr/>
            <p:nvPr/>
          </p:nvSpPr>
          <p:spPr>
            <a:xfrm>
              <a:off x="9071623" y="4147150"/>
              <a:ext cx="2564116" cy="52968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6878675-A228-EFF9-5C76-937D7BF7E5DF}"/>
                </a:ext>
              </a:extLst>
            </p:cNvPr>
            <p:cNvSpPr/>
            <p:nvPr/>
          </p:nvSpPr>
          <p:spPr>
            <a:xfrm>
              <a:off x="9128773" y="3236177"/>
              <a:ext cx="367991" cy="36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9A5A4FD7-1C8E-F7D9-D254-01E361B90752}"/>
                </a:ext>
              </a:extLst>
            </p:cNvPr>
            <p:cNvSpPr/>
            <p:nvPr/>
          </p:nvSpPr>
          <p:spPr>
            <a:xfrm rot="20886206">
              <a:off x="9432511" y="3535358"/>
              <a:ext cx="161190" cy="1572322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096576D2-FEBF-6E4B-C573-CBF4F44D37A0}"/>
                </a:ext>
              </a:extLst>
            </p:cNvPr>
            <p:cNvSpPr/>
            <p:nvPr/>
          </p:nvSpPr>
          <p:spPr>
            <a:xfrm rot="11783908">
              <a:off x="9507827" y="1694113"/>
              <a:ext cx="162000" cy="1640765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CC8419BB-5270-649F-7BC4-D12F6D8F8C37}"/>
                </a:ext>
              </a:extLst>
            </p:cNvPr>
            <p:cNvSpPr/>
            <p:nvPr/>
          </p:nvSpPr>
          <p:spPr>
            <a:xfrm rot="20886206">
              <a:off x="9726071" y="2570265"/>
              <a:ext cx="161190" cy="2532240"/>
            </a:xfrm>
            <a:prstGeom prst="downArrow">
              <a:avLst/>
            </a:pr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1FCDF2C3-5833-1691-5C3D-932BBBA98A80}"/>
                </a:ext>
              </a:extLst>
            </p:cNvPr>
            <p:cNvSpPr/>
            <p:nvPr/>
          </p:nvSpPr>
          <p:spPr>
            <a:xfrm rot="11829421">
              <a:off x="9750526" y="1695095"/>
              <a:ext cx="161190" cy="2532240"/>
            </a:xfrm>
            <a:prstGeom prst="downArrow">
              <a:avLst/>
            </a:pr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AA272FCA-1822-9936-56E2-0A1035528F74}"/>
                </a:ext>
              </a:extLst>
            </p:cNvPr>
            <p:cNvSpPr/>
            <p:nvPr/>
          </p:nvSpPr>
          <p:spPr>
            <a:xfrm rot="11829421">
              <a:off x="10152005" y="1668179"/>
              <a:ext cx="161190" cy="2532240"/>
            </a:xfrm>
            <a:prstGeom prst="downArrow">
              <a:avLst/>
            </a:prstGeom>
            <a:solidFill>
              <a:srgbClr val="FFC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6999C7BC-0673-B3DE-AB85-26C5B3AB28C8}"/>
                </a:ext>
              </a:extLst>
            </p:cNvPr>
            <p:cNvSpPr/>
            <p:nvPr/>
          </p:nvSpPr>
          <p:spPr>
            <a:xfrm rot="20886206">
              <a:off x="10115983" y="2569985"/>
              <a:ext cx="161190" cy="2532240"/>
            </a:xfrm>
            <a:prstGeom prst="downArrow">
              <a:avLst/>
            </a:prstGeom>
            <a:solidFill>
              <a:srgbClr val="FFC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78DB3DEC-7F29-3D92-CA1C-8E89B6DE9D86}"/>
                </a:ext>
              </a:extLst>
            </p:cNvPr>
            <p:cNvSpPr/>
            <p:nvPr/>
          </p:nvSpPr>
          <p:spPr>
            <a:xfrm rot="20886206">
              <a:off x="10504479" y="2581414"/>
              <a:ext cx="161190" cy="2532240"/>
            </a:xfrm>
            <a:prstGeom prst="downArrow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9381D6C2-8036-14D1-6210-D1C5787D89EA}"/>
                </a:ext>
              </a:extLst>
            </p:cNvPr>
            <p:cNvSpPr/>
            <p:nvPr/>
          </p:nvSpPr>
          <p:spPr>
            <a:xfrm rot="11829421">
              <a:off x="10566486" y="1718141"/>
              <a:ext cx="161190" cy="2532240"/>
            </a:xfrm>
            <a:prstGeom prst="downArrow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E995736F-32DC-4EA8-529B-D805D31EE667}"/>
                </a:ext>
              </a:extLst>
            </p:cNvPr>
            <p:cNvSpPr/>
            <p:nvPr/>
          </p:nvSpPr>
          <p:spPr>
            <a:xfrm rot="11829421">
              <a:off x="10936056" y="1733381"/>
              <a:ext cx="161190" cy="2532240"/>
            </a:xfrm>
            <a:prstGeom prst="downArrow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6C8CF3BB-590F-EFF7-52BB-C8FBA290CA29}"/>
                </a:ext>
              </a:extLst>
            </p:cNvPr>
            <p:cNvSpPr/>
            <p:nvPr/>
          </p:nvSpPr>
          <p:spPr>
            <a:xfrm rot="20886206">
              <a:off x="10919769" y="2608084"/>
              <a:ext cx="161190" cy="2532240"/>
            </a:xfrm>
            <a:prstGeom prst="downArrow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57C34E73-5216-2EF4-3D84-0C4B9F6B62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870" y="6366169"/>
            <a:ext cx="4965296" cy="365138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GB" dirty="0" err="1"/>
              <a:t>ristan</a:t>
            </a:r>
            <a:r>
              <a:rPr lang="en-GB" dirty="0"/>
              <a:t> Quaife | t.l.quaife@reading.ac.uk | University of Reading</a:t>
            </a:r>
          </a:p>
        </p:txBody>
      </p:sp>
    </p:spTree>
    <p:extLst>
      <p:ext uri="{BB962C8B-B14F-4D97-AF65-F5344CB8AC3E}">
        <p14:creationId xmlns:p14="http://schemas.microsoft.com/office/powerpoint/2010/main" val="10014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BCFDD-D162-BEE8-7326-A29097553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367014-978E-06D9-DD88-C3B372F8D6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870" y="6366169"/>
            <a:ext cx="4965296" cy="365138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GB" dirty="0" err="1"/>
              <a:t>ristan</a:t>
            </a:r>
            <a:r>
              <a:rPr lang="en-GB" dirty="0"/>
              <a:t> Quaife | t.l.quaife@reading.ac.uk | University of Reading</a:t>
            </a:r>
          </a:p>
        </p:txBody>
      </p:sp>
      <p:pic>
        <p:nvPicPr>
          <p:cNvPr id="6" name="Picture 5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F2E18AE6-9C0C-643F-DAD6-A34B3A2104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4" t="9480" r="8876"/>
          <a:stretch>
            <a:fillRect/>
          </a:stretch>
        </p:blipFill>
        <p:spPr>
          <a:xfrm>
            <a:off x="1066801" y="1181867"/>
            <a:ext cx="10013794" cy="47875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FED4A13-9DBE-67A7-E178-01AEB52C529C}"/>
              </a:ext>
            </a:extLst>
          </p:cNvPr>
          <p:cNvSpPr txBox="1">
            <a:spLocks/>
          </p:cNvSpPr>
          <p:nvPr/>
        </p:nvSpPr>
        <p:spPr>
          <a:xfrm>
            <a:off x="334536" y="160147"/>
            <a:ext cx="9891131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3600" dirty="0">
                <a:solidFill>
                  <a:schemeClr val="tx1"/>
                </a:solidFill>
              </a:rPr>
              <a:t>Leaf scale SIF – spectral model example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71D6F4-7064-BBE2-692F-00EC8D54D121}"/>
              </a:ext>
            </a:extLst>
          </p:cNvPr>
          <p:cNvSpPr/>
          <p:nvPr/>
        </p:nvSpPr>
        <p:spPr>
          <a:xfrm>
            <a:off x="4503248" y="3753853"/>
            <a:ext cx="1072529" cy="149191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ll-out: Line 3">
            <a:extLst>
              <a:ext uri="{FF2B5EF4-FFF2-40B4-BE49-F238E27FC236}">
                <a16:creationId xmlns:a16="http://schemas.microsoft.com/office/drawing/2014/main" id="{0C038D89-0884-4679-E1FF-A450030443D1}"/>
              </a:ext>
            </a:extLst>
          </p:cNvPr>
          <p:cNvSpPr/>
          <p:nvPr/>
        </p:nvSpPr>
        <p:spPr>
          <a:xfrm>
            <a:off x="6002038" y="2229534"/>
            <a:ext cx="2275689" cy="1024403"/>
          </a:xfrm>
          <a:prstGeom prst="borderCallout1">
            <a:avLst>
              <a:gd name="adj1" fmla="val 18750"/>
              <a:gd name="adj2" fmla="val -8333"/>
              <a:gd name="adj3" fmla="val 138003"/>
              <a:gd name="adj4" fmla="val -40846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Caused by too strong chlorophyll absorption</a:t>
            </a:r>
          </a:p>
        </p:txBody>
      </p:sp>
    </p:spTree>
    <p:extLst>
      <p:ext uri="{BB962C8B-B14F-4D97-AF65-F5344CB8AC3E}">
        <p14:creationId xmlns:p14="http://schemas.microsoft.com/office/powerpoint/2010/main" val="414226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E95DB-C692-0857-4FCB-F431E2D62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B90CB0-5DF1-03C7-9379-67B20726B4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870" y="6366169"/>
            <a:ext cx="4965296" cy="365138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GB" dirty="0" err="1"/>
              <a:t>ristan</a:t>
            </a:r>
            <a:r>
              <a:rPr lang="en-GB" dirty="0"/>
              <a:t> Quaife | t.l.quaife@reading.ac.uk | University of Reading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9C1D67-4367-F0EB-FFC3-F6D98DC6CF6C}"/>
              </a:ext>
            </a:extLst>
          </p:cNvPr>
          <p:cNvSpPr txBox="1">
            <a:spLocks/>
          </p:cNvSpPr>
          <p:nvPr/>
        </p:nvSpPr>
        <p:spPr>
          <a:xfrm>
            <a:off x="334537" y="160147"/>
            <a:ext cx="8737086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3600" dirty="0">
                <a:solidFill>
                  <a:schemeClr val="tx1"/>
                </a:solidFill>
              </a:rPr>
              <a:t>Two-stream canopy scale SIF model – L2SM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1">
                <a:extLst>
                  <a:ext uri="{FF2B5EF4-FFF2-40B4-BE49-F238E27FC236}">
                    <a16:creationId xmlns:a16="http://schemas.microsoft.com/office/drawing/2014/main" id="{584FE127-DF6E-7372-F3A8-336280DB796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46410" y="1292035"/>
                <a:ext cx="11411054" cy="4673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>
                <a:lvl1pPr marL="360000" indent="-360000" algn="l" defTabSz="2952750" rtl="0" eaLnBrk="1" fontAlgn="base" latinLnBrk="0" hangingPunct="1">
                  <a:lnSpc>
                    <a:spcPct val="125000"/>
                  </a:lnSpc>
                  <a:spcBef>
                    <a:spcPts val="14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20000" indent="-360000" algn="l" defTabSz="2952750" rtl="0" eaLnBrk="1" fontAlgn="base" latinLnBrk="0" hangingPunct="1">
                  <a:lnSpc>
                    <a:spcPct val="125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lvl2pPr>
                <a:lvl3pPr marL="1080000" indent="-360000" algn="l" defTabSz="2952750" rtl="0" eaLnBrk="1" fontAlgn="base" latinLnBrk="0" hangingPunct="1">
                  <a:lnSpc>
                    <a:spcPct val="125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2"/>
                  </a:buClr>
                  <a:buFont typeface="Rdg Vesta" pitchFamily="2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lvl3pPr>
                <a:lvl4pPr marL="1350000" indent="-270000" algn="l" defTabSz="2952750" rtl="0" eaLnBrk="1" fontAlgn="base" latinLnBrk="0" hangingPunct="1">
                  <a:lnSpc>
                    <a:spcPct val="125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lvl4pPr>
                <a:lvl5pPr marL="1530000" indent="-180000" algn="l" defTabSz="2952750" rtl="0" eaLnBrk="1" fontAlgn="base" latinLnBrk="0" hangingPunct="1">
                  <a:lnSpc>
                    <a:spcPct val="125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2"/>
                  </a:buClr>
                  <a:buFont typeface="Rdg Vesta" pitchFamily="2" charset="0"/>
                  <a:buChar char="−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lvl5pPr>
                <a:lvl6pPr marL="3019425" indent="-738188" algn="l" defTabSz="2952750" rtl="0" eaLnBrk="1" fontAlgn="base" latinLnBrk="0" hangingPunct="1">
                  <a:lnSpc>
                    <a:spcPct val="125000"/>
                  </a:lnSpc>
                  <a:spcBef>
                    <a:spcPct val="6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476625" indent="-738188" algn="l" defTabSz="2952750" rtl="0" eaLnBrk="1" fontAlgn="base" latinLnBrk="0" hangingPunct="1">
                  <a:lnSpc>
                    <a:spcPct val="125000"/>
                  </a:lnSpc>
                  <a:spcBef>
                    <a:spcPct val="6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933825" indent="-738188" algn="l" defTabSz="2952750" rtl="0" eaLnBrk="1" fontAlgn="base" latinLnBrk="0" hangingPunct="1">
                  <a:lnSpc>
                    <a:spcPct val="125000"/>
                  </a:lnSpc>
                  <a:spcBef>
                    <a:spcPct val="6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91025" indent="-738188" algn="l" defTabSz="2952750" rtl="0" eaLnBrk="1" fontAlgn="base" latinLnBrk="0" hangingPunct="1">
                  <a:lnSpc>
                    <a:spcPct val="125000"/>
                  </a:lnSpc>
                  <a:spcBef>
                    <a:spcPct val="6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defRPr/>
                </a:pPr>
                <a:r>
                  <a:rPr lang="en-GB" sz="2800" dirty="0"/>
                  <a:t>Layer optical properties from Meador and Weaver (1980):</a:t>
                </a:r>
              </a:p>
              <a:p>
                <a:pPr marL="0" indent="0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 typeface="Arial" panose="020B0604020202020204" pitchFamily="34" charset="0"/>
                  <a:buNone/>
                  <a:defRPr/>
                </a:pPr>
                <a:endParaRPr lang="en-GB" sz="1200" dirty="0"/>
              </a:p>
              <a:p>
                <a:pPr marL="358775" indent="-358775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sSup>
                            <m:sSupPr>
                              <m:ctrlPr>
                                <a:rPr lang="en-GB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GB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𝛿𝜏</m:t>
                              </m:r>
                            </m:sup>
                          </m:sSup>
                          <m:r>
                            <a:rPr lang="en-GB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GB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GB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𝛿𝜏</m:t>
                              </m:r>
                            </m:sup>
                          </m:sSup>
                        </m:den>
                      </m:f>
                      <m:r>
                        <a:rPr lang="en-GB" sz="24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</m:num>
                        <m:den>
                          <m:r>
                            <a:rPr lang="en-GB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GB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𝛿𝜏</m:t>
                              </m:r>
                            </m:sup>
                          </m:sSup>
                        </m:den>
                      </m:f>
                      <m:r>
                        <a:rPr lang="en-GB" sz="24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GB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GB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GB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GB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GB" sz="2400" dirty="0">
                  <a:solidFill>
                    <a:srgbClr val="000000"/>
                  </a:solidFill>
                </a:endParaRPr>
              </a:p>
              <a:p>
                <a:pPr marL="358775" indent="-358775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endParaRPr lang="en-GB" sz="3300" b="1" dirty="0">
                  <a:solidFill>
                    <a:schemeClr val="tx2"/>
                  </a:solidFill>
                </a:endParaRPr>
              </a:p>
              <a:p>
                <a:pPr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defRPr/>
                </a:pPr>
                <a:r>
                  <a:rPr lang="en-GB" sz="2800" dirty="0"/>
                  <a:t>Canopy SIF solution from adding method: </a:t>
                </a:r>
              </a:p>
              <a:p>
                <a:pPr marL="0" indent="0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 typeface="Arial" panose="020B0604020202020204" pitchFamily="34" charset="0"/>
                  <a:buNone/>
                  <a:defRPr/>
                </a:pPr>
                <a:endParaRPr lang="en-GB" sz="1200" b="1" dirty="0"/>
              </a:p>
              <a:p>
                <a:pPr marL="358775" indent="-358775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en-GB" sz="3300" b="1" dirty="0">
                    <a:solidFill>
                      <a:schemeClr val="tx2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3200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SIF</m:t>
                    </m:r>
                    <m:r>
                      <a:rPr lang="pt-BR" sz="3200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sz="320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sz="320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t-BR" sz="320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320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sz="320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GB" sz="3200" i="1" kern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200" i="1" kern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3200" i="1" kern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pt-BR" sz="320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320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sz="320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−½</m:t>
                        </m:r>
                      </m:sub>
                    </m:sSub>
                    <m:d>
                      <m:dPr>
                        <m:ctrlPr>
                          <a:rPr lang="en-GB" sz="320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320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GB" sz="3200" i="1" ker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200" i="1" ker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sz="3200" i="1" ker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GB" sz="3200" i="1" ker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3200" i="1" ker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GB" sz="3200" i="1" ker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+½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pt-BR" sz="320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3200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GB" sz="3200" i="1" ker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−½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+½</m:t>
                                </m:r>
                              </m:sub>
                            </m:sSub>
                          </m:num>
                          <m:den>
                            <m:r>
                              <a:rPr lang="en-GB" sz="3200" i="1" ker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−½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GB" sz="32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+½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GB" sz="3600" i="1" kern="0" dirty="0">
                  <a:solidFill>
                    <a:sysClr val="windowText" lastClr="000000"/>
                  </a:solidFill>
                </a:endParaRPr>
              </a:p>
              <a:p>
                <a:pPr marL="358775" indent="-358775" algn="just" defTabSz="914400" fontAlgn="auto">
                  <a:lnSpc>
                    <a:spcPct val="10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endParaRPr lang="en-GB" sz="2800" kern="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1">
                <a:extLst>
                  <a:ext uri="{FF2B5EF4-FFF2-40B4-BE49-F238E27FC236}">
                    <a16:creationId xmlns:a16="http://schemas.microsoft.com/office/drawing/2014/main" id="{584FE127-DF6E-7372-F3A8-336280DB7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6410" y="1292035"/>
                <a:ext cx="11411054" cy="4673867"/>
              </a:xfrm>
              <a:prstGeom prst="rect">
                <a:avLst/>
              </a:prstGeom>
              <a:blipFill>
                <a:blip r:embed="rId2"/>
                <a:stretch>
                  <a:fillRect l="-962" t="-13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AA921E4-4E44-3552-97EF-978E05EA7B8D}"/>
              </a:ext>
            </a:extLst>
          </p:cNvPr>
          <p:cNvSpPr txBox="1"/>
          <p:nvPr/>
        </p:nvSpPr>
        <p:spPr>
          <a:xfrm>
            <a:off x="841917" y="5519704"/>
            <a:ext cx="102423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Quaife, T.L., 2025. A two stream radiative transfer model for vertically inhomogeneous vegetation canopies including internal emission.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Advances in Modeling Earth Systems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17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418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638609C-7A05-B36C-FEA3-AEFBAF397815}"/>
              </a:ext>
            </a:extLst>
          </p:cNvPr>
          <p:cNvSpPr txBox="1">
            <a:spLocks/>
          </p:cNvSpPr>
          <p:nvPr/>
        </p:nvSpPr>
        <p:spPr>
          <a:xfrm>
            <a:off x="334537" y="160147"/>
            <a:ext cx="8737086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3600" dirty="0">
                <a:solidFill>
                  <a:schemeClr val="tx1"/>
                </a:solidFill>
              </a:rPr>
              <a:t>Two-stream canopy scale SIF model – L2SM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9EF0A8-A434-CE58-2123-AFA7FD992A4F}"/>
              </a:ext>
            </a:extLst>
          </p:cNvPr>
          <p:cNvGrpSpPr/>
          <p:nvPr/>
        </p:nvGrpSpPr>
        <p:grpSpPr>
          <a:xfrm>
            <a:off x="5393601" y="1009563"/>
            <a:ext cx="5848241" cy="4838873"/>
            <a:chOff x="11054804" y="5874762"/>
            <a:chExt cx="9544368" cy="789707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8BE888-AD39-3C76-9108-93B5BBD6FB21}"/>
                </a:ext>
              </a:extLst>
            </p:cNvPr>
            <p:cNvSpPr txBox="1"/>
            <p:nvPr/>
          </p:nvSpPr>
          <p:spPr>
            <a:xfrm>
              <a:off x="11054804" y="10310705"/>
              <a:ext cx="2303687" cy="652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n</a:t>
              </a:r>
              <a:r>
                <a:rPr lang="en-GB" sz="2000" baseline="30000" dirty="0"/>
                <a:t>th</a:t>
              </a:r>
              <a:r>
                <a:rPr lang="en-GB" sz="2000" dirty="0"/>
                <a:t> layer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702EC8A-FD61-9D2E-598D-F0FA07076129}"/>
                </a:ext>
              </a:extLst>
            </p:cNvPr>
            <p:cNvSpPr txBox="1"/>
            <p:nvPr/>
          </p:nvSpPr>
          <p:spPr>
            <a:xfrm>
              <a:off x="11198251" y="8657421"/>
              <a:ext cx="2016223" cy="652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n-½ layers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11D59D-83FE-5871-8C7A-D1D5C6F745E2}"/>
                </a:ext>
              </a:extLst>
            </p:cNvPr>
            <p:cNvSpPr txBox="1"/>
            <p:nvPr/>
          </p:nvSpPr>
          <p:spPr>
            <a:xfrm>
              <a:off x="11223387" y="11536640"/>
              <a:ext cx="2016223" cy="1155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N-n+½ layers</a:t>
              </a:r>
            </a:p>
          </p:txBody>
        </p:sp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FD68EF13-F9BB-EC45-290E-DB0E5E904FB8}"/>
                </a:ext>
              </a:extLst>
            </p:cNvPr>
            <p:cNvSpPr/>
            <p:nvPr/>
          </p:nvSpPr>
          <p:spPr bwMode="auto">
            <a:xfrm>
              <a:off x="13042799" y="9577680"/>
              <a:ext cx="168887" cy="1484085"/>
            </a:xfrm>
            <a:prstGeom prst="leftBrace">
              <a:avLst>
                <a:gd name="adj1" fmla="val 8333"/>
                <a:gd name="adj2" fmla="val 7546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2952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dg Vesta" pitchFamily="2" charset="0"/>
              </a:endParaRP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DE7E4D3A-BB2B-BA6A-3E75-5AA26B8D8E85}"/>
                </a:ext>
              </a:extLst>
            </p:cNvPr>
            <p:cNvSpPr/>
            <p:nvPr/>
          </p:nvSpPr>
          <p:spPr bwMode="auto">
            <a:xfrm>
              <a:off x="13267981" y="8222645"/>
              <a:ext cx="168887" cy="2006594"/>
            </a:xfrm>
            <a:prstGeom prst="leftBrac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2952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dg Vesta" pitchFamily="2" charset="0"/>
              </a:endParaRPr>
            </a:p>
          </p:txBody>
        </p:sp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DB9C83C3-E3C2-FBDE-265E-3B9D9A886CCF}"/>
                </a:ext>
              </a:extLst>
            </p:cNvPr>
            <p:cNvSpPr/>
            <p:nvPr/>
          </p:nvSpPr>
          <p:spPr bwMode="auto">
            <a:xfrm>
              <a:off x="13267536" y="10440111"/>
              <a:ext cx="169332" cy="3331724"/>
            </a:xfrm>
            <a:prstGeom prst="leftBrac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2952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dg Vesta" pitchFamily="2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69B9E63-35C0-E280-DCBB-6FF840B3FA0E}"/>
                </a:ext>
              </a:extLst>
            </p:cNvPr>
            <p:cNvGrpSpPr/>
            <p:nvPr/>
          </p:nvGrpSpPr>
          <p:grpSpPr>
            <a:xfrm>
              <a:off x="13730726" y="7527416"/>
              <a:ext cx="6868446" cy="6244419"/>
              <a:chOff x="10837714" y="14508151"/>
              <a:chExt cx="8785472" cy="696854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79C0954-1B92-3A06-FB4B-238CA11ED0BB}"/>
                  </a:ext>
                </a:extLst>
              </p:cNvPr>
              <p:cNvGrpSpPr/>
              <p:nvPr/>
            </p:nvGrpSpPr>
            <p:grpSpPr>
              <a:xfrm>
                <a:off x="10837714" y="15284003"/>
                <a:ext cx="8785472" cy="6192688"/>
                <a:chOff x="10333658" y="15356011"/>
                <a:chExt cx="8785472" cy="6192688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F719838-7E1A-424E-82E1-600A57A83B4A}"/>
                    </a:ext>
                  </a:extLst>
                </p:cNvPr>
                <p:cNvSpPr/>
                <p:nvPr/>
              </p:nvSpPr>
              <p:spPr bwMode="auto">
                <a:xfrm>
                  <a:off x="10334154" y="16868179"/>
                  <a:ext cx="8784976" cy="76231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n w="381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295275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3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Rdg Vesta" pitchFamily="2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CE6E1C5-3E18-D447-9A3D-069E6B6B0763}"/>
                    </a:ext>
                  </a:extLst>
                </p:cNvPr>
                <p:cNvSpPr/>
                <p:nvPr/>
              </p:nvSpPr>
              <p:spPr bwMode="auto">
                <a:xfrm>
                  <a:off x="10334154" y="15356011"/>
                  <a:ext cx="8784976" cy="762314"/>
                </a:xfrm>
                <a:prstGeom prst="rect">
                  <a:avLst/>
                </a:prstGeom>
                <a:solidFill>
                  <a:srgbClr val="00B050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295275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3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Rdg Vesta" pitchFamily="2" charset="0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170ABF0-43E5-989F-258E-8F5032A96CEE}"/>
                    </a:ext>
                  </a:extLst>
                </p:cNvPr>
                <p:cNvSpPr/>
                <p:nvPr/>
              </p:nvSpPr>
              <p:spPr bwMode="auto">
                <a:xfrm>
                  <a:off x="10334154" y="16119204"/>
                  <a:ext cx="8784976" cy="762314"/>
                </a:xfrm>
                <a:prstGeom prst="rect">
                  <a:avLst/>
                </a:prstGeom>
                <a:solidFill>
                  <a:srgbClr val="00B050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295275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3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Rdg Vesta" pitchFamily="2" charset="0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7F9E4353-E689-CA75-9FA9-A627832E09F3}"/>
                    </a:ext>
                  </a:extLst>
                </p:cNvPr>
                <p:cNvSpPr/>
                <p:nvPr/>
              </p:nvSpPr>
              <p:spPr bwMode="auto">
                <a:xfrm>
                  <a:off x="10334154" y="17804283"/>
                  <a:ext cx="8784976" cy="76231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  <a:ln w="381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295275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3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Rdg Vesta" pitchFamily="2" charset="0"/>
                  </a:endParaRP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16E1C2E6-38B6-0313-48B3-1F66247D40B4}"/>
                    </a:ext>
                  </a:extLst>
                </p:cNvPr>
                <p:cNvSpPr/>
                <p:nvPr/>
              </p:nvSpPr>
              <p:spPr bwMode="auto">
                <a:xfrm>
                  <a:off x="10333658" y="17615765"/>
                  <a:ext cx="8784976" cy="189447"/>
                </a:xfrm>
                <a:prstGeom prst="rect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295275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3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Rdg Vesta" pitchFamily="2" charset="0"/>
                  </a:endParaRP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8978E115-36EC-324B-C94D-C7049D75A97F}"/>
                    </a:ext>
                  </a:extLst>
                </p:cNvPr>
                <p:cNvSpPr/>
                <p:nvPr/>
              </p:nvSpPr>
              <p:spPr bwMode="auto">
                <a:xfrm>
                  <a:off x="10334154" y="18524363"/>
                  <a:ext cx="8784976" cy="762314"/>
                </a:xfrm>
                <a:prstGeom prst="rect">
                  <a:avLst/>
                </a:prstGeom>
                <a:solidFill>
                  <a:srgbClr val="00B050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295275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3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Rdg Vesta" pitchFamily="2" charset="0"/>
                  </a:endParaRP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E6051557-1491-667A-2257-3BB0914BC7CC}"/>
                    </a:ext>
                  </a:extLst>
                </p:cNvPr>
                <p:cNvSpPr/>
                <p:nvPr/>
              </p:nvSpPr>
              <p:spPr bwMode="auto">
                <a:xfrm>
                  <a:off x="10334154" y="19274217"/>
                  <a:ext cx="8784976" cy="762314"/>
                </a:xfrm>
                <a:prstGeom prst="rect">
                  <a:avLst/>
                </a:prstGeom>
                <a:solidFill>
                  <a:srgbClr val="00B050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295275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3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Rdg Vesta" pitchFamily="2" charset="0"/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9170294-326E-4D48-DF5F-9AB268E37885}"/>
                    </a:ext>
                  </a:extLst>
                </p:cNvPr>
                <p:cNvSpPr/>
                <p:nvPr/>
              </p:nvSpPr>
              <p:spPr bwMode="auto">
                <a:xfrm>
                  <a:off x="10334154" y="20036531"/>
                  <a:ext cx="8784976" cy="762314"/>
                </a:xfrm>
                <a:prstGeom prst="rect">
                  <a:avLst/>
                </a:prstGeom>
                <a:solidFill>
                  <a:srgbClr val="00B050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295275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3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Rdg Vesta" pitchFamily="2" charset="0"/>
                  </a:endParaRP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1A8CBE3-952F-922D-FC58-7EFAF11931F6}"/>
                    </a:ext>
                  </a:extLst>
                </p:cNvPr>
                <p:cNvSpPr/>
                <p:nvPr/>
              </p:nvSpPr>
              <p:spPr bwMode="auto">
                <a:xfrm>
                  <a:off x="10334154" y="20786385"/>
                  <a:ext cx="8784976" cy="762314"/>
                </a:xfrm>
                <a:prstGeom prst="rect">
                  <a:avLst/>
                </a:prstGeom>
                <a:solidFill>
                  <a:srgbClr val="00B050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295275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3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Rdg Vesta" pitchFamily="2" charset="0"/>
                  </a:endParaRP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D74FFD4-B5ED-B8CE-FBF9-8CABB83CF672}"/>
                  </a:ext>
                </a:extLst>
              </p:cNvPr>
              <p:cNvSpPr/>
              <p:nvPr/>
            </p:nvSpPr>
            <p:spPr bwMode="auto">
              <a:xfrm>
                <a:off x="10860515" y="15716051"/>
                <a:ext cx="8737200" cy="711279"/>
              </a:xfrm>
              <a:prstGeom prst="rect">
                <a:avLst/>
              </a:prstGeom>
              <a:solidFill>
                <a:srgbClr val="00B050">
                  <a:alpha val="89000"/>
                </a:srgbClr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29527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3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Rdg Vesta" pitchFamily="2" charset="0"/>
                </a:endParaRP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43FA0EB2-15E0-1D86-13C8-1271EBB5DD40}"/>
                  </a:ext>
                </a:extLst>
              </p:cNvPr>
              <p:cNvCxnSpPr/>
              <p:nvPr/>
            </p:nvCxnSpPr>
            <p:spPr bwMode="auto">
              <a:xfrm flipV="1">
                <a:off x="11302342" y="14508151"/>
                <a:ext cx="647576" cy="3116112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/>
                </a:solidFill>
                <a:prstDash val="solid"/>
                <a:round/>
                <a:headEnd type="oval" w="med" len="med"/>
                <a:tailEnd type="triangle" w="lg" len="lg"/>
              </a:ln>
              <a:effectLst/>
            </p:spPr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3B0050D1-D8D9-9E34-2E4D-C33A52D46A1E}"/>
                  </a:ext>
                </a:extLst>
              </p:cNvPr>
              <p:cNvCxnSpPr/>
              <p:nvPr/>
            </p:nvCxnSpPr>
            <p:spPr bwMode="auto">
              <a:xfrm>
                <a:off x="11486282" y="16824606"/>
                <a:ext cx="320116" cy="1638123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A3D28AA1-895E-7A82-156E-CF0CC311DA9D}"/>
                  </a:ext>
                </a:extLst>
              </p:cNvPr>
              <p:cNvCxnSpPr/>
              <p:nvPr/>
            </p:nvCxnSpPr>
            <p:spPr bwMode="auto">
              <a:xfrm flipV="1">
                <a:off x="11806894" y="14566232"/>
                <a:ext cx="834285" cy="3886123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A52247E2-DC80-F178-84EE-1E4E2FE0FDC4}"/>
                  </a:ext>
                </a:extLst>
              </p:cNvPr>
              <p:cNvCxnSpPr/>
              <p:nvPr/>
            </p:nvCxnSpPr>
            <p:spPr bwMode="auto">
              <a:xfrm>
                <a:off x="12155467" y="16822297"/>
                <a:ext cx="320116" cy="1638123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349820BD-859D-57D0-3B71-A38EF059A6D3}"/>
                  </a:ext>
                </a:extLst>
              </p:cNvPr>
              <p:cNvCxnSpPr/>
              <p:nvPr/>
            </p:nvCxnSpPr>
            <p:spPr bwMode="auto">
              <a:xfrm flipV="1">
                <a:off x="12476079" y="14563923"/>
                <a:ext cx="834285" cy="3886123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E3E2EBBF-27B4-35AE-40F6-9DCD0C61B876}"/>
                  </a:ext>
                </a:extLst>
              </p:cNvPr>
              <p:cNvCxnSpPr/>
              <p:nvPr/>
            </p:nvCxnSpPr>
            <p:spPr bwMode="auto">
              <a:xfrm>
                <a:off x="12854434" y="16822297"/>
                <a:ext cx="320116" cy="1638123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/>
                </a:solidFill>
                <a:prstDash val="dash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D7A0CD23-6F5F-AEF8-2D29-9A1785D912A3}"/>
                  </a:ext>
                </a:extLst>
              </p:cNvPr>
              <p:cNvCxnSpPr/>
              <p:nvPr/>
            </p:nvCxnSpPr>
            <p:spPr bwMode="auto">
              <a:xfrm flipV="1">
                <a:off x="13175046" y="14563923"/>
                <a:ext cx="834285" cy="3886123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/>
                </a:solidFill>
                <a:prstDash val="dash"/>
                <a:round/>
                <a:headEnd type="none" w="med" len="med"/>
                <a:tailEnd type="triangle" w="lg" len="lg"/>
              </a:ln>
              <a:effectLst/>
            </p:spPr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1EB18385-3B2B-22F9-FB56-CE4337C90203}"/>
                  </a:ext>
                </a:extLst>
              </p:cNvPr>
              <p:cNvCxnSpPr/>
              <p:nvPr/>
            </p:nvCxnSpPr>
            <p:spPr bwMode="auto">
              <a:xfrm>
                <a:off x="15803993" y="16824606"/>
                <a:ext cx="320116" cy="1638123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98F4408C-6140-180C-1655-C1CC76BDEA57}"/>
                  </a:ext>
                </a:extLst>
              </p:cNvPr>
              <p:cNvCxnSpPr/>
              <p:nvPr/>
            </p:nvCxnSpPr>
            <p:spPr bwMode="auto">
              <a:xfrm flipV="1">
                <a:off x="16124605" y="14566232"/>
                <a:ext cx="834285" cy="3886123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53575104-B87F-1D1A-E46B-C08BE294FC7B}"/>
                  </a:ext>
                </a:extLst>
              </p:cNvPr>
              <p:cNvCxnSpPr/>
              <p:nvPr/>
            </p:nvCxnSpPr>
            <p:spPr bwMode="auto">
              <a:xfrm>
                <a:off x="16473178" y="16822297"/>
                <a:ext cx="320116" cy="1638123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C32D8909-1C78-F7BA-0236-6DF84D9003C7}"/>
                  </a:ext>
                </a:extLst>
              </p:cNvPr>
              <p:cNvCxnSpPr/>
              <p:nvPr/>
            </p:nvCxnSpPr>
            <p:spPr bwMode="auto">
              <a:xfrm flipV="1">
                <a:off x="16793790" y="14563923"/>
                <a:ext cx="834285" cy="3886123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E25B3899-C790-FEBB-3630-C900BC44D8D3}"/>
                  </a:ext>
                </a:extLst>
              </p:cNvPr>
              <p:cNvCxnSpPr/>
              <p:nvPr/>
            </p:nvCxnSpPr>
            <p:spPr bwMode="auto">
              <a:xfrm>
                <a:off x="17172145" y="16822297"/>
                <a:ext cx="320116" cy="1638123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/>
                </a:solidFill>
                <a:prstDash val="dash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B9EB4512-DE09-B0D9-A116-CA57AED374E1}"/>
                  </a:ext>
                </a:extLst>
              </p:cNvPr>
              <p:cNvCxnSpPr/>
              <p:nvPr/>
            </p:nvCxnSpPr>
            <p:spPr bwMode="auto">
              <a:xfrm flipV="1">
                <a:off x="17492757" y="14563923"/>
                <a:ext cx="834285" cy="3886123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/>
                </a:solidFill>
                <a:prstDash val="dash"/>
                <a:round/>
                <a:headEnd type="none" w="med" len="med"/>
                <a:tailEnd type="triangle" w="lg" len="lg"/>
              </a:ln>
              <a:effectLst/>
            </p:spPr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BD0E4666-0C36-8D1A-5BED-CEB47C451FB8}"/>
                  </a:ext>
                </a:extLst>
              </p:cNvPr>
              <p:cNvCxnSpPr/>
              <p:nvPr/>
            </p:nvCxnSpPr>
            <p:spPr bwMode="auto">
              <a:xfrm flipV="1">
                <a:off x="15446722" y="14566232"/>
                <a:ext cx="834285" cy="3886123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24126945-37E9-06E2-8D7C-88632C639237}"/>
                  </a:ext>
                </a:extLst>
              </p:cNvPr>
              <p:cNvCxnSpPr/>
              <p:nvPr/>
            </p:nvCxnSpPr>
            <p:spPr bwMode="auto">
              <a:xfrm>
                <a:off x="15330696" y="17649925"/>
                <a:ext cx="116026" cy="784369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/>
                </a:solidFill>
                <a:prstDash val="solid"/>
                <a:round/>
                <a:headEnd type="oval" w="med" len="med"/>
                <a:tailEnd type="none" w="lg" len="lg"/>
              </a:ln>
              <a:effectLst/>
            </p:spPr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2B37F8A-C7C0-E982-F071-0074077C738C}"/>
                  </a:ext>
                </a:extLst>
              </p:cNvPr>
              <p:cNvSpPr/>
              <p:nvPr/>
            </p:nvSpPr>
            <p:spPr bwMode="auto">
              <a:xfrm>
                <a:off x="10860515" y="18956411"/>
                <a:ext cx="8737200" cy="711279"/>
              </a:xfrm>
              <a:prstGeom prst="rect">
                <a:avLst/>
              </a:prstGeom>
              <a:solidFill>
                <a:srgbClr val="00B050">
                  <a:alpha val="89000"/>
                </a:srgbClr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29527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3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Rdg Vesta" pitchFamily="2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26706E3-8BFB-2FF8-2ED2-E92809E5D5B7}"/>
                  </a:ext>
                </a:extLst>
              </p:cNvPr>
              <p:cNvSpPr/>
              <p:nvPr/>
            </p:nvSpPr>
            <p:spPr bwMode="auto">
              <a:xfrm>
                <a:off x="10859562" y="19604483"/>
                <a:ext cx="8737200" cy="711279"/>
              </a:xfrm>
              <a:prstGeom prst="rect">
                <a:avLst/>
              </a:prstGeom>
              <a:solidFill>
                <a:srgbClr val="00B050">
                  <a:alpha val="89000"/>
                </a:srgbClr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29527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3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Rdg Vesta" pitchFamily="2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DB0B79D-17DD-4092-9B19-91A1E36BE4F0}"/>
                  </a:ext>
                </a:extLst>
              </p:cNvPr>
              <p:cNvSpPr/>
              <p:nvPr/>
            </p:nvSpPr>
            <p:spPr bwMode="auto">
              <a:xfrm>
                <a:off x="10864634" y="20333364"/>
                <a:ext cx="8737200" cy="711279"/>
              </a:xfrm>
              <a:prstGeom prst="rect">
                <a:avLst/>
              </a:prstGeom>
              <a:solidFill>
                <a:srgbClr val="00B050">
                  <a:alpha val="89000"/>
                </a:srgbClr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29527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3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Rdg Vesta" pitchFamily="2" charset="0"/>
                </a:endParaRP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A847AB2D-0C0E-E746-5653-49FF986693AE}"/>
                  </a:ext>
                </a:extLst>
              </p:cNvPr>
              <p:cNvCxnSpPr/>
              <p:nvPr/>
            </p:nvCxnSpPr>
            <p:spPr bwMode="auto">
              <a:xfrm>
                <a:off x="13574514" y="16822297"/>
                <a:ext cx="320116" cy="1638123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>
                    <a:alpha val="64000"/>
                  </a:srgbClr>
                </a:solidFill>
                <a:prstDash val="dash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8D0DF19F-3CED-24B6-224D-1B223B885AA0}"/>
                  </a:ext>
                </a:extLst>
              </p:cNvPr>
              <p:cNvCxnSpPr/>
              <p:nvPr/>
            </p:nvCxnSpPr>
            <p:spPr bwMode="auto">
              <a:xfrm flipV="1">
                <a:off x="13895126" y="14563923"/>
                <a:ext cx="834285" cy="3886123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>
                    <a:alpha val="64000"/>
                  </a:srgbClr>
                </a:solidFill>
                <a:prstDash val="dash"/>
                <a:round/>
                <a:headEnd type="none" w="med" len="med"/>
                <a:tailEnd type="triangle" w="lg" len="lg"/>
              </a:ln>
              <a:effectLst/>
            </p:spPr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6C9ABE95-2CA6-5981-B505-7ED5D1109B08}"/>
                  </a:ext>
                </a:extLst>
              </p:cNvPr>
              <p:cNvCxnSpPr/>
              <p:nvPr/>
            </p:nvCxnSpPr>
            <p:spPr bwMode="auto">
              <a:xfrm>
                <a:off x="17892225" y="16822297"/>
                <a:ext cx="320116" cy="1638123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>
                    <a:alpha val="64000"/>
                  </a:srgbClr>
                </a:solidFill>
                <a:prstDash val="dash"/>
                <a:round/>
                <a:headEnd type="none" w="med" len="med"/>
                <a:tailEnd type="none" w="lg" len="lg"/>
              </a:ln>
              <a:effectLst/>
            </p:spPr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91262CB8-B95B-951C-5FA9-D444C7BDD435}"/>
                  </a:ext>
                </a:extLst>
              </p:cNvPr>
              <p:cNvCxnSpPr/>
              <p:nvPr/>
            </p:nvCxnSpPr>
            <p:spPr bwMode="auto">
              <a:xfrm flipV="1">
                <a:off x="18212837" y="14563923"/>
                <a:ext cx="834285" cy="3886123"/>
              </a:xfrm>
              <a:prstGeom prst="straightConnector1">
                <a:avLst/>
              </a:prstGeom>
              <a:solidFill>
                <a:schemeClr val="tx2"/>
              </a:solidFill>
              <a:ln w="50800" cap="flat" cmpd="sng" algn="ctr">
                <a:solidFill>
                  <a:srgbClr val="FF6600">
                    <a:alpha val="64000"/>
                  </a:srgbClr>
                </a:solidFill>
                <a:prstDash val="dash"/>
                <a:round/>
                <a:headEnd type="none" w="med" len="med"/>
                <a:tailEnd type="triangle" w="lg" len="lg"/>
              </a:ln>
              <a:effectLst/>
            </p:spPr>
          </p:cxnSp>
        </p:grpSp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D6F0F874-5E52-5F4D-1E27-6071E23CD8CB}"/>
                </a:ext>
              </a:extLst>
            </p:cNvPr>
            <p:cNvSpPr/>
            <p:nvPr/>
          </p:nvSpPr>
          <p:spPr bwMode="auto">
            <a:xfrm rot="5400000">
              <a:off x="15375776" y="6054573"/>
              <a:ext cx="238882" cy="2495297"/>
            </a:xfrm>
            <a:prstGeom prst="leftBrac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2952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dg Vesta" pitchFamily="2" charset="0"/>
              </a:endParaRPr>
            </a:p>
          </p:txBody>
        </p:sp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03762D82-6F5C-0DD2-7013-BD494BFAD06B}"/>
                </a:ext>
              </a:extLst>
            </p:cNvPr>
            <p:cNvSpPr/>
            <p:nvPr/>
          </p:nvSpPr>
          <p:spPr bwMode="auto">
            <a:xfrm rot="5400000">
              <a:off x="18760152" y="6055341"/>
              <a:ext cx="238882" cy="2495297"/>
            </a:xfrm>
            <a:prstGeom prst="leftBrac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2952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dg Vesta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16FB08-D3DE-EF03-62B4-C7E3A969F884}"/>
                </a:ext>
              </a:extLst>
            </p:cNvPr>
            <p:cNvSpPr txBox="1"/>
            <p:nvPr/>
          </p:nvSpPr>
          <p:spPr>
            <a:xfrm>
              <a:off x="13751628" y="5874762"/>
              <a:ext cx="3495295" cy="1356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+mn-lt"/>
                </a:rPr>
                <a:t>Contribution from SIF emitted upward from </a:t>
              </a:r>
              <a:r>
                <a:rPr lang="en-GB" sz="1600" dirty="0"/>
                <a:t>layer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F0F944-AA76-9BA7-3769-EA27FCC6F2A0}"/>
                </a:ext>
              </a:extLst>
            </p:cNvPr>
            <p:cNvSpPr txBox="1"/>
            <p:nvPr/>
          </p:nvSpPr>
          <p:spPr>
            <a:xfrm>
              <a:off x="17102906" y="5874762"/>
              <a:ext cx="3495295" cy="1356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Contribution from SIF emitted downward from layer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0628AE4-8649-93E9-3B82-76E52686FA8B}"/>
              </a:ext>
            </a:extLst>
          </p:cNvPr>
          <p:cNvSpPr txBox="1"/>
          <p:nvPr/>
        </p:nvSpPr>
        <p:spPr>
          <a:xfrm>
            <a:off x="422113" y="1269436"/>
            <a:ext cx="4688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Treats all orders of 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Predicts outgoing hemispheric 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Consistent with the Sellers model:</a:t>
            </a:r>
          </a:p>
          <a:p>
            <a:endParaRPr lang="en-GB" sz="2800" dirty="0"/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F1D0368B-D69F-67EB-B536-1C0E50DDA5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870" y="6366169"/>
            <a:ext cx="4965296" cy="365138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GB" dirty="0" err="1"/>
              <a:t>ristan</a:t>
            </a:r>
            <a:r>
              <a:rPr lang="en-GB" dirty="0"/>
              <a:t> Quaife | t.l.quaife@reading.ac.uk | University of Reading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48A7E1E-CB8C-B951-F189-87143ADD3D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956" y="3004413"/>
            <a:ext cx="3081679" cy="29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38A9B-A8FC-C775-AE13-2DEE8C2EE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659B41-2685-6C2A-DC48-6D2CC0F7210D}"/>
              </a:ext>
            </a:extLst>
          </p:cNvPr>
          <p:cNvSpPr txBox="1">
            <a:spLocks/>
          </p:cNvSpPr>
          <p:nvPr/>
        </p:nvSpPr>
        <p:spPr>
          <a:xfrm>
            <a:off x="334537" y="160147"/>
            <a:ext cx="8737086" cy="1131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3600" dirty="0">
                <a:solidFill>
                  <a:schemeClr val="tx1"/>
                </a:solidFill>
              </a:rPr>
              <a:t>JULES water stress model applied to SIF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4">
                <a:extLst>
                  <a:ext uri="{FF2B5EF4-FFF2-40B4-BE49-F238E27FC236}">
                    <a16:creationId xmlns:a16="http://schemas.microsoft.com/office/drawing/2014/main" id="{73496E9A-43E2-A82E-1280-E301D7AAF9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962" y="1497028"/>
                <a:ext cx="5803804" cy="436493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800" dirty="0">
                    <a:solidFill>
                      <a:schemeClr val="tx1"/>
                    </a:solidFill>
                  </a:rPr>
                  <a:t>JULES represents impact of stress on GPP very simply</a:t>
                </a:r>
              </a:p>
              <a:p>
                <a:pPr lvl="1"/>
                <a:r>
                  <a:rPr lang="en-GB" sz="2800" dirty="0">
                    <a:solidFill>
                      <a:schemeClr val="tx1"/>
                    </a:solidFill>
                  </a:rPr>
                  <a:t>But not unlike other global land surface models!</a:t>
                </a:r>
              </a:p>
              <a:p>
                <a:r>
                  <a:rPr lang="en-GB" sz="2800" dirty="0">
                    <a:solidFill>
                      <a:schemeClr val="tx1"/>
                    </a:solidFill>
                  </a:rPr>
                  <a:t>Modifies GPP </a:t>
                </a:r>
                <a:r>
                  <a:rPr lang="en-GB" sz="2800" i="1" dirty="0">
                    <a:solidFill>
                      <a:schemeClr val="tx1"/>
                    </a:solidFill>
                  </a:rPr>
                  <a:t>after</a:t>
                </a:r>
                <a:r>
                  <a:rPr lang="en-GB" sz="2800" dirty="0">
                    <a:solidFill>
                      <a:schemeClr val="tx1"/>
                    </a:solidFill>
                  </a:rPr>
                  <a:t> the calculations of the Farquhar/Collatz model</a:t>
                </a:r>
              </a:p>
              <a:p>
                <a:r>
                  <a:rPr lang="en-GB" sz="2800" dirty="0">
                    <a:solidFill>
                      <a:schemeClr val="tx1"/>
                    </a:solidFill>
                  </a:rPr>
                  <a:t>Approach taken in JULES-SIF is to scale SIF by the same stress factor, </a:t>
                </a:r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Content Placeholder 4">
                <a:extLst>
                  <a:ext uri="{FF2B5EF4-FFF2-40B4-BE49-F238E27FC236}">
                    <a16:creationId xmlns:a16="http://schemas.microsoft.com/office/drawing/2014/main" id="{73496E9A-43E2-A82E-1280-E301D7AA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62" y="1497028"/>
                <a:ext cx="5803804" cy="4364930"/>
              </a:xfrm>
              <a:prstGeom prst="rect">
                <a:avLst/>
              </a:prstGeom>
              <a:blipFill>
                <a:blip r:embed="rId2"/>
                <a:stretch>
                  <a:fillRect l="-1891" t="-2374" r="-1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720664A-C3A5-5CD0-3D8E-ED5EADA28EC8}"/>
              </a:ext>
            </a:extLst>
          </p:cNvPr>
          <p:cNvGrpSpPr/>
          <p:nvPr/>
        </p:nvGrpSpPr>
        <p:grpSpPr>
          <a:xfrm>
            <a:off x="6225974" y="1301664"/>
            <a:ext cx="5691298" cy="3411309"/>
            <a:chOff x="6366987" y="1998483"/>
            <a:chExt cx="5691298" cy="34113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9C1AB7F-448F-7A58-3EEC-8B04D4DF6479}"/>
                </a:ext>
              </a:extLst>
            </p:cNvPr>
            <p:cNvGrpSpPr/>
            <p:nvPr/>
          </p:nvGrpSpPr>
          <p:grpSpPr>
            <a:xfrm>
              <a:off x="6818373" y="1998483"/>
              <a:ext cx="4936852" cy="2705492"/>
              <a:chOff x="7541443" y="2535810"/>
              <a:chExt cx="3817856" cy="1734534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D1E4467-C475-A218-FC19-F91E58180DBD}"/>
                  </a:ext>
                </a:extLst>
              </p:cNvPr>
              <p:cNvCxnSpPr/>
              <p:nvPr/>
            </p:nvCxnSpPr>
            <p:spPr>
              <a:xfrm>
                <a:off x="7550870" y="2535810"/>
                <a:ext cx="0" cy="172510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CB114A9-CB09-3A68-533D-216F91E37CBB}"/>
                  </a:ext>
                </a:extLst>
              </p:cNvPr>
              <p:cNvCxnSpPr/>
              <p:nvPr/>
            </p:nvCxnSpPr>
            <p:spPr>
              <a:xfrm>
                <a:off x="7541443" y="4251488"/>
                <a:ext cx="381785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CF49A19-8494-8C0A-3F56-CF71E566351A}"/>
                  </a:ext>
                </a:extLst>
              </p:cNvPr>
              <p:cNvCxnSpPr/>
              <p:nvPr/>
            </p:nvCxnSpPr>
            <p:spPr>
              <a:xfrm>
                <a:off x="7550870" y="3996965"/>
                <a:ext cx="11123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F51EB86-F91F-8009-D59F-A2AD5EC39F6B}"/>
                  </a:ext>
                </a:extLst>
              </p:cNvPr>
              <p:cNvCxnSpPr/>
              <p:nvPr/>
            </p:nvCxnSpPr>
            <p:spPr>
              <a:xfrm>
                <a:off x="10246936" y="2782479"/>
                <a:ext cx="11123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130BC67-EA00-D008-123E-6B8518507EEE}"/>
                  </a:ext>
                </a:extLst>
              </p:cNvPr>
              <p:cNvCxnSpPr/>
              <p:nvPr/>
            </p:nvCxnSpPr>
            <p:spPr>
              <a:xfrm flipV="1">
                <a:off x="8663233" y="2782480"/>
                <a:ext cx="1583703" cy="121448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B1A8846-F361-CB06-3888-A9063A2B7BA8}"/>
                  </a:ext>
                </a:extLst>
              </p:cNvPr>
              <p:cNvCxnSpPr/>
              <p:nvPr/>
            </p:nvCxnSpPr>
            <p:spPr>
              <a:xfrm flipV="1">
                <a:off x="10246936" y="2782480"/>
                <a:ext cx="0" cy="1478435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B4DE4CE-38A2-44C9-5004-1AD51FA499DA}"/>
                  </a:ext>
                </a:extLst>
              </p:cNvPr>
              <p:cNvCxnSpPr/>
              <p:nvPr/>
            </p:nvCxnSpPr>
            <p:spPr>
              <a:xfrm flipV="1">
                <a:off x="8673081" y="3996965"/>
                <a:ext cx="0" cy="273379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09A17BF-526B-3996-4038-18CE0F870CC9}"/>
                  </a:ext>
                </a:extLst>
              </p:cNvPr>
              <p:cNvCxnSpPr/>
              <p:nvPr/>
            </p:nvCxnSpPr>
            <p:spPr>
              <a:xfrm flipV="1">
                <a:off x="7550870" y="2782479"/>
                <a:ext cx="2696066" cy="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3513572-6D9F-4A11-6CD3-0B7B3B8EF5CA}"/>
                  </a:ext>
                </a:extLst>
              </p:cNvPr>
              <p:cNvCxnSpPr/>
              <p:nvPr/>
            </p:nvCxnSpPr>
            <p:spPr>
              <a:xfrm flipV="1">
                <a:off x="11342016" y="2773053"/>
                <a:ext cx="0" cy="1478435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AFC74B-E30C-6DF8-FDDF-975405EC8BAD}"/>
                </a:ext>
              </a:extLst>
            </p:cNvPr>
            <p:cNvSpPr txBox="1"/>
            <p:nvPr/>
          </p:nvSpPr>
          <p:spPr>
            <a:xfrm>
              <a:off x="6377715" y="2198566"/>
              <a:ext cx="367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D6B5F7-74E4-1ACA-6EF6-40CB363DA5AD}"/>
                </a:ext>
              </a:extLst>
            </p:cNvPr>
            <p:cNvSpPr txBox="1"/>
            <p:nvPr/>
          </p:nvSpPr>
          <p:spPr>
            <a:xfrm>
              <a:off x="6371348" y="4092898"/>
              <a:ext cx="367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121ED79-4CD4-0DC8-18C2-79D1D786F03C}"/>
                    </a:ext>
                  </a:extLst>
                </p:cNvPr>
                <p:cNvSpPr txBox="1"/>
                <p:nvPr/>
              </p:nvSpPr>
              <p:spPr>
                <a:xfrm rot="16200000">
                  <a:off x="5584675" y="3146689"/>
                  <a:ext cx="193395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Stress factor,</a:t>
                  </a:r>
                  <a:r>
                    <a:rPr lang="en-GB" dirty="0">
                      <a:ea typeface="Cambria Math" panose="020405030504060302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121ED79-4CD4-0DC8-18C2-79D1D786F0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584675" y="3146689"/>
                  <a:ext cx="1933956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8197" r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FA7C6C-5B69-1C75-C756-5A6E91C44BD6}"/>
                </a:ext>
              </a:extLst>
            </p:cNvPr>
            <p:cNvSpPr txBox="1"/>
            <p:nvPr/>
          </p:nvSpPr>
          <p:spPr>
            <a:xfrm>
              <a:off x="7995327" y="5040460"/>
              <a:ext cx="2582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Soil moisture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A52FD8-54C4-D3D3-F23C-C60177C4088B}"/>
                </a:ext>
              </a:extLst>
            </p:cNvPr>
            <p:cNvSpPr txBox="1"/>
            <p:nvPr/>
          </p:nvSpPr>
          <p:spPr>
            <a:xfrm>
              <a:off x="7984502" y="4751108"/>
              <a:ext cx="6127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wilt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EA006F-084F-8339-EFD0-D45305F8A498}"/>
                </a:ext>
              </a:extLst>
            </p:cNvPr>
            <p:cNvSpPr txBox="1"/>
            <p:nvPr/>
          </p:nvSpPr>
          <p:spPr>
            <a:xfrm>
              <a:off x="9945280" y="4743251"/>
              <a:ext cx="7344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err="1"/>
                <a:t>crit</a:t>
              </a:r>
              <a:endParaRPr lang="en-GB" sz="1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B201FD-1AC6-9AC8-5F67-CFE8EAEB3C72}"/>
                </a:ext>
              </a:extLst>
            </p:cNvPr>
            <p:cNvSpPr txBox="1"/>
            <p:nvPr/>
          </p:nvSpPr>
          <p:spPr>
            <a:xfrm>
              <a:off x="11368732" y="4763786"/>
              <a:ext cx="6895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sat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9591DF-ACA3-A13C-1868-FDE9FD567B88}"/>
                </a:ext>
              </a:extLst>
            </p:cNvPr>
            <p:cNvSpPr txBox="1"/>
            <p:nvPr/>
          </p:nvSpPr>
          <p:spPr>
            <a:xfrm>
              <a:off x="6503889" y="4763785"/>
              <a:ext cx="6127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dry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39DA466-34CC-5B99-EE23-30F7669FDA25}"/>
                  </a:ext>
                </a:extLst>
              </p:cNvPr>
              <p:cNvSpPr txBox="1"/>
              <p:nvPr/>
            </p:nvSpPr>
            <p:spPr>
              <a:xfrm>
                <a:off x="7275394" y="4893552"/>
                <a:ext cx="3592458" cy="596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𝑆𝐼𝐹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𝑆𝐼𝐹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𝑝𝑜𝑡</m:t>
                          </m:r>
                        </m:sub>
                      </m:sSub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39DA466-34CC-5B99-EE23-30F7669FD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394" y="4893552"/>
                <a:ext cx="3592458" cy="5967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1AD0F0CF-A715-C3B6-20D5-F9B94CEA1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870" y="6366169"/>
            <a:ext cx="4965296" cy="365138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GB" dirty="0" err="1"/>
              <a:t>ristan</a:t>
            </a:r>
            <a:r>
              <a:rPr lang="en-GB" dirty="0"/>
              <a:t> Quaife | t.l.quaife@reading.ac.uk | University of Reading</a:t>
            </a:r>
          </a:p>
        </p:txBody>
      </p:sp>
    </p:spTree>
    <p:extLst>
      <p:ext uri="{BB962C8B-B14F-4D97-AF65-F5344CB8AC3E}">
        <p14:creationId xmlns:p14="http://schemas.microsoft.com/office/powerpoint/2010/main" val="188588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ZeroPlus-slide-template.potx" id="{C6F2E3C8-D018-4FF8-9512-7C93B89ADEA7}" vid="{17391CFD-C275-4B98-8501-3B71149826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869</Words>
  <Application>Microsoft Office PowerPoint</Application>
  <PresentationFormat>Widescreen</PresentationFormat>
  <Paragraphs>114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Rdg Vesta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Fazila Patel</dc:creator>
  <cp:lastModifiedBy>Tristan Quaife</cp:lastModifiedBy>
  <cp:revision>135</cp:revision>
  <dcterms:created xsi:type="dcterms:W3CDTF">2023-01-26T09:32:24Z</dcterms:created>
  <dcterms:modified xsi:type="dcterms:W3CDTF">2026-03-02T10:09:06Z</dcterms:modified>
</cp:coreProperties>
</file>