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92" r:id="rId2"/>
  </p:sldMasterIdLst>
  <p:notesMasterIdLst>
    <p:notesMasterId r:id="rId29"/>
  </p:notesMasterIdLst>
  <p:handoutMasterIdLst>
    <p:handoutMasterId r:id="rId30"/>
  </p:handoutMasterIdLst>
  <p:sldIdLst>
    <p:sldId id="874" r:id="rId3"/>
    <p:sldId id="591" r:id="rId4"/>
    <p:sldId id="623" r:id="rId5"/>
    <p:sldId id="854" r:id="rId6"/>
    <p:sldId id="266" r:id="rId7"/>
    <p:sldId id="267" r:id="rId8"/>
    <p:sldId id="2147480605" r:id="rId9"/>
    <p:sldId id="2147480606" r:id="rId10"/>
    <p:sldId id="268" r:id="rId11"/>
    <p:sldId id="2147480611" r:id="rId12"/>
    <p:sldId id="2147480612" r:id="rId13"/>
    <p:sldId id="2147480613" r:id="rId14"/>
    <p:sldId id="2147480608" r:id="rId15"/>
    <p:sldId id="2147480607" r:id="rId16"/>
    <p:sldId id="269" r:id="rId17"/>
    <p:sldId id="2147480609" r:id="rId18"/>
    <p:sldId id="2147480604" r:id="rId19"/>
    <p:sldId id="270" r:id="rId20"/>
    <p:sldId id="2147480610" r:id="rId21"/>
    <p:sldId id="2147480614" r:id="rId22"/>
    <p:sldId id="2147480615" r:id="rId23"/>
    <p:sldId id="2147480603" r:id="rId24"/>
    <p:sldId id="824" r:id="rId25"/>
    <p:sldId id="2370" r:id="rId26"/>
    <p:sldId id="900" r:id="rId27"/>
    <p:sldId id="2147480595"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26" userDrawn="1">
          <p15:clr>
            <a:srgbClr val="A4A3A4"/>
          </p15:clr>
        </p15:guide>
        <p15:guide id="2" pos="234"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32" autoAdjust="0"/>
    <p:restoredTop sz="94660"/>
  </p:normalViewPr>
  <p:slideViewPr>
    <p:cSldViewPr showGuides="1">
      <p:cViewPr varScale="1">
        <p:scale>
          <a:sx n="84" d="100"/>
          <a:sy n="84" d="100"/>
        </p:scale>
        <p:origin x="110" y="326"/>
      </p:cViewPr>
      <p:guideLst>
        <p:guide orient="horz" pos="1026"/>
        <p:guide pos="234"/>
      </p:guideLst>
    </p:cSldViewPr>
  </p:slideViewPr>
  <p:notesTextViewPr>
    <p:cViewPr>
      <p:scale>
        <a:sx n="3" d="2"/>
        <a:sy n="3" d="2"/>
      </p:scale>
      <p:origin x="0" y="0"/>
    </p:cViewPr>
  </p:notesTextViewPr>
  <p:sorterViewPr>
    <p:cViewPr>
      <p:scale>
        <a:sx n="50" d="100"/>
        <a:sy n="50" d="100"/>
      </p:scale>
      <p:origin x="0" y="0"/>
    </p:cViewPr>
  </p:sorterViewPr>
  <p:notesViewPr>
    <p:cSldViewPr showGuides="1">
      <p:cViewPr varScale="1">
        <p:scale>
          <a:sx n="97" d="100"/>
          <a:sy n="97" d="100"/>
        </p:scale>
        <p:origin x="3534"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E1389CC-567B-462D-9606-5A6D48725E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E32223E6-8DEC-4459-8B52-D06E9BD3DAD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DE9E86A-6679-4EC8-847C-9F954F45BF68}" type="datetimeFigureOut">
              <a:rPr lang="de-DE" smtClean="0"/>
              <a:t>28.02.2026</a:t>
            </a:fld>
            <a:endParaRPr lang="de-DE"/>
          </a:p>
        </p:txBody>
      </p:sp>
      <p:sp>
        <p:nvSpPr>
          <p:cNvPr id="4" name="Fußzeilenplatzhalter 3">
            <a:extLst>
              <a:ext uri="{FF2B5EF4-FFF2-40B4-BE49-F238E27FC236}">
                <a16:creationId xmlns:a16="http://schemas.microsoft.com/office/drawing/2014/main" id="{DDE09F90-192B-4C21-A710-7EFC4BA93B8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077B6243-ABD9-472E-9641-6E7B2B863DE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748E8B7-5326-4A3E-8AE4-83D3CDA8A9FC}" type="slidenum">
              <a:rPr lang="de-DE" smtClean="0"/>
              <a:t>‹#›</a:t>
            </a:fld>
            <a:endParaRPr lang="de-DE"/>
          </a:p>
        </p:txBody>
      </p:sp>
    </p:spTree>
    <p:extLst>
      <p:ext uri="{BB962C8B-B14F-4D97-AF65-F5344CB8AC3E}">
        <p14:creationId xmlns:p14="http://schemas.microsoft.com/office/powerpoint/2010/main" val="9465754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13C419-10E8-4216-A6CC-B7C8A23909AD}" type="datetimeFigureOut">
              <a:rPr lang="de-DE" smtClean="0"/>
              <a:t>28.02.2026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66CAD1-FD47-46B0-9C16-1B81F4E690E0}" type="slidenum">
              <a:rPr lang="de-DE" smtClean="0"/>
              <a:t>‹#›</a:t>
            </a:fld>
            <a:endParaRPr lang="de-DE"/>
          </a:p>
        </p:txBody>
      </p:sp>
    </p:spTree>
    <p:extLst>
      <p:ext uri="{BB962C8B-B14F-4D97-AF65-F5344CB8AC3E}">
        <p14:creationId xmlns:p14="http://schemas.microsoft.com/office/powerpoint/2010/main" val="901325447"/>
      </p:ext>
    </p:extLst>
  </p:cSld>
  <p:clrMap bg1="lt1" tx1="dk1" bg2="lt2" tx2="dk2" accent1="accent1" accent2="accent2" accent3="accent3" accent4="accent4" accent5="accent5" accent6="accent6" hlink="hlink" folHlink="folHlink"/>
  <p:notesStyle>
    <a:lvl1pPr marL="1714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6286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10858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15430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20002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2</a:t>
            </a:fld>
            <a:endParaRPr lang="en-US" dirty="0"/>
          </a:p>
        </p:txBody>
      </p:sp>
    </p:spTree>
    <p:extLst>
      <p:ext uri="{BB962C8B-B14F-4D97-AF65-F5344CB8AC3E}">
        <p14:creationId xmlns:p14="http://schemas.microsoft.com/office/powerpoint/2010/main" val="3087246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C6119-D32F-7ADE-39E9-DA584790408F}"/>
            </a:ext>
          </a:extLst>
        </p:cNvPr>
        <p:cNvGrpSpPr/>
        <p:nvPr/>
      </p:nvGrpSpPr>
      <p:grpSpPr bwMode="auto">
        <a:xfrm>
          <a:off x="0" y="0"/>
          <a:ext cx="0" cy="0"/>
          <a:chOff x="0" y="0"/>
          <a:chExt cx="0" cy="0"/>
        </a:xfrm>
      </p:grpSpPr>
      <p:sp>
        <p:nvSpPr>
          <p:cNvPr id="2" name="Slide Image Placeholder 1">
            <a:extLst>
              <a:ext uri="{FF2B5EF4-FFF2-40B4-BE49-F238E27FC236}">
                <a16:creationId xmlns:a16="http://schemas.microsoft.com/office/drawing/2014/main" id="{2347D431-128F-8125-5A07-92B20E3DF4A5}"/>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5D83DB24-1629-95EB-CC0B-205A538DCA31}"/>
              </a:ext>
            </a:extLst>
          </p:cNvPr>
          <p:cNvSpPr>
            <a:spLocks noGrp="1"/>
          </p:cNvSpPr>
          <p:nvPr>
            <p:ph type="body" idx="1"/>
          </p:nvPr>
        </p:nvSpPr>
        <p:spPr bwMode="auto"/>
        <p:txBody>
          <a:bodyPr/>
          <a:lstStyle/>
          <a:p>
            <a:pPr>
              <a:defRPr/>
            </a:pPr>
            <a:endParaRPr/>
          </a:p>
        </p:txBody>
      </p:sp>
      <p:sp>
        <p:nvSpPr>
          <p:cNvPr id="4" name="Slide Number Placeholder 3">
            <a:extLst>
              <a:ext uri="{FF2B5EF4-FFF2-40B4-BE49-F238E27FC236}">
                <a16:creationId xmlns:a16="http://schemas.microsoft.com/office/drawing/2014/main" id="{CABB4C73-28BE-FBE8-4CD7-D80C6B49E57C}"/>
              </a:ext>
            </a:extLst>
          </p:cNvPr>
          <p:cNvSpPr>
            <a:spLocks noGrp="1"/>
          </p:cNvSpPr>
          <p:nvPr>
            <p:ph type="sldNum" sz="quarter" idx="10"/>
          </p:nvPr>
        </p:nvSpPr>
        <p:spPr bwMode="auto"/>
        <p:txBody>
          <a:bodyPr/>
          <a:lstStyle/>
          <a:p>
            <a:pPr marL="0" marR="0" lvl="0" indent="0" algn="r" defTabSz="457200" eaLnBrk="1" fontAlgn="auto" latinLnBrk="0" hangingPunct="1">
              <a:lnSpc>
                <a:spcPct val="100000"/>
              </a:lnSpc>
              <a:spcBef>
                <a:spcPts val="0"/>
              </a:spcBef>
              <a:spcAft>
                <a:spcPts val="0"/>
              </a:spcAft>
              <a:buClrTx/>
              <a:buSzTx/>
              <a:buFontTx/>
              <a:buNone/>
              <a:tabLst/>
              <a:defRPr/>
            </a:pPr>
            <a:fld id="{1B6F5D37-CCD2-11D2-A5C5-3B8D79F7203F}" type="slidenum">
              <a:rPr kumimoji="0" sz="1200" b="0" i="0" u="none" strike="noStrike" kern="0" cap="none" spc="0" normalizeH="0" baseline="0" noProof="0">
                <a:ln>
                  <a:noFill/>
                </a:ln>
                <a:solidFill>
                  <a:prstClr val="black"/>
                </a:solidFill>
                <a:effectLst/>
                <a:uLnTx/>
                <a:uFillTx/>
                <a:latin typeface="Arial"/>
                <a:cs typeface="Arial"/>
              </a:rPr>
              <a:pPr marL="0" marR="0" lvl="0" indent="0" algn="r" defTabSz="457200" eaLnBrk="1" fontAlgn="auto" latinLnBrk="0" hangingPunct="1">
                <a:lnSpc>
                  <a:spcPct val="100000"/>
                </a:lnSpc>
                <a:spcBef>
                  <a:spcPts val="0"/>
                </a:spcBef>
                <a:spcAft>
                  <a:spcPts val="0"/>
                </a:spcAft>
                <a:buClrTx/>
                <a:buSzTx/>
                <a:buFontTx/>
                <a:buNone/>
                <a:tabLst/>
                <a:defRPr/>
              </a:pPr>
              <a:t>11</a:t>
            </a:fld>
            <a:endParaRPr kumimoji="0" sz="1200" b="0" i="0" u="none" strike="noStrike" kern="0" cap="none" spc="0" normalizeH="0" baseline="0" noProof="0">
              <a:ln>
                <a:noFill/>
              </a:ln>
              <a:solidFill>
                <a:prstClr val="black"/>
              </a:solidFill>
              <a:effectLst/>
              <a:uLnTx/>
              <a:uFillTx/>
              <a:latin typeface="Arial"/>
              <a:cs typeface="Arial"/>
            </a:endParaRPr>
          </a:p>
        </p:txBody>
      </p:sp>
    </p:spTree>
    <p:extLst>
      <p:ext uri="{BB962C8B-B14F-4D97-AF65-F5344CB8AC3E}">
        <p14:creationId xmlns:p14="http://schemas.microsoft.com/office/powerpoint/2010/main" val="2276512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2D8DC-AEFC-FCBD-A89C-0FA695D32AD7}"/>
            </a:ext>
          </a:extLst>
        </p:cNvPr>
        <p:cNvGrpSpPr/>
        <p:nvPr/>
      </p:nvGrpSpPr>
      <p:grpSpPr bwMode="auto">
        <a:xfrm>
          <a:off x="0" y="0"/>
          <a:ext cx="0" cy="0"/>
          <a:chOff x="0" y="0"/>
          <a:chExt cx="0" cy="0"/>
        </a:xfrm>
      </p:grpSpPr>
      <p:sp>
        <p:nvSpPr>
          <p:cNvPr id="2" name="Slide Image Placeholder 1">
            <a:extLst>
              <a:ext uri="{FF2B5EF4-FFF2-40B4-BE49-F238E27FC236}">
                <a16:creationId xmlns:a16="http://schemas.microsoft.com/office/drawing/2014/main" id="{125436C1-F08D-165F-7A59-49130FF918BA}"/>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6A99DDFA-F4CC-D215-F921-B517F0CA548A}"/>
              </a:ext>
            </a:extLst>
          </p:cNvPr>
          <p:cNvSpPr>
            <a:spLocks noGrp="1"/>
          </p:cNvSpPr>
          <p:nvPr>
            <p:ph type="body" idx="1"/>
          </p:nvPr>
        </p:nvSpPr>
        <p:spPr bwMode="auto"/>
        <p:txBody>
          <a:bodyPr/>
          <a:lstStyle/>
          <a:p>
            <a:pPr>
              <a:defRPr/>
            </a:pPr>
            <a:endParaRPr/>
          </a:p>
        </p:txBody>
      </p:sp>
      <p:sp>
        <p:nvSpPr>
          <p:cNvPr id="4" name="Slide Number Placeholder 3">
            <a:extLst>
              <a:ext uri="{FF2B5EF4-FFF2-40B4-BE49-F238E27FC236}">
                <a16:creationId xmlns:a16="http://schemas.microsoft.com/office/drawing/2014/main" id="{B3B06EEC-EFE7-A77C-EEBF-347E83EC2599}"/>
              </a:ext>
            </a:extLst>
          </p:cNvPr>
          <p:cNvSpPr>
            <a:spLocks noGrp="1"/>
          </p:cNvSpPr>
          <p:nvPr>
            <p:ph type="sldNum" sz="quarter" idx="10"/>
          </p:nvPr>
        </p:nvSpPr>
        <p:spPr bwMode="auto"/>
        <p:txBody>
          <a:bodyPr/>
          <a:lstStyle/>
          <a:p>
            <a:pPr marL="0" marR="0" lvl="0" indent="0" algn="r" defTabSz="457200" eaLnBrk="1" fontAlgn="auto" latinLnBrk="0" hangingPunct="1">
              <a:lnSpc>
                <a:spcPct val="100000"/>
              </a:lnSpc>
              <a:spcBef>
                <a:spcPts val="0"/>
              </a:spcBef>
              <a:spcAft>
                <a:spcPts val="0"/>
              </a:spcAft>
              <a:buClrTx/>
              <a:buSzTx/>
              <a:buFontTx/>
              <a:buNone/>
              <a:tabLst/>
              <a:defRPr/>
            </a:pPr>
            <a:fld id="{1B6F5D37-CCD2-11D2-A5C5-3B8D79F7203F}" type="slidenum">
              <a:rPr kumimoji="0" sz="1200" b="0" i="0" u="none" strike="noStrike" kern="0" cap="none" spc="0" normalizeH="0" baseline="0" noProof="0">
                <a:ln>
                  <a:noFill/>
                </a:ln>
                <a:solidFill>
                  <a:prstClr val="black"/>
                </a:solidFill>
                <a:effectLst/>
                <a:uLnTx/>
                <a:uFillTx/>
                <a:latin typeface="Arial"/>
                <a:cs typeface="Arial"/>
              </a:rPr>
              <a:pPr marL="0" marR="0" lvl="0" indent="0" algn="r" defTabSz="457200" eaLnBrk="1" fontAlgn="auto" latinLnBrk="0" hangingPunct="1">
                <a:lnSpc>
                  <a:spcPct val="100000"/>
                </a:lnSpc>
                <a:spcBef>
                  <a:spcPts val="0"/>
                </a:spcBef>
                <a:spcAft>
                  <a:spcPts val="0"/>
                </a:spcAft>
                <a:buClrTx/>
                <a:buSzTx/>
                <a:buFontTx/>
                <a:buNone/>
                <a:tabLst/>
                <a:defRPr/>
              </a:pPr>
              <a:t>12</a:t>
            </a:fld>
            <a:endParaRPr kumimoji="0" sz="1200" b="0" i="0" u="none" strike="noStrike" kern="0" cap="none" spc="0" normalizeH="0" baseline="0" noProof="0">
              <a:ln>
                <a:noFill/>
              </a:ln>
              <a:solidFill>
                <a:prstClr val="black"/>
              </a:solidFill>
              <a:effectLst/>
              <a:uLnTx/>
              <a:uFillTx/>
              <a:latin typeface="Arial"/>
              <a:cs typeface="Arial"/>
            </a:endParaRPr>
          </a:p>
        </p:txBody>
      </p:sp>
    </p:spTree>
    <p:extLst>
      <p:ext uri="{BB962C8B-B14F-4D97-AF65-F5344CB8AC3E}">
        <p14:creationId xmlns:p14="http://schemas.microsoft.com/office/powerpoint/2010/main" val="271463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64D26-708A-321A-210B-3DCC38E39DE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39959A3-63BF-DAD2-DCFD-6AC12B8325A7}"/>
              </a:ext>
            </a:extLst>
          </p:cNvPr>
          <p:cNvSpPr>
            <a:spLocks noGrp="1" noRot="1" noChangeAspect="1"/>
          </p:cNvSpPr>
          <p:nvPr>
            <p:ph type="sldImg"/>
          </p:nvPr>
        </p:nvSpPr>
        <p:spPr>
          <a:xfrm>
            <a:off x="217488" y="812800"/>
            <a:ext cx="7124700" cy="4008438"/>
          </a:xfrm>
        </p:spPr>
      </p:sp>
      <p:sp>
        <p:nvSpPr>
          <p:cNvPr id="3" name="Notizenplatzhalter 2">
            <a:extLst>
              <a:ext uri="{FF2B5EF4-FFF2-40B4-BE49-F238E27FC236}">
                <a16:creationId xmlns:a16="http://schemas.microsoft.com/office/drawing/2014/main" id="{26C8DF38-5D9A-7552-13BD-D22DAF933600}"/>
              </a:ext>
            </a:extLst>
          </p:cNvPr>
          <p:cNvSpPr>
            <a:spLocks noGrp="1"/>
          </p:cNvSpPr>
          <p:nvPr>
            <p:ph type="body" idx="1"/>
          </p:nvPr>
        </p:nvSpPr>
        <p:spPr/>
        <p:txBody>
          <a:bodyPr/>
          <a:lstStyle/>
          <a:p>
            <a:endParaRPr lang="en-US" dirty="0"/>
          </a:p>
        </p:txBody>
      </p:sp>
      <p:sp>
        <p:nvSpPr>
          <p:cNvPr id="4" name="Foliennummernplatzhalter 3">
            <a:extLst>
              <a:ext uri="{FF2B5EF4-FFF2-40B4-BE49-F238E27FC236}">
                <a16:creationId xmlns:a16="http://schemas.microsoft.com/office/drawing/2014/main" id="{32A2B4A9-6D2C-A63B-88ED-ACF1AE9A3C7F}"/>
              </a:ext>
            </a:extLst>
          </p:cNvPr>
          <p:cNvSpPr>
            <a:spLocks noGrp="1"/>
          </p:cNvSpPr>
          <p:nvPr>
            <p:ph type="sldNum" idx="10"/>
          </p:nvPr>
        </p:nvSpPr>
        <p:spPr/>
        <p:txBody>
          <a:bodyPr/>
          <a:lstStyle/>
          <a:p>
            <a:pPr algn="r"/>
            <a:fld id="{A747E6A0-E006-468F-92E3-2376621A4A71}" type="slidenum">
              <a:rPr lang="de-DE" sz="1400" b="0" strike="noStrike" spc="-1" smtClean="0">
                <a:latin typeface="Times New Roman"/>
              </a:rPr>
              <a:t>13</a:t>
            </a:fld>
            <a:endParaRPr lang="de-DE" sz="1400" b="0" strike="noStrike" spc="-1">
              <a:latin typeface="Times New Roman"/>
            </a:endParaRPr>
          </a:p>
        </p:txBody>
      </p:sp>
    </p:spTree>
    <p:extLst>
      <p:ext uri="{BB962C8B-B14F-4D97-AF65-F5344CB8AC3E}">
        <p14:creationId xmlns:p14="http://schemas.microsoft.com/office/powerpoint/2010/main" val="3468957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0593C-CEF6-1E9A-749C-B5E5E89C7EC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88CC204-1C5E-6783-0EEF-A1BF6BE28E1A}"/>
              </a:ext>
            </a:extLst>
          </p:cNvPr>
          <p:cNvSpPr>
            <a:spLocks noGrp="1" noRot="1" noChangeAspect="1"/>
          </p:cNvSpPr>
          <p:nvPr>
            <p:ph type="sldImg"/>
          </p:nvPr>
        </p:nvSpPr>
        <p:spPr>
          <a:xfrm>
            <a:off x="217488" y="812800"/>
            <a:ext cx="7124700" cy="4008438"/>
          </a:xfrm>
        </p:spPr>
      </p:sp>
      <p:sp>
        <p:nvSpPr>
          <p:cNvPr id="3" name="Notizenplatzhalter 2">
            <a:extLst>
              <a:ext uri="{FF2B5EF4-FFF2-40B4-BE49-F238E27FC236}">
                <a16:creationId xmlns:a16="http://schemas.microsoft.com/office/drawing/2014/main" id="{9E4282D4-C884-D2DC-25BC-5F1B5925E569}"/>
              </a:ext>
            </a:extLst>
          </p:cNvPr>
          <p:cNvSpPr>
            <a:spLocks noGrp="1"/>
          </p:cNvSpPr>
          <p:nvPr>
            <p:ph type="body" idx="1"/>
          </p:nvPr>
        </p:nvSpPr>
        <p:spPr/>
        <p:txBody>
          <a:bodyPr/>
          <a:lstStyle/>
          <a:p>
            <a:endParaRPr lang="en-US" dirty="0"/>
          </a:p>
        </p:txBody>
      </p:sp>
      <p:sp>
        <p:nvSpPr>
          <p:cNvPr id="4" name="Foliennummernplatzhalter 3">
            <a:extLst>
              <a:ext uri="{FF2B5EF4-FFF2-40B4-BE49-F238E27FC236}">
                <a16:creationId xmlns:a16="http://schemas.microsoft.com/office/drawing/2014/main" id="{FC1A93FB-C17F-D5C8-A881-E0C80C68833C}"/>
              </a:ext>
            </a:extLst>
          </p:cNvPr>
          <p:cNvSpPr>
            <a:spLocks noGrp="1"/>
          </p:cNvSpPr>
          <p:nvPr>
            <p:ph type="sldNum" idx="10"/>
          </p:nvPr>
        </p:nvSpPr>
        <p:spPr/>
        <p:txBody>
          <a:bodyPr/>
          <a:lstStyle/>
          <a:p>
            <a:pPr algn="r"/>
            <a:fld id="{A747E6A0-E006-468F-92E3-2376621A4A71}" type="slidenum">
              <a:rPr lang="de-DE" sz="1400" b="0" strike="noStrike" spc="-1" smtClean="0">
                <a:latin typeface="Times New Roman"/>
              </a:rPr>
              <a:t>14</a:t>
            </a:fld>
            <a:endParaRPr lang="de-DE" sz="1400" b="0" strike="noStrike" spc="-1">
              <a:latin typeface="Times New Roman"/>
            </a:endParaRPr>
          </a:p>
        </p:txBody>
      </p:sp>
    </p:spTree>
    <p:extLst>
      <p:ext uri="{BB962C8B-B14F-4D97-AF65-F5344CB8AC3E}">
        <p14:creationId xmlns:p14="http://schemas.microsoft.com/office/powerpoint/2010/main" val="4142454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marL="0" marR="0" lvl="0" indent="0" algn="r" defTabSz="457200" eaLnBrk="1" fontAlgn="auto" latinLnBrk="0" hangingPunct="1">
              <a:lnSpc>
                <a:spcPct val="100000"/>
              </a:lnSpc>
              <a:spcBef>
                <a:spcPts val="0"/>
              </a:spcBef>
              <a:spcAft>
                <a:spcPts val="0"/>
              </a:spcAft>
              <a:buClrTx/>
              <a:buSzTx/>
              <a:buFontTx/>
              <a:buNone/>
              <a:tabLst/>
              <a:defRPr/>
            </a:pPr>
            <a:fld id="{BAE7B5D8-7414-9473-B9EE-9F63C618F115}" type="slidenum">
              <a:rPr kumimoji="0" sz="1200" b="0" i="0" u="none" strike="noStrike" kern="0" cap="none" spc="0" normalizeH="0" baseline="0" noProof="0">
                <a:ln>
                  <a:noFill/>
                </a:ln>
                <a:solidFill>
                  <a:prstClr val="black"/>
                </a:solidFill>
                <a:effectLst/>
                <a:uLnTx/>
                <a:uFillTx/>
                <a:latin typeface="Arial"/>
                <a:cs typeface="Arial"/>
              </a:rPr>
              <a:pPr marL="0" marR="0" lvl="0" indent="0" algn="r" defTabSz="457200" eaLnBrk="1" fontAlgn="auto" latinLnBrk="0" hangingPunct="1">
                <a:lnSpc>
                  <a:spcPct val="100000"/>
                </a:lnSpc>
                <a:spcBef>
                  <a:spcPts val="0"/>
                </a:spcBef>
                <a:spcAft>
                  <a:spcPts val="0"/>
                </a:spcAft>
                <a:buClrTx/>
                <a:buSzTx/>
                <a:buFontTx/>
                <a:buNone/>
                <a:tabLst/>
                <a:defRPr/>
              </a:pPr>
              <a:t>15</a:t>
            </a:fld>
            <a:endParaRPr kumimoji="0" sz="1200" b="0" i="0" u="none" strike="noStrike" kern="0" cap="none" spc="0" normalizeH="0" baseline="0" noProof="0">
              <a:ln>
                <a:noFill/>
              </a:ln>
              <a:solidFill>
                <a:prstClr val="black"/>
              </a:solidFill>
              <a:effectLst/>
              <a:uLnTx/>
              <a:uFillTx/>
              <a:latin typeface="Arial"/>
              <a:cs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0E0C0-36A6-FF7F-7AF9-D181A6F2B015}"/>
            </a:ext>
          </a:extLst>
        </p:cNvPr>
        <p:cNvGrpSpPr/>
        <p:nvPr/>
      </p:nvGrpSpPr>
      <p:grpSpPr bwMode="auto">
        <a:xfrm>
          <a:off x="0" y="0"/>
          <a:ext cx="0" cy="0"/>
          <a:chOff x="0" y="0"/>
          <a:chExt cx="0" cy="0"/>
        </a:xfrm>
      </p:grpSpPr>
      <p:sp>
        <p:nvSpPr>
          <p:cNvPr id="2" name="Slide Image Placeholder 1">
            <a:extLst>
              <a:ext uri="{FF2B5EF4-FFF2-40B4-BE49-F238E27FC236}">
                <a16:creationId xmlns:a16="http://schemas.microsoft.com/office/drawing/2014/main" id="{4897799D-B053-1556-A412-257B8C65D36D}"/>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315B5BCC-BDAF-7D73-660E-A71BC24F7ACF}"/>
              </a:ext>
            </a:extLst>
          </p:cNvPr>
          <p:cNvSpPr>
            <a:spLocks noGrp="1"/>
          </p:cNvSpPr>
          <p:nvPr>
            <p:ph type="body" idx="1"/>
          </p:nvPr>
        </p:nvSpPr>
        <p:spPr bwMode="auto"/>
        <p:txBody>
          <a:bodyPr/>
          <a:lstStyle/>
          <a:p>
            <a:pPr>
              <a:defRPr/>
            </a:pPr>
            <a:endParaRPr/>
          </a:p>
        </p:txBody>
      </p:sp>
      <p:sp>
        <p:nvSpPr>
          <p:cNvPr id="4" name="Slide Number Placeholder 3">
            <a:extLst>
              <a:ext uri="{FF2B5EF4-FFF2-40B4-BE49-F238E27FC236}">
                <a16:creationId xmlns:a16="http://schemas.microsoft.com/office/drawing/2014/main" id="{8516AE99-36A1-5349-539D-69787FB24495}"/>
              </a:ext>
            </a:extLst>
          </p:cNvPr>
          <p:cNvSpPr>
            <a:spLocks noGrp="1"/>
          </p:cNvSpPr>
          <p:nvPr>
            <p:ph type="sldNum" sz="quarter" idx="10"/>
          </p:nvPr>
        </p:nvSpPr>
        <p:spPr bwMode="auto"/>
        <p:txBody>
          <a:bodyPr/>
          <a:lstStyle/>
          <a:p>
            <a:pPr marL="0" marR="0" lvl="0" indent="0" algn="r" defTabSz="457200" eaLnBrk="1" fontAlgn="auto" latinLnBrk="0" hangingPunct="1">
              <a:lnSpc>
                <a:spcPct val="100000"/>
              </a:lnSpc>
              <a:spcBef>
                <a:spcPts val="0"/>
              </a:spcBef>
              <a:spcAft>
                <a:spcPts val="0"/>
              </a:spcAft>
              <a:buClrTx/>
              <a:buSzTx/>
              <a:buFontTx/>
              <a:buNone/>
              <a:tabLst/>
              <a:defRPr/>
            </a:pPr>
            <a:fld id="{BAE7B5D8-7414-9473-B9EE-9F63C618F115}" type="slidenum">
              <a:rPr kumimoji="0" sz="1200" b="0" i="0" u="none" strike="noStrike" kern="0" cap="none" spc="0" normalizeH="0" baseline="0" noProof="0">
                <a:ln>
                  <a:noFill/>
                </a:ln>
                <a:solidFill>
                  <a:prstClr val="black"/>
                </a:solidFill>
                <a:effectLst/>
                <a:uLnTx/>
                <a:uFillTx/>
                <a:latin typeface="Arial"/>
                <a:cs typeface="Arial"/>
              </a:rPr>
              <a:pPr marL="0" marR="0" lvl="0" indent="0" algn="r" defTabSz="457200" eaLnBrk="1" fontAlgn="auto" latinLnBrk="0" hangingPunct="1">
                <a:lnSpc>
                  <a:spcPct val="100000"/>
                </a:lnSpc>
                <a:spcBef>
                  <a:spcPts val="0"/>
                </a:spcBef>
                <a:spcAft>
                  <a:spcPts val="0"/>
                </a:spcAft>
                <a:buClrTx/>
                <a:buSzTx/>
                <a:buFontTx/>
                <a:buNone/>
                <a:tabLst/>
                <a:defRPr/>
              </a:pPr>
              <a:t>16</a:t>
            </a:fld>
            <a:endParaRPr kumimoji="0" sz="1200" b="0" i="0" u="none" strike="noStrike" kern="0" cap="none" spc="0" normalizeH="0" baseline="0" noProof="0">
              <a:ln>
                <a:noFill/>
              </a:ln>
              <a:solidFill>
                <a:prstClr val="black"/>
              </a:solidFill>
              <a:effectLst/>
              <a:uLnTx/>
              <a:uFillTx/>
              <a:latin typeface="Arial"/>
              <a:cs typeface="Arial"/>
            </a:endParaRPr>
          </a:p>
        </p:txBody>
      </p:sp>
    </p:spTree>
    <p:extLst>
      <p:ext uri="{BB962C8B-B14F-4D97-AF65-F5344CB8AC3E}">
        <p14:creationId xmlns:p14="http://schemas.microsoft.com/office/powerpoint/2010/main" val="2046062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7193F-C1C8-A27F-59E7-E2B1860160ED}"/>
            </a:ext>
          </a:extLst>
        </p:cNvPr>
        <p:cNvGrpSpPr/>
        <p:nvPr/>
      </p:nvGrpSpPr>
      <p:grpSpPr bwMode="auto">
        <a:xfrm>
          <a:off x="0" y="0"/>
          <a:ext cx="0" cy="0"/>
          <a:chOff x="0" y="0"/>
          <a:chExt cx="0" cy="0"/>
        </a:xfrm>
      </p:grpSpPr>
      <p:sp>
        <p:nvSpPr>
          <p:cNvPr id="2" name="Slide Image Placeholder 1">
            <a:extLst>
              <a:ext uri="{FF2B5EF4-FFF2-40B4-BE49-F238E27FC236}">
                <a16:creationId xmlns:a16="http://schemas.microsoft.com/office/drawing/2014/main" id="{7A89A495-B8A9-33C3-E202-A0066C40628C}"/>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844FDA05-0442-AD7C-77E7-BFD82B235198}"/>
              </a:ext>
            </a:extLst>
          </p:cNvPr>
          <p:cNvSpPr>
            <a:spLocks noGrp="1"/>
          </p:cNvSpPr>
          <p:nvPr>
            <p:ph type="body" idx="1"/>
          </p:nvPr>
        </p:nvSpPr>
        <p:spPr bwMode="auto"/>
        <p:txBody>
          <a:bodyPr/>
          <a:lstStyle/>
          <a:p>
            <a:pPr>
              <a:defRPr/>
            </a:pPr>
            <a:endParaRPr/>
          </a:p>
        </p:txBody>
      </p:sp>
      <p:sp>
        <p:nvSpPr>
          <p:cNvPr id="4" name="Slide Number Placeholder 3">
            <a:extLst>
              <a:ext uri="{FF2B5EF4-FFF2-40B4-BE49-F238E27FC236}">
                <a16:creationId xmlns:a16="http://schemas.microsoft.com/office/drawing/2014/main" id="{3E3163AE-68DE-A520-7929-C2F6C44FC1D4}"/>
              </a:ext>
            </a:extLst>
          </p:cNvPr>
          <p:cNvSpPr>
            <a:spLocks noGrp="1"/>
          </p:cNvSpPr>
          <p:nvPr>
            <p:ph type="sldNum" sz="quarter" idx="10"/>
          </p:nvPr>
        </p:nvSpPr>
        <p:spPr bwMode="auto"/>
        <p:txBody>
          <a:bodyPr/>
          <a:lstStyle/>
          <a:p>
            <a:pPr marL="0" marR="0" lvl="0" indent="0" algn="r" defTabSz="457200" eaLnBrk="1" fontAlgn="auto" latinLnBrk="0" hangingPunct="1">
              <a:lnSpc>
                <a:spcPct val="100000"/>
              </a:lnSpc>
              <a:spcBef>
                <a:spcPts val="0"/>
              </a:spcBef>
              <a:spcAft>
                <a:spcPts val="0"/>
              </a:spcAft>
              <a:buClrTx/>
              <a:buSzTx/>
              <a:buFontTx/>
              <a:buNone/>
              <a:tabLst/>
              <a:defRPr/>
            </a:pPr>
            <a:fld id="{BAE7B5D8-7414-9473-B9EE-9F63C618F115}" type="slidenum">
              <a:rPr kumimoji="0" sz="1200" b="0" i="0" u="none" strike="noStrike" kern="0" cap="none" spc="0" normalizeH="0" baseline="0" noProof="0">
                <a:ln>
                  <a:noFill/>
                </a:ln>
                <a:solidFill>
                  <a:prstClr val="black"/>
                </a:solidFill>
                <a:effectLst/>
                <a:uLnTx/>
                <a:uFillTx/>
                <a:latin typeface="Arial"/>
                <a:cs typeface="Arial"/>
              </a:rPr>
              <a:pPr marL="0" marR="0" lvl="0" indent="0" algn="r" defTabSz="457200" eaLnBrk="1" fontAlgn="auto" latinLnBrk="0" hangingPunct="1">
                <a:lnSpc>
                  <a:spcPct val="100000"/>
                </a:lnSpc>
                <a:spcBef>
                  <a:spcPts val="0"/>
                </a:spcBef>
                <a:spcAft>
                  <a:spcPts val="0"/>
                </a:spcAft>
                <a:buClrTx/>
                <a:buSzTx/>
                <a:buFontTx/>
                <a:buNone/>
                <a:tabLst/>
                <a:defRPr/>
              </a:pPr>
              <a:t>17</a:t>
            </a:fld>
            <a:endParaRPr kumimoji="0" sz="1200" b="0" i="0" u="none" strike="noStrike" kern="0" cap="none" spc="0" normalizeH="0" baseline="0" noProof="0">
              <a:ln>
                <a:noFill/>
              </a:ln>
              <a:solidFill>
                <a:prstClr val="black"/>
              </a:solidFill>
              <a:effectLst/>
              <a:uLnTx/>
              <a:uFillTx/>
              <a:latin typeface="Arial"/>
              <a:cs typeface="Arial"/>
            </a:endParaRPr>
          </a:p>
        </p:txBody>
      </p:sp>
    </p:spTree>
    <p:extLst>
      <p:ext uri="{BB962C8B-B14F-4D97-AF65-F5344CB8AC3E}">
        <p14:creationId xmlns:p14="http://schemas.microsoft.com/office/powerpoint/2010/main" val="391800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marL="0" marR="0" lvl="0" indent="0" algn="r" defTabSz="457200" eaLnBrk="1" fontAlgn="auto" latinLnBrk="0" hangingPunct="1">
              <a:lnSpc>
                <a:spcPct val="100000"/>
              </a:lnSpc>
              <a:spcBef>
                <a:spcPts val="0"/>
              </a:spcBef>
              <a:spcAft>
                <a:spcPts val="0"/>
              </a:spcAft>
              <a:buClrTx/>
              <a:buSzTx/>
              <a:buFontTx/>
              <a:buNone/>
              <a:tabLst/>
              <a:defRPr/>
            </a:pPr>
            <a:fld id="{8E3992EA-4EB5-7BB9-CA25-6C125F2B8572}" type="slidenum">
              <a:rPr kumimoji="0" sz="1200" b="0" i="0" u="none" strike="noStrike" kern="0" cap="none" spc="0" normalizeH="0" baseline="0" noProof="0">
                <a:ln>
                  <a:noFill/>
                </a:ln>
                <a:solidFill>
                  <a:prstClr val="black"/>
                </a:solidFill>
                <a:effectLst/>
                <a:uLnTx/>
                <a:uFillTx/>
                <a:latin typeface="Arial"/>
                <a:cs typeface="Arial"/>
              </a:rPr>
              <a:pPr marL="0" marR="0" lvl="0" indent="0" algn="r" defTabSz="457200" eaLnBrk="1" fontAlgn="auto" latinLnBrk="0" hangingPunct="1">
                <a:lnSpc>
                  <a:spcPct val="100000"/>
                </a:lnSpc>
                <a:spcBef>
                  <a:spcPts val="0"/>
                </a:spcBef>
                <a:spcAft>
                  <a:spcPts val="0"/>
                </a:spcAft>
                <a:buClrTx/>
                <a:buSzTx/>
                <a:buFontTx/>
                <a:buNone/>
                <a:tabLst/>
                <a:defRPr/>
              </a:pPr>
              <a:t>18</a:t>
            </a:fld>
            <a:endParaRPr kumimoji="0" sz="1200" b="0" i="0" u="none" strike="noStrike" kern="0" cap="none" spc="0" normalizeH="0" baseline="0" noProof="0">
              <a:ln>
                <a:noFill/>
              </a:ln>
              <a:solidFill>
                <a:prstClr val="black"/>
              </a:solidFill>
              <a:effectLst/>
              <a:uLnTx/>
              <a:uFillTx/>
              <a:latin typeface="Arial"/>
              <a:cs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B636F-07A4-787F-3B4C-4DFBD6E23B55}"/>
            </a:ext>
          </a:extLst>
        </p:cNvPr>
        <p:cNvGrpSpPr/>
        <p:nvPr/>
      </p:nvGrpSpPr>
      <p:grpSpPr bwMode="auto">
        <a:xfrm>
          <a:off x="0" y="0"/>
          <a:ext cx="0" cy="0"/>
          <a:chOff x="0" y="0"/>
          <a:chExt cx="0" cy="0"/>
        </a:xfrm>
      </p:grpSpPr>
      <p:sp>
        <p:nvSpPr>
          <p:cNvPr id="2" name="Slide Image Placeholder 1">
            <a:extLst>
              <a:ext uri="{FF2B5EF4-FFF2-40B4-BE49-F238E27FC236}">
                <a16:creationId xmlns:a16="http://schemas.microsoft.com/office/drawing/2014/main" id="{9CF83961-5AC6-997C-4F7A-2E5FA704C4D2}"/>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A0D8975E-CDC7-0688-3D55-ECEF65AB42D1}"/>
              </a:ext>
            </a:extLst>
          </p:cNvPr>
          <p:cNvSpPr>
            <a:spLocks noGrp="1"/>
          </p:cNvSpPr>
          <p:nvPr>
            <p:ph type="body" idx="1"/>
          </p:nvPr>
        </p:nvSpPr>
        <p:spPr bwMode="auto"/>
        <p:txBody>
          <a:bodyPr/>
          <a:lstStyle/>
          <a:p>
            <a:pPr>
              <a:defRPr/>
            </a:pPr>
            <a:endParaRPr/>
          </a:p>
        </p:txBody>
      </p:sp>
      <p:sp>
        <p:nvSpPr>
          <p:cNvPr id="4" name="Slide Number Placeholder 3">
            <a:extLst>
              <a:ext uri="{FF2B5EF4-FFF2-40B4-BE49-F238E27FC236}">
                <a16:creationId xmlns:a16="http://schemas.microsoft.com/office/drawing/2014/main" id="{58F3ABD0-4006-4823-471F-464AA5BB3EE0}"/>
              </a:ext>
            </a:extLst>
          </p:cNvPr>
          <p:cNvSpPr>
            <a:spLocks noGrp="1"/>
          </p:cNvSpPr>
          <p:nvPr>
            <p:ph type="sldNum" sz="quarter" idx="10"/>
          </p:nvPr>
        </p:nvSpPr>
        <p:spPr bwMode="auto"/>
        <p:txBody>
          <a:bodyPr/>
          <a:lstStyle/>
          <a:p>
            <a:pPr marL="0" marR="0" lvl="0" indent="0" algn="r" defTabSz="457200" eaLnBrk="1" fontAlgn="auto" latinLnBrk="0" hangingPunct="1">
              <a:lnSpc>
                <a:spcPct val="100000"/>
              </a:lnSpc>
              <a:spcBef>
                <a:spcPts val="0"/>
              </a:spcBef>
              <a:spcAft>
                <a:spcPts val="0"/>
              </a:spcAft>
              <a:buClrTx/>
              <a:buSzTx/>
              <a:buFontTx/>
              <a:buNone/>
              <a:tabLst/>
              <a:defRPr/>
            </a:pPr>
            <a:fld id="{BAE7B5D8-7414-9473-B9EE-9F63C618F115}" type="slidenum">
              <a:rPr kumimoji="0" sz="1200" b="0" i="0" u="none" strike="noStrike" kern="0" cap="none" spc="0" normalizeH="0" baseline="0" noProof="0">
                <a:ln>
                  <a:noFill/>
                </a:ln>
                <a:solidFill>
                  <a:prstClr val="black"/>
                </a:solidFill>
                <a:effectLst/>
                <a:uLnTx/>
                <a:uFillTx/>
                <a:latin typeface="Arial"/>
                <a:cs typeface="Arial"/>
              </a:rPr>
              <a:pPr marL="0" marR="0" lvl="0" indent="0" algn="r" defTabSz="457200" eaLnBrk="1" fontAlgn="auto" latinLnBrk="0" hangingPunct="1">
                <a:lnSpc>
                  <a:spcPct val="100000"/>
                </a:lnSpc>
                <a:spcBef>
                  <a:spcPts val="0"/>
                </a:spcBef>
                <a:spcAft>
                  <a:spcPts val="0"/>
                </a:spcAft>
                <a:buClrTx/>
                <a:buSzTx/>
                <a:buFontTx/>
                <a:buNone/>
                <a:tabLst/>
                <a:defRPr/>
              </a:pPr>
              <a:t>19</a:t>
            </a:fld>
            <a:endParaRPr kumimoji="0" sz="1200" b="0" i="0" u="none" strike="noStrike" kern="0" cap="none" spc="0" normalizeH="0" baseline="0" noProof="0">
              <a:ln>
                <a:noFill/>
              </a:ln>
              <a:solidFill>
                <a:prstClr val="black"/>
              </a:solidFill>
              <a:effectLst/>
              <a:uLnTx/>
              <a:uFillTx/>
              <a:latin typeface="Arial"/>
              <a:cs typeface="Arial"/>
            </a:endParaRPr>
          </a:p>
        </p:txBody>
      </p:sp>
    </p:spTree>
    <p:extLst>
      <p:ext uri="{BB962C8B-B14F-4D97-AF65-F5344CB8AC3E}">
        <p14:creationId xmlns:p14="http://schemas.microsoft.com/office/powerpoint/2010/main" val="24187998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05C8D-FB7A-8D30-0D6A-B9A43E08E2ED}"/>
            </a:ext>
          </a:extLst>
        </p:cNvPr>
        <p:cNvGrpSpPr/>
        <p:nvPr/>
      </p:nvGrpSpPr>
      <p:grpSpPr bwMode="auto">
        <a:xfrm>
          <a:off x="0" y="0"/>
          <a:ext cx="0" cy="0"/>
          <a:chOff x="0" y="0"/>
          <a:chExt cx="0" cy="0"/>
        </a:xfrm>
      </p:grpSpPr>
      <p:sp>
        <p:nvSpPr>
          <p:cNvPr id="2" name="Slide Image Placeholder 1">
            <a:extLst>
              <a:ext uri="{FF2B5EF4-FFF2-40B4-BE49-F238E27FC236}">
                <a16:creationId xmlns:a16="http://schemas.microsoft.com/office/drawing/2014/main" id="{2C5B6D3F-0E53-5FA6-1913-D8099B0CDAEC}"/>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5A90D5EC-A85E-15D1-8DE9-F6B68FD605A6}"/>
              </a:ext>
            </a:extLst>
          </p:cNvPr>
          <p:cNvSpPr>
            <a:spLocks noGrp="1"/>
          </p:cNvSpPr>
          <p:nvPr>
            <p:ph type="body" idx="1"/>
          </p:nvPr>
        </p:nvSpPr>
        <p:spPr bwMode="auto"/>
        <p:txBody>
          <a:bodyPr/>
          <a:lstStyle/>
          <a:p>
            <a:pPr>
              <a:defRPr/>
            </a:pPr>
            <a:endParaRPr/>
          </a:p>
        </p:txBody>
      </p:sp>
      <p:sp>
        <p:nvSpPr>
          <p:cNvPr id="4" name="Slide Number Placeholder 3">
            <a:extLst>
              <a:ext uri="{FF2B5EF4-FFF2-40B4-BE49-F238E27FC236}">
                <a16:creationId xmlns:a16="http://schemas.microsoft.com/office/drawing/2014/main" id="{A8A88E71-A384-E922-DF26-C342E711E220}"/>
              </a:ext>
            </a:extLst>
          </p:cNvPr>
          <p:cNvSpPr>
            <a:spLocks noGrp="1"/>
          </p:cNvSpPr>
          <p:nvPr>
            <p:ph type="sldNum" sz="quarter" idx="10"/>
          </p:nvPr>
        </p:nvSpPr>
        <p:spPr bwMode="auto"/>
        <p:txBody>
          <a:bodyPr/>
          <a:lstStyle/>
          <a:p>
            <a:pPr marL="0" marR="0" lvl="0" indent="0" algn="r" defTabSz="457200" eaLnBrk="1" fontAlgn="auto" latinLnBrk="0" hangingPunct="1">
              <a:lnSpc>
                <a:spcPct val="100000"/>
              </a:lnSpc>
              <a:spcBef>
                <a:spcPts val="0"/>
              </a:spcBef>
              <a:spcAft>
                <a:spcPts val="0"/>
              </a:spcAft>
              <a:buClrTx/>
              <a:buSzTx/>
              <a:buFontTx/>
              <a:buNone/>
              <a:tabLst/>
              <a:defRPr/>
            </a:pPr>
            <a:fld id="{BAE7B5D8-7414-9473-B9EE-9F63C618F115}" type="slidenum">
              <a:rPr kumimoji="0" sz="1200" b="0" i="0" u="none" strike="noStrike" kern="0" cap="none" spc="0" normalizeH="0" baseline="0" noProof="0">
                <a:ln>
                  <a:noFill/>
                </a:ln>
                <a:solidFill>
                  <a:prstClr val="black"/>
                </a:solidFill>
                <a:effectLst/>
                <a:uLnTx/>
                <a:uFillTx/>
                <a:latin typeface="Arial"/>
                <a:cs typeface="Arial"/>
              </a:rPr>
              <a:pPr marL="0" marR="0" lvl="0" indent="0" algn="r" defTabSz="457200" eaLnBrk="1" fontAlgn="auto" latinLnBrk="0" hangingPunct="1">
                <a:lnSpc>
                  <a:spcPct val="100000"/>
                </a:lnSpc>
                <a:spcBef>
                  <a:spcPts val="0"/>
                </a:spcBef>
                <a:spcAft>
                  <a:spcPts val="0"/>
                </a:spcAft>
                <a:buClrTx/>
                <a:buSzTx/>
                <a:buFontTx/>
                <a:buNone/>
                <a:tabLst/>
                <a:defRPr/>
              </a:pPr>
              <a:t>20</a:t>
            </a:fld>
            <a:endParaRPr kumimoji="0" sz="1200" b="0" i="0" u="none" strike="noStrike" kern="0" cap="none" spc="0" normalizeH="0" baseline="0" noProof="0">
              <a:ln>
                <a:noFill/>
              </a:ln>
              <a:solidFill>
                <a:prstClr val="black"/>
              </a:solidFill>
              <a:effectLst/>
              <a:uLnTx/>
              <a:uFillTx/>
              <a:latin typeface="Arial"/>
              <a:cs typeface="Arial"/>
            </a:endParaRPr>
          </a:p>
        </p:txBody>
      </p:sp>
    </p:spTree>
    <p:extLst>
      <p:ext uri="{BB962C8B-B14F-4D97-AF65-F5344CB8AC3E}">
        <p14:creationId xmlns:p14="http://schemas.microsoft.com/office/powerpoint/2010/main" val="387533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lienbildplatzhalter 1"/>
          <p:cNvSpPr>
            <a:spLocks noGrp="1" noRot="1" noChangeAspect="1" noTextEdit="1"/>
          </p:cNvSpPr>
          <p:nvPr>
            <p:ph type="sldImg"/>
          </p:nvPr>
        </p:nvSpPr>
        <p:spPr>
          <a:ln/>
        </p:spPr>
      </p:sp>
      <p:sp>
        <p:nvSpPr>
          <p:cNvPr id="15363" name="Notizenplatzhalt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de-DE" dirty="0">
              <a:latin typeface="Arial" charset="0"/>
              <a:ea typeface="ＭＳ Ｐゴシック" pitchFamily="34" charset="-128"/>
            </a:endParaRPr>
          </a:p>
        </p:txBody>
      </p:sp>
      <p:sp>
        <p:nvSpPr>
          <p:cNvPr id="15364" name="Foliennummernplatzhalt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600">
                <a:solidFill>
                  <a:srgbClr val="515151"/>
                </a:solidFill>
                <a:latin typeface="Arial" charset="0"/>
                <a:ea typeface="ＭＳ Ｐゴシック" pitchFamily="34" charset="-128"/>
              </a:defRPr>
            </a:lvl1pPr>
            <a:lvl2pPr marL="797636" indent="-306783" eaLnBrk="0" hangingPunct="0">
              <a:defRPr sz="2600">
                <a:solidFill>
                  <a:srgbClr val="515151"/>
                </a:solidFill>
                <a:latin typeface="Arial" charset="0"/>
                <a:ea typeface="ＭＳ Ｐゴシック" pitchFamily="34" charset="-128"/>
              </a:defRPr>
            </a:lvl2pPr>
            <a:lvl3pPr marL="1227133" indent="-245427" eaLnBrk="0" hangingPunct="0">
              <a:defRPr sz="2600">
                <a:solidFill>
                  <a:srgbClr val="515151"/>
                </a:solidFill>
                <a:latin typeface="Arial" charset="0"/>
                <a:ea typeface="ＭＳ Ｐゴシック" pitchFamily="34" charset="-128"/>
              </a:defRPr>
            </a:lvl3pPr>
            <a:lvl4pPr marL="1717985" indent="-245427" eaLnBrk="0" hangingPunct="0">
              <a:defRPr sz="2600">
                <a:solidFill>
                  <a:srgbClr val="515151"/>
                </a:solidFill>
                <a:latin typeface="Arial" charset="0"/>
                <a:ea typeface="ＭＳ Ｐゴシック" pitchFamily="34" charset="-128"/>
              </a:defRPr>
            </a:lvl4pPr>
            <a:lvl5pPr marL="2208838" indent="-245427" eaLnBrk="0" hangingPunct="0">
              <a:defRPr sz="2600">
                <a:solidFill>
                  <a:srgbClr val="515151"/>
                </a:solidFill>
                <a:latin typeface="Arial" charset="0"/>
                <a:ea typeface="ＭＳ Ｐゴシック" pitchFamily="34" charset="-128"/>
              </a:defRPr>
            </a:lvl5pPr>
            <a:lvl6pPr marL="2699691" indent="-245427" eaLnBrk="0" fontAlgn="base" hangingPunct="0">
              <a:spcBef>
                <a:spcPct val="0"/>
              </a:spcBef>
              <a:spcAft>
                <a:spcPct val="0"/>
              </a:spcAft>
              <a:defRPr sz="2600">
                <a:solidFill>
                  <a:srgbClr val="515151"/>
                </a:solidFill>
                <a:latin typeface="Arial" charset="0"/>
                <a:ea typeface="ＭＳ Ｐゴシック" pitchFamily="34" charset="-128"/>
              </a:defRPr>
            </a:lvl6pPr>
            <a:lvl7pPr marL="3190544" indent="-245427" eaLnBrk="0" fontAlgn="base" hangingPunct="0">
              <a:spcBef>
                <a:spcPct val="0"/>
              </a:spcBef>
              <a:spcAft>
                <a:spcPct val="0"/>
              </a:spcAft>
              <a:defRPr sz="2600">
                <a:solidFill>
                  <a:srgbClr val="515151"/>
                </a:solidFill>
                <a:latin typeface="Arial" charset="0"/>
                <a:ea typeface="ＭＳ Ｐゴシック" pitchFamily="34" charset="-128"/>
              </a:defRPr>
            </a:lvl7pPr>
            <a:lvl8pPr marL="3681397" indent="-245427" eaLnBrk="0" fontAlgn="base" hangingPunct="0">
              <a:spcBef>
                <a:spcPct val="0"/>
              </a:spcBef>
              <a:spcAft>
                <a:spcPct val="0"/>
              </a:spcAft>
              <a:defRPr sz="2600">
                <a:solidFill>
                  <a:srgbClr val="515151"/>
                </a:solidFill>
                <a:latin typeface="Arial" charset="0"/>
                <a:ea typeface="ＭＳ Ｐゴシック" pitchFamily="34" charset="-128"/>
              </a:defRPr>
            </a:lvl8pPr>
            <a:lvl9pPr marL="4172250" indent="-245427" eaLnBrk="0" fontAlgn="base" hangingPunct="0">
              <a:spcBef>
                <a:spcPct val="0"/>
              </a:spcBef>
              <a:spcAft>
                <a:spcPct val="0"/>
              </a:spcAft>
              <a:defRPr sz="2600">
                <a:solidFill>
                  <a:srgbClr val="515151"/>
                </a:solidFill>
                <a:latin typeface="Arial"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5DD3430-421E-4751-9BC9-B2D49E45A5AE}" type="slidenum">
              <a:rPr kumimoji="0" lang="de-DE" sz="1200" b="0" i="0" u="none" strike="noStrike" kern="1200" cap="none" spc="0" normalizeH="0" baseline="0" noProof="0">
                <a:ln>
                  <a:noFill/>
                </a:ln>
                <a:solidFill>
                  <a:prstClr val="black"/>
                </a:solidFill>
                <a:effectLst/>
                <a:uLnTx/>
                <a:uFillTx/>
                <a:latin typeface="Arial"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3551270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92FFA-5ECA-C511-E64F-BDDC7161E1CD}"/>
            </a:ext>
          </a:extLst>
        </p:cNvPr>
        <p:cNvGrpSpPr/>
        <p:nvPr/>
      </p:nvGrpSpPr>
      <p:grpSpPr bwMode="auto">
        <a:xfrm>
          <a:off x="0" y="0"/>
          <a:ext cx="0" cy="0"/>
          <a:chOff x="0" y="0"/>
          <a:chExt cx="0" cy="0"/>
        </a:xfrm>
      </p:grpSpPr>
      <p:sp>
        <p:nvSpPr>
          <p:cNvPr id="2" name="Slide Image Placeholder 1">
            <a:extLst>
              <a:ext uri="{FF2B5EF4-FFF2-40B4-BE49-F238E27FC236}">
                <a16:creationId xmlns:a16="http://schemas.microsoft.com/office/drawing/2014/main" id="{377A79F0-5ECC-0A91-C70C-CA986BE7C8CA}"/>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2C1160F0-287D-2B7B-8FF1-A49C53E954D7}"/>
              </a:ext>
            </a:extLst>
          </p:cNvPr>
          <p:cNvSpPr>
            <a:spLocks noGrp="1"/>
          </p:cNvSpPr>
          <p:nvPr>
            <p:ph type="body" idx="1"/>
          </p:nvPr>
        </p:nvSpPr>
        <p:spPr bwMode="auto"/>
        <p:txBody>
          <a:bodyPr/>
          <a:lstStyle/>
          <a:p>
            <a:pPr>
              <a:defRPr/>
            </a:pPr>
            <a:endParaRPr/>
          </a:p>
        </p:txBody>
      </p:sp>
      <p:sp>
        <p:nvSpPr>
          <p:cNvPr id="4" name="Slide Number Placeholder 3">
            <a:extLst>
              <a:ext uri="{FF2B5EF4-FFF2-40B4-BE49-F238E27FC236}">
                <a16:creationId xmlns:a16="http://schemas.microsoft.com/office/drawing/2014/main" id="{AA2C4FAE-10D7-D3B0-8EC3-0FBD9E319D87}"/>
              </a:ext>
            </a:extLst>
          </p:cNvPr>
          <p:cNvSpPr>
            <a:spLocks noGrp="1"/>
          </p:cNvSpPr>
          <p:nvPr>
            <p:ph type="sldNum" sz="quarter" idx="10"/>
          </p:nvPr>
        </p:nvSpPr>
        <p:spPr bwMode="auto"/>
        <p:txBody>
          <a:bodyPr/>
          <a:lstStyle/>
          <a:p>
            <a:pPr marL="0" marR="0" lvl="0" indent="0" algn="r" defTabSz="457200" eaLnBrk="1" fontAlgn="auto" latinLnBrk="0" hangingPunct="1">
              <a:lnSpc>
                <a:spcPct val="100000"/>
              </a:lnSpc>
              <a:spcBef>
                <a:spcPts val="0"/>
              </a:spcBef>
              <a:spcAft>
                <a:spcPts val="0"/>
              </a:spcAft>
              <a:buClrTx/>
              <a:buSzTx/>
              <a:buFontTx/>
              <a:buNone/>
              <a:tabLst/>
              <a:defRPr/>
            </a:pPr>
            <a:fld id="{BAE7B5D8-7414-9473-B9EE-9F63C618F115}" type="slidenum">
              <a:rPr kumimoji="0" sz="1200" b="0" i="0" u="none" strike="noStrike" kern="0" cap="none" spc="0" normalizeH="0" baseline="0" noProof="0">
                <a:ln>
                  <a:noFill/>
                </a:ln>
                <a:solidFill>
                  <a:prstClr val="black"/>
                </a:solidFill>
                <a:effectLst/>
                <a:uLnTx/>
                <a:uFillTx/>
                <a:latin typeface="Arial"/>
                <a:cs typeface="Arial"/>
              </a:rPr>
              <a:pPr marL="0" marR="0" lvl="0" indent="0" algn="r" defTabSz="457200" eaLnBrk="1" fontAlgn="auto" latinLnBrk="0" hangingPunct="1">
                <a:lnSpc>
                  <a:spcPct val="100000"/>
                </a:lnSpc>
                <a:spcBef>
                  <a:spcPts val="0"/>
                </a:spcBef>
                <a:spcAft>
                  <a:spcPts val="0"/>
                </a:spcAft>
                <a:buClrTx/>
                <a:buSzTx/>
                <a:buFontTx/>
                <a:buNone/>
                <a:tabLst/>
                <a:defRPr/>
              </a:pPr>
              <a:t>21</a:t>
            </a:fld>
            <a:endParaRPr kumimoji="0" sz="1200" b="0" i="0" u="none" strike="noStrike" kern="0" cap="none" spc="0" normalizeH="0" baseline="0" noProof="0">
              <a:ln>
                <a:noFill/>
              </a:ln>
              <a:solidFill>
                <a:prstClr val="black"/>
              </a:solidFill>
              <a:effectLst/>
              <a:uLnTx/>
              <a:uFillTx/>
              <a:latin typeface="Arial"/>
              <a:cs typeface="Arial"/>
            </a:endParaRPr>
          </a:p>
        </p:txBody>
      </p:sp>
    </p:spTree>
    <p:extLst>
      <p:ext uri="{BB962C8B-B14F-4D97-AF65-F5344CB8AC3E}">
        <p14:creationId xmlns:p14="http://schemas.microsoft.com/office/powerpoint/2010/main" val="2645273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idx="10"/>
          </p:nvPr>
        </p:nvSpPr>
        <p:spPr/>
        <p:txBody>
          <a:bodyPr/>
          <a:lstStyle/>
          <a:p>
            <a:pPr algn="r"/>
            <a:fld id="{A747E6A0-E006-468F-92E3-2376621A4A71}" type="slidenum">
              <a:rPr lang="de-DE" sz="1400" b="0" strike="noStrike" spc="-1" smtClean="0">
                <a:latin typeface="Times New Roman"/>
              </a:rPr>
              <a:t>4</a:t>
            </a:fld>
            <a:endParaRPr lang="de-DE" sz="1400" b="0" strike="noStrike" spc="-1">
              <a:latin typeface="Times New Roman"/>
            </a:endParaRPr>
          </a:p>
        </p:txBody>
      </p:sp>
    </p:spTree>
    <p:extLst>
      <p:ext uri="{BB962C8B-B14F-4D97-AF65-F5344CB8AC3E}">
        <p14:creationId xmlns:p14="http://schemas.microsoft.com/office/powerpoint/2010/main" val="487871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marL="0" marR="0" lvl="0" indent="0" algn="r" defTabSz="457200" eaLnBrk="1" fontAlgn="auto" latinLnBrk="0" hangingPunct="1">
              <a:lnSpc>
                <a:spcPct val="100000"/>
              </a:lnSpc>
              <a:spcBef>
                <a:spcPts val="0"/>
              </a:spcBef>
              <a:spcAft>
                <a:spcPts val="0"/>
              </a:spcAft>
              <a:buClrTx/>
              <a:buSzTx/>
              <a:buFontTx/>
              <a:buNone/>
              <a:tabLst/>
              <a:defRPr/>
            </a:pPr>
            <a:fld id="{4556019F-8BA3-1719-8CE2-98F9F127F3BE}" type="slidenum">
              <a:rPr kumimoji="0" sz="1200" b="0" i="0" u="none" strike="noStrike" kern="0" cap="none" spc="0" normalizeH="0" baseline="0" noProof="0">
                <a:ln>
                  <a:noFill/>
                </a:ln>
                <a:solidFill>
                  <a:prstClr val="black"/>
                </a:solidFill>
                <a:effectLst/>
                <a:uLnTx/>
                <a:uFillTx/>
                <a:latin typeface="Arial"/>
                <a:cs typeface="Arial"/>
              </a:rPr>
              <a:pPr marL="0" marR="0" lvl="0" indent="0" algn="r" defTabSz="457200" eaLnBrk="1" fontAlgn="auto" latinLnBrk="0" hangingPunct="1">
                <a:lnSpc>
                  <a:spcPct val="100000"/>
                </a:lnSpc>
                <a:spcBef>
                  <a:spcPts val="0"/>
                </a:spcBef>
                <a:spcAft>
                  <a:spcPts val="0"/>
                </a:spcAft>
                <a:buClrTx/>
                <a:buSzTx/>
                <a:buFontTx/>
                <a:buNone/>
                <a:tabLst/>
                <a:defRPr/>
              </a:pPr>
              <a:t>5</a:t>
            </a:fld>
            <a:endParaRPr kumimoji="0" sz="1200" b="0" i="0" u="none" strike="noStrike" kern="0" cap="none" spc="0" normalizeH="0" baseline="0" noProof="0">
              <a:ln>
                <a:noFill/>
              </a:ln>
              <a:solidFill>
                <a:prstClr val="black"/>
              </a:solidFill>
              <a:effectLst/>
              <a:uLnTx/>
              <a:uFillTx/>
              <a:latin typeface="Arial"/>
              <a:cs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marL="0" marR="0" lvl="0" indent="0" algn="r" defTabSz="457200" eaLnBrk="1" fontAlgn="auto" latinLnBrk="0" hangingPunct="1">
              <a:lnSpc>
                <a:spcPct val="100000"/>
              </a:lnSpc>
              <a:spcBef>
                <a:spcPts val="0"/>
              </a:spcBef>
              <a:spcAft>
                <a:spcPts val="0"/>
              </a:spcAft>
              <a:buClrTx/>
              <a:buSzTx/>
              <a:buFontTx/>
              <a:buNone/>
              <a:tabLst/>
              <a:defRPr/>
            </a:pPr>
            <a:fld id="{1DA26B05-6F84-A9B6-A915-29E9130A3B4A}" type="slidenum">
              <a:rPr kumimoji="0" sz="1200" b="0" i="0" u="none" strike="noStrike" kern="0" cap="none" spc="0" normalizeH="0" baseline="0" noProof="0">
                <a:ln>
                  <a:noFill/>
                </a:ln>
                <a:solidFill>
                  <a:prstClr val="black"/>
                </a:solidFill>
                <a:effectLst/>
                <a:uLnTx/>
                <a:uFillTx/>
                <a:latin typeface="Arial"/>
                <a:cs typeface="Arial"/>
              </a:rPr>
              <a:pPr marL="0" marR="0" lvl="0" indent="0" algn="r" defTabSz="457200" eaLnBrk="1" fontAlgn="auto" latinLnBrk="0" hangingPunct="1">
                <a:lnSpc>
                  <a:spcPct val="100000"/>
                </a:lnSpc>
                <a:spcBef>
                  <a:spcPts val="0"/>
                </a:spcBef>
                <a:spcAft>
                  <a:spcPts val="0"/>
                </a:spcAft>
                <a:buClrTx/>
                <a:buSzTx/>
                <a:buFontTx/>
                <a:buNone/>
                <a:tabLst/>
                <a:defRPr/>
              </a:pPr>
              <a:t>6</a:t>
            </a:fld>
            <a:endParaRPr kumimoji="0" sz="1200" b="0" i="0" u="none" strike="noStrike" kern="0" cap="none" spc="0" normalizeH="0" baseline="0" noProof="0">
              <a:ln>
                <a:noFill/>
              </a:ln>
              <a:solidFill>
                <a:prstClr val="black"/>
              </a:solidFill>
              <a:effectLst/>
              <a:uLnTx/>
              <a:uFillTx/>
              <a:latin typeface="Arial"/>
              <a:cs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B1E9B-4EC4-01BB-4486-63CEE7EBE980}"/>
            </a:ext>
          </a:extLst>
        </p:cNvPr>
        <p:cNvGrpSpPr/>
        <p:nvPr/>
      </p:nvGrpSpPr>
      <p:grpSpPr bwMode="auto">
        <a:xfrm>
          <a:off x="0" y="0"/>
          <a:ext cx="0" cy="0"/>
          <a:chOff x="0" y="0"/>
          <a:chExt cx="0" cy="0"/>
        </a:xfrm>
      </p:grpSpPr>
      <p:sp>
        <p:nvSpPr>
          <p:cNvPr id="2" name="Slide Image Placeholder 1">
            <a:extLst>
              <a:ext uri="{FF2B5EF4-FFF2-40B4-BE49-F238E27FC236}">
                <a16:creationId xmlns:a16="http://schemas.microsoft.com/office/drawing/2014/main" id="{56A45CDE-B2B2-E337-7F6F-023CFF35776C}"/>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6D0FECC8-3E26-2BA7-D4F3-DE7AB732FE82}"/>
              </a:ext>
            </a:extLst>
          </p:cNvPr>
          <p:cNvSpPr>
            <a:spLocks noGrp="1"/>
          </p:cNvSpPr>
          <p:nvPr>
            <p:ph type="body" idx="1"/>
          </p:nvPr>
        </p:nvSpPr>
        <p:spPr bwMode="auto"/>
        <p:txBody>
          <a:bodyPr/>
          <a:lstStyle/>
          <a:p>
            <a:pPr>
              <a:defRPr/>
            </a:pPr>
            <a:endParaRPr/>
          </a:p>
        </p:txBody>
      </p:sp>
      <p:sp>
        <p:nvSpPr>
          <p:cNvPr id="4" name="Slide Number Placeholder 3">
            <a:extLst>
              <a:ext uri="{FF2B5EF4-FFF2-40B4-BE49-F238E27FC236}">
                <a16:creationId xmlns:a16="http://schemas.microsoft.com/office/drawing/2014/main" id="{11470A3A-9247-6A45-78E5-5E17D9325271}"/>
              </a:ext>
            </a:extLst>
          </p:cNvPr>
          <p:cNvSpPr>
            <a:spLocks noGrp="1"/>
          </p:cNvSpPr>
          <p:nvPr>
            <p:ph type="sldNum" sz="quarter" idx="10"/>
          </p:nvPr>
        </p:nvSpPr>
        <p:spPr bwMode="auto"/>
        <p:txBody>
          <a:bodyPr/>
          <a:lstStyle/>
          <a:p>
            <a:pPr marL="0" marR="0" lvl="0" indent="0" algn="r" defTabSz="457200" eaLnBrk="1" fontAlgn="auto" latinLnBrk="0" hangingPunct="1">
              <a:lnSpc>
                <a:spcPct val="100000"/>
              </a:lnSpc>
              <a:spcBef>
                <a:spcPts val="0"/>
              </a:spcBef>
              <a:spcAft>
                <a:spcPts val="0"/>
              </a:spcAft>
              <a:buClrTx/>
              <a:buSzTx/>
              <a:buFontTx/>
              <a:buNone/>
              <a:tabLst/>
              <a:defRPr/>
            </a:pPr>
            <a:fld id="{1DA26B05-6F84-A9B6-A915-29E9130A3B4A}" type="slidenum">
              <a:rPr kumimoji="0" sz="1200" b="0" i="0" u="none" strike="noStrike" kern="0" cap="none" spc="0" normalizeH="0" baseline="0" noProof="0">
                <a:ln>
                  <a:noFill/>
                </a:ln>
                <a:solidFill>
                  <a:prstClr val="black"/>
                </a:solidFill>
                <a:effectLst/>
                <a:uLnTx/>
                <a:uFillTx/>
                <a:latin typeface="Arial"/>
                <a:cs typeface="Arial"/>
              </a:rPr>
              <a:pPr marL="0" marR="0" lvl="0" indent="0" algn="r" defTabSz="457200" eaLnBrk="1" fontAlgn="auto" latinLnBrk="0" hangingPunct="1">
                <a:lnSpc>
                  <a:spcPct val="100000"/>
                </a:lnSpc>
                <a:spcBef>
                  <a:spcPts val="0"/>
                </a:spcBef>
                <a:spcAft>
                  <a:spcPts val="0"/>
                </a:spcAft>
                <a:buClrTx/>
                <a:buSzTx/>
                <a:buFontTx/>
                <a:buNone/>
                <a:tabLst/>
                <a:defRPr/>
              </a:pPr>
              <a:t>7</a:t>
            </a:fld>
            <a:endParaRPr kumimoji="0" sz="1200" b="0" i="0" u="none" strike="noStrike" kern="0" cap="none" spc="0" normalizeH="0" baseline="0" noProof="0">
              <a:ln>
                <a:noFill/>
              </a:ln>
              <a:solidFill>
                <a:prstClr val="black"/>
              </a:solidFill>
              <a:effectLst/>
              <a:uLnTx/>
              <a:uFillTx/>
              <a:latin typeface="Arial"/>
              <a:cs typeface="Arial"/>
            </a:endParaRPr>
          </a:p>
        </p:txBody>
      </p:sp>
    </p:spTree>
    <p:extLst>
      <p:ext uri="{BB962C8B-B14F-4D97-AF65-F5344CB8AC3E}">
        <p14:creationId xmlns:p14="http://schemas.microsoft.com/office/powerpoint/2010/main" val="2061552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32115-2CC0-C89A-6676-42BE64F0A33A}"/>
            </a:ext>
          </a:extLst>
        </p:cNvPr>
        <p:cNvGrpSpPr/>
        <p:nvPr/>
      </p:nvGrpSpPr>
      <p:grpSpPr bwMode="auto">
        <a:xfrm>
          <a:off x="0" y="0"/>
          <a:ext cx="0" cy="0"/>
          <a:chOff x="0" y="0"/>
          <a:chExt cx="0" cy="0"/>
        </a:xfrm>
      </p:grpSpPr>
      <p:sp>
        <p:nvSpPr>
          <p:cNvPr id="2" name="Slide Image Placeholder 1">
            <a:extLst>
              <a:ext uri="{FF2B5EF4-FFF2-40B4-BE49-F238E27FC236}">
                <a16:creationId xmlns:a16="http://schemas.microsoft.com/office/drawing/2014/main" id="{1B6CAD5B-D840-2248-5E04-C34A76680CED}"/>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677481A2-39EF-EE12-18C8-E7B2D96E6BB6}"/>
              </a:ext>
            </a:extLst>
          </p:cNvPr>
          <p:cNvSpPr>
            <a:spLocks noGrp="1"/>
          </p:cNvSpPr>
          <p:nvPr>
            <p:ph type="body" idx="1"/>
          </p:nvPr>
        </p:nvSpPr>
        <p:spPr bwMode="auto"/>
        <p:txBody>
          <a:bodyPr/>
          <a:lstStyle/>
          <a:p>
            <a:pPr>
              <a:defRPr/>
            </a:pPr>
            <a:endParaRPr/>
          </a:p>
        </p:txBody>
      </p:sp>
      <p:sp>
        <p:nvSpPr>
          <p:cNvPr id="4" name="Slide Number Placeholder 3">
            <a:extLst>
              <a:ext uri="{FF2B5EF4-FFF2-40B4-BE49-F238E27FC236}">
                <a16:creationId xmlns:a16="http://schemas.microsoft.com/office/drawing/2014/main" id="{BFFBA188-CA27-106F-D012-000BE5DBBE19}"/>
              </a:ext>
            </a:extLst>
          </p:cNvPr>
          <p:cNvSpPr>
            <a:spLocks noGrp="1"/>
          </p:cNvSpPr>
          <p:nvPr>
            <p:ph type="sldNum" sz="quarter" idx="10"/>
          </p:nvPr>
        </p:nvSpPr>
        <p:spPr bwMode="auto"/>
        <p:txBody>
          <a:bodyPr/>
          <a:lstStyle/>
          <a:p>
            <a:pPr marL="0" marR="0" lvl="0" indent="0" algn="r" defTabSz="457200" eaLnBrk="1" fontAlgn="auto" latinLnBrk="0" hangingPunct="1">
              <a:lnSpc>
                <a:spcPct val="100000"/>
              </a:lnSpc>
              <a:spcBef>
                <a:spcPts val="0"/>
              </a:spcBef>
              <a:spcAft>
                <a:spcPts val="0"/>
              </a:spcAft>
              <a:buClrTx/>
              <a:buSzTx/>
              <a:buFontTx/>
              <a:buNone/>
              <a:tabLst/>
              <a:defRPr/>
            </a:pPr>
            <a:fld id="{1DA26B05-6F84-A9B6-A915-29E9130A3B4A}" type="slidenum">
              <a:rPr kumimoji="0" sz="1200" b="0" i="0" u="none" strike="noStrike" kern="0" cap="none" spc="0" normalizeH="0" baseline="0" noProof="0">
                <a:ln>
                  <a:noFill/>
                </a:ln>
                <a:solidFill>
                  <a:prstClr val="black"/>
                </a:solidFill>
                <a:effectLst/>
                <a:uLnTx/>
                <a:uFillTx/>
                <a:latin typeface="Arial"/>
                <a:cs typeface="Arial"/>
              </a:rPr>
              <a:pPr marL="0" marR="0" lvl="0" indent="0" algn="r" defTabSz="457200" eaLnBrk="1" fontAlgn="auto" latinLnBrk="0" hangingPunct="1">
                <a:lnSpc>
                  <a:spcPct val="100000"/>
                </a:lnSpc>
                <a:spcBef>
                  <a:spcPts val="0"/>
                </a:spcBef>
                <a:spcAft>
                  <a:spcPts val="0"/>
                </a:spcAft>
                <a:buClrTx/>
                <a:buSzTx/>
                <a:buFontTx/>
                <a:buNone/>
                <a:tabLst/>
                <a:defRPr/>
              </a:pPr>
              <a:t>8</a:t>
            </a:fld>
            <a:endParaRPr kumimoji="0" sz="1200" b="0" i="0" u="none" strike="noStrike" kern="0" cap="none" spc="0" normalizeH="0" baseline="0" noProof="0">
              <a:ln>
                <a:noFill/>
              </a:ln>
              <a:solidFill>
                <a:prstClr val="black"/>
              </a:solidFill>
              <a:effectLst/>
              <a:uLnTx/>
              <a:uFillTx/>
              <a:latin typeface="Arial"/>
              <a:cs typeface="Arial"/>
            </a:endParaRPr>
          </a:p>
        </p:txBody>
      </p:sp>
    </p:spTree>
    <p:extLst>
      <p:ext uri="{BB962C8B-B14F-4D97-AF65-F5344CB8AC3E}">
        <p14:creationId xmlns:p14="http://schemas.microsoft.com/office/powerpoint/2010/main" val="620681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marL="0" marR="0" lvl="0" indent="0" algn="r" defTabSz="457200" eaLnBrk="1" fontAlgn="auto" latinLnBrk="0" hangingPunct="1">
              <a:lnSpc>
                <a:spcPct val="100000"/>
              </a:lnSpc>
              <a:spcBef>
                <a:spcPts val="0"/>
              </a:spcBef>
              <a:spcAft>
                <a:spcPts val="0"/>
              </a:spcAft>
              <a:buClrTx/>
              <a:buSzTx/>
              <a:buFontTx/>
              <a:buNone/>
              <a:tabLst/>
              <a:defRPr/>
            </a:pPr>
            <a:fld id="{1B6F5D37-CCD2-11D2-A5C5-3B8D79F7203F}" type="slidenum">
              <a:rPr kumimoji="0" sz="1200" b="0" i="0" u="none" strike="noStrike" kern="0" cap="none" spc="0" normalizeH="0" baseline="0" noProof="0">
                <a:ln>
                  <a:noFill/>
                </a:ln>
                <a:solidFill>
                  <a:prstClr val="black"/>
                </a:solidFill>
                <a:effectLst/>
                <a:uLnTx/>
                <a:uFillTx/>
                <a:latin typeface="Arial"/>
                <a:cs typeface="Arial"/>
              </a:rPr>
              <a:pPr marL="0" marR="0" lvl="0" indent="0" algn="r" defTabSz="457200" eaLnBrk="1" fontAlgn="auto" latinLnBrk="0" hangingPunct="1">
                <a:lnSpc>
                  <a:spcPct val="100000"/>
                </a:lnSpc>
                <a:spcBef>
                  <a:spcPts val="0"/>
                </a:spcBef>
                <a:spcAft>
                  <a:spcPts val="0"/>
                </a:spcAft>
                <a:buClrTx/>
                <a:buSzTx/>
                <a:buFontTx/>
                <a:buNone/>
                <a:tabLst/>
                <a:defRPr/>
              </a:pPr>
              <a:t>9</a:t>
            </a:fld>
            <a:endParaRPr kumimoji="0" sz="1200" b="0" i="0" u="none" strike="noStrike" kern="0" cap="none" spc="0" normalizeH="0" baseline="0" noProof="0">
              <a:ln>
                <a:noFill/>
              </a:ln>
              <a:solidFill>
                <a:prstClr val="black"/>
              </a:solidFill>
              <a:effectLst/>
              <a:uLnTx/>
              <a:uFillTx/>
              <a:latin typeface="Arial"/>
              <a:cs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0A77B-1EB4-B54B-4FF8-4C5C36F946FB}"/>
            </a:ext>
          </a:extLst>
        </p:cNvPr>
        <p:cNvGrpSpPr/>
        <p:nvPr/>
      </p:nvGrpSpPr>
      <p:grpSpPr bwMode="auto">
        <a:xfrm>
          <a:off x="0" y="0"/>
          <a:ext cx="0" cy="0"/>
          <a:chOff x="0" y="0"/>
          <a:chExt cx="0" cy="0"/>
        </a:xfrm>
      </p:grpSpPr>
      <p:sp>
        <p:nvSpPr>
          <p:cNvPr id="2" name="Slide Image Placeholder 1">
            <a:extLst>
              <a:ext uri="{FF2B5EF4-FFF2-40B4-BE49-F238E27FC236}">
                <a16:creationId xmlns:a16="http://schemas.microsoft.com/office/drawing/2014/main" id="{3EDE1DFF-66F3-BCAE-E5F9-B439C4F30117}"/>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F042649F-9EAF-28F6-EF87-CA0F5C0ADE33}"/>
              </a:ext>
            </a:extLst>
          </p:cNvPr>
          <p:cNvSpPr>
            <a:spLocks noGrp="1"/>
          </p:cNvSpPr>
          <p:nvPr>
            <p:ph type="body" idx="1"/>
          </p:nvPr>
        </p:nvSpPr>
        <p:spPr bwMode="auto"/>
        <p:txBody>
          <a:bodyPr/>
          <a:lstStyle/>
          <a:p>
            <a:pPr>
              <a:defRPr/>
            </a:pPr>
            <a:endParaRPr/>
          </a:p>
        </p:txBody>
      </p:sp>
      <p:sp>
        <p:nvSpPr>
          <p:cNvPr id="4" name="Slide Number Placeholder 3">
            <a:extLst>
              <a:ext uri="{FF2B5EF4-FFF2-40B4-BE49-F238E27FC236}">
                <a16:creationId xmlns:a16="http://schemas.microsoft.com/office/drawing/2014/main" id="{63C34D9B-A227-E6AA-2898-90007D2EB61E}"/>
              </a:ext>
            </a:extLst>
          </p:cNvPr>
          <p:cNvSpPr>
            <a:spLocks noGrp="1"/>
          </p:cNvSpPr>
          <p:nvPr>
            <p:ph type="sldNum" sz="quarter" idx="10"/>
          </p:nvPr>
        </p:nvSpPr>
        <p:spPr bwMode="auto"/>
        <p:txBody>
          <a:bodyPr/>
          <a:lstStyle/>
          <a:p>
            <a:pPr marL="0" marR="0" lvl="0" indent="0" algn="r" defTabSz="457200" eaLnBrk="1" fontAlgn="auto" latinLnBrk="0" hangingPunct="1">
              <a:lnSpc>
                <a:spcPct val="100000"/>
              </a:lnSpc>
              <a:spcBef>
                <a:spcPts val="0"/>
              </a:spcBef>
              <a:spcAft>
                <a:spcPts val="0"/>
              </a:spcAft>
              <a:buClrTx/>
              <a:buSzTx/>
              <a:buFontTx/>
              <a:buNone/>
              <a:tabLst/>
              <a:defRPr/>
            </a:pPr>
            <a:fld id="{1B6F5D37-CCD2-11D2-A5C5-3B8D79F7203F}" type="slidenum">
              <a:rPr kumimoji="0" sz="1200" b="0" i="0" u="none" strike="noStrike" kern="0" cap="none" spc="0" normalizeH="0" baseline="0" noProof="0">
                <a:ln>
                  <a:noFill/>
                </a:ln>
                <a:solidFill>
                  <a:prstClr val="black"/>
                </a:solidFill>
                <a:effectLst/>
                <a:uLnTx/>
                <a:uFillTx/>
                <a:latin typeface="Arial"/>
                <a:cs typeface="Arial"/>
              </a:rPr>
              <a:pPr marL="0" marR="0" lvl="0" indent="0" algn="r" defTabSz="457200" eaLnBrk="1" fontAlgn="auto" latinLnBrk="0" hangingPunct="1">
                <a:lnSpc>
                  <a:spcPct val="100000"/>
                </a:lnSpc>
                <a:spcBef>
                  <a:spcPts val="0"/>
                </a:spcBef>
                <a:spcAft>
                  <a:spcPts val="0"/>
                </a:spcAft>
                <a:buClrTx/>
                <a:buSzTx/>
                <a:buFontTx/>
                <a:buNone/>
                <a:tabLst/>
                <a:defRPr/>
              </a:pPr>
              <a:t>10</a:t>
            </a:fld>
            <a:endParaRPr kumimoji="0" sz="1200" b="0" i="0" u="none" strike="noStrike" kern="0" cap="none" spc="0" normalizeH="0" baseline="0" noProof="0">
              <a:ln>
                <a:noFill/>
              </a:ln>
              <a:solidFill>
                <a:prstClr val="black"/>
              </a:solidFill>
              <a:effectLst/>
              <a:uLnTx/>
              <a:uFillTx/>
              <a:latin typeface="Arial"/>
              <a:cs typeface="Arial"/>
            </a:endParaRPr>
          </a:p>
        </p:txBody>
      </p:sp>
    </p:spTree>
    <p:extLst>
      <p:ext uri="{BB962C8B-B14F-4D97-AF65-F5344CB8AC3E}">
        <p14:creationId xmlns:p14="http://schemas.microsoft.com/office/powerpoint/2010/main" val="23880867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342000"/>
            <a:ext cx="12192000" cy="50672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ctrTitle" hasCustomPrompt="1"/>
          </p:nvPr>
        </p:nvSpPr>
        <p:spPr>
          <a:xfrm>
            <a:off x="731839" y="537344"/>
            <a:ext cx="10728323"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37" y="2444192"/>
            <a:ext cx="10728325" cy="516756"/>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7" y="1088740"/>
            <a:ext cx="10728325" cy="727162"/>
          </a:xfrm>
        </p:spPr>
        <p:txBody>
          <a:bodyPr/>
          <a:lstStyle>
            <a:lvl1pPr marL="0" indent="0">
              <a:lnSpc>
                <a:spcPct val="114000"/>
              </a:lnSpc>
              <a:spcBef>
                <a:spcPts val="0"/>
              </a:spcBef>
              <a:spcAft>
                <a:spcPts val="0"/>
              </a:spcAft>
              <a:buNone/>
              <a:defRPr sz="3200" b="1" cap="all" spc="0" baseline="0">
                <a:solidFill>
                  <a:schemeClr val="accent1"/>
                </a:solidFill>
              </a:defRPr>
            </a:lvl1pPr>
          </a:lstStyle>
          <a:p>
            <a:pPr lvl="0"/>
            <a:r>
              <a:rPr lang="de-DE" dirty="0" err="1"/>
              <a:t>Subline</a:t>
            </a:r>
            <a:r>
              <a:rPr lang="de-DE" dirty="0"/>
              <a:t> der Präsentation</a:t>
            </a:r>
          </a:p>
        </p:txBody>
      </p:sp>
      <p:sp>
        <p:nvSpPr>
          <p:cNvPr id="5" name="Textplatzhalter 4">
            <a:extLst>
              <a:ext uri="{FF2B5EF4-FFF2-40B4-BE49-F238E27FC236}">
                <a16:creationId xmlns:a16="http://schemas.microsoft.com/office/drawing/2014/main" id="{57CEB1C7-3CEB-41C0-967D-A5811A09D937}"/>
              </a:ext>
            </a:extLst>
          </p:cNvPr>
          <p:cNvSpPr>
            <a:spLocks noGrp="1"/>
          </p:cNvSpPr>
          <p:nvPr>
            <p:ph type="body" sz="quarter" idx="13" hasCustomPrompt="1"/>
          </p:nvPr>
        </p:nvSpPr>
        <p:spPr>
          <a:xfrm>
            <a:off x="359532" y="6423285"/>
            <a:ext cx="2304000" cy="118800"/>
          </a:xfrm>
          <a:blipFill>
            <a:blip r:embed="rId2">
              <a:extLst>
                <a:ext uri="{28A0092B-C50C-407E-A947-70E740481C1C}">
                  <a14:useLocalDpi xmlns:a14="http://schemas.microsoft.com/office/drawing/2010/main" val="0"/>
                </a:ext>
              </a:extLst>
            </a:blip>
            <a:stretch>
              <a:fillRect/>
            </a:stretch>
          </a:blipFill>
        </p:spPr>
        <p:txBody>
          <a:bodyPr/>
          <a:lstStyle>
            <a:lvl1pPr marL="0" indent="0">
              <a:buNone/>
              <a:defRPr sz="200">
                <a:solidFill>
                  <a:schemeClr val="bg1"/>
                </a:solidFill>
              </a:defRPr>
            </a:lvl1pPr>
          </a:lstStyle>
          <a:p>
            <a:pPr lvl="0"/>
            <a:r>
              <a:rPr lang="de-DE" dirty="0"/>
              <a:t> </a:t>
            </a:r>
          </a:p>
        </p:txBody>
      </p:sp>
      <p:pic>
        <p:nvPicPr>
          <p:cNvPr id="10" name="Grafik 9">
            <a:extLst>
              <a:ext uri="{FF2B5EF4-FFF2-40B4-BE49-F238E27FC236}">
                <a16:creationId xmlns:a16="http://schemas.microsoft.com/office/drawing/2014/main" id="{A0BABBA3-207B-428D-8CD0-97794373E0F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938656" y="6005352"/>
            <a:ext cx="1881980" cy="548854"/>
          </a:xfrm>
          <a:prstGeom prst="rect">
            <a:avLst/>
          </a:prstGeom>
        </p:spPr>
      </p:pic>
    </p:spTree>
    <p:extLst>
      <p:ext uri="{BB962C8B-B14F-4D97-AF65-F5344CB8AC3E}">
        <p14:creationId xmlns:p14="http://schemas.microsoft.com/office/powerpoint/2010/main" val="4195520137"/>
      </p:ext>
    </p:extLst>
  </p:cSld>
  <p:clrMapOvr>
    <a:masterClrMapping/>
  </p:clrMapOvr>
  <p:extLst>
    <p:ext uri="{DCECCB84-F9BA-43D5-87BE-67443E8EF086}">
      <p15:sldGuideLst xmlns:p15="http://schemas.microsoft.com/office/powerpoint/2012/main">
        <p15:guide id="1" pos="461" userDrawn="1">
          <p15:clr>
            <a:srgbClr val="FBAE40"/>
          </p15:clr>
        </p15:guide>
        <p15:guide id="2" pos="721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3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0507850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pic 1">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0002" y="292801"/>
            <a:ext cx="10033484" cy="495907"/>
          </a:xfrm>
        </p:spPr>
        <p:txBody>
          <a:bodyPr/>
          <a:lstStyle/>
          <a:p>
            <a:r>
              <a:rPr lang="de-DE" dirty="0"/>
              <a:t>Folientitel, insgesamt zweizeilig</a:t>
            </a:r>
          </a:p>
        </p:txBody>
      </p:sp>
      <p:sp>
        <p:nvSpPr>
          <p:cNvPr id="10" name="Textplatzhalter 9"/>
          <p:cNvSpPr>
            <a:spLocks noGrp="1"/>
          </p:cNvSpPr>
          <p:nvPr>
            <p:ph type="body" sz="quarter" idx="14" hasCustomPrompt="1"/>
          </p:nvPr>
        </p:nvSpPr>
        <p:spPr>
          <a:xfrm>
            <a:off x="478368" y="921600"/>
            <a:ext cx="10035117" cy="355200"/>
          </a:xfrm>
        </p:spPr>
        <p:txBody>
          <a:bodyPr/>
          <a:lstStyle>
            <a:lvl1pPr marL="0" indent="0">
              <a:buNone/>
              <a:defRPr sz="2667">
                <a:solidFill>
                  <a:schemeClr val="accent2"/>
                </a:solidFill>
              </a:defRPr>
            </a:lvl1pPr>
          </a:lstStyle>
          <a:p>
            <a:pPr lvl="0"/>
            <a:r>
              <a:rPr lang="de-DE" dirty="0"/>
              <a:t>Entweder zweizeiliger Titel oder Titel mit Subheader</a:t>
            </a:r>
          </a:p>
        </p:txBody>
      </p:sp>
      <p:pic>
        <p:nvPicPr>
          <p:cNvPr id="3" name="Grafik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3633" y="212633"/>
            <a:ext cx="960000" cy="960000"/>
          </a:xfrm>
          <a:prstGeom prst="rect">
            <a:avLst/>
          </a:prstGeom>
        </p:spPr>
      </p:pic>
      <p:sp>
        <p:nvSpPr>
          <p:cNvPr id="8" name="Inhaltsplatzhalter 6"/>
          <p:cNvSpPr>
            <a:spLocks noGrp="1"/>
          </p:cNvSpPr>
          <p:nvPr>
            <p:ph sz="quarter" idx="15"/>
          </p:nvPr>
        </p:nvSpPr>
        <p:spPr>
          <a:xfrm>
            <a:off x="478367" y="1700808"/>
            <a:ext cx="5473700" cy="4563533"/>
          </a:xfrm>
        </p:spPr>
        <p:txBody>
          <a:bodyPr/>
          <a:lstStyle>
            <a:lvl1pPr>
              <a:buClr>
                <a:srgbClr val="5A91CD"/>
              </a:buClr>
              <a:defRPr/>
            </a:lvl1pPr>
            <a:lvl2pPr>
              <a:buClr>
                <a:srgbClr val="5A91CD"/>
              </a:buClr>
              <a:defRPr/>
            </a:lvl2pPr>
            <a:lvl3pPr>
              <a:buClr>
                <a:srgbClr val="5A91CD"/>
              </a:buClr>
              <a:defRPr/>
            </a:lvl3pPr>
            <a:lvl4pPr>
              <a:buClr>
                <a:srgbClr val="5A91CD"/>
              </a:buClr>
              <a:defRPr/>
            </a:lvl4pPr>
            <a:lvl5pPr>
              <a:buClr>
                <a:srgbClr val="5A91CD"/>
              </a:buCl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16"/>
          </p:nvPr>
        </p:nvSpPr>
        <p:spPr>
          <a:xfrm>
            <a:off x="6239935" y="1701801"/>
            <a:ext cx="5473700" cy="383051"/>
          </a:xfrm>
        </p:spPr>
        <p:txBody>
          <a:bodyPr/>
          <a:lstStyle>
            <a:lvl1pPr marL="0" indent="0">
              <a:buNone/>
              <a:defRPr/>
            </a:lvl1pPr>
            <a:lvl2pPr marL="241289" indent="0">
              <a:buNone/>
              <a:defRPr/>
            </a:lvl2pPr>
            <a:lvl3pPr marL="480460" indent="0">
              <a:buNone/>
              <a:defRPr/>
            </a:lvl3pPr>
            <a:lvl4pPr marL="719631" indent="0">
              <a:buNone/>
              <a:defRPr/>
            </a:lvl4pPr>
            <a:lvl5pPr marL="952452" indent="0">
              <a:buNone/>
              <a:defRPr/>
            </a:lvl5pPr>
          </a:lstStyle>
          <a:p>
            <a:pPr lvl="0"/>
            <a:r>
              <a:rPr lang="de-DE"/>
              <a:t>Textmasterformat bearbeiten</a:t>
            </a:r>
          </a:p>
        </p:txBody>
      </p:sp>
    </p:spTree>
    <p:extLst>
      <p:ext uri="{BB962C8B-B14F-4D97-AF65-F5344CB8AC3E}">
        <p14:creationId xmlns:p14="http://schemas.microsoft.com/office/powerpoint/2010/main" val="511251754"/>
      </p:ext>
    </p:extLst>
  </p:cSld>
  <p:clrMapOvr>
    <a:masterClrMapping/>
  </p:clrMapOvr>
  <p:hf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Zwei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Folientitel, insgesamt zweizeilig</a:t>
            </a:r>
          </a:p>
        </p:txBody>
      </p:sp>
      <p:sp>
        <p:nvSpPr>
          <p:cNvPr id="10" name="Textplatzhalter 9"/>
          <p:cNvSpPr>
            <a:spLocks noGrp="1"/>
          </p:cNvSpPr>
          <p:nvPr>
            <p:ph type="body" sz="quarter" idx="14" hasCustomPrompt="1"/>
          </p:nvPr>
        </p:nvSpPr>
        <p:spPr>
          <a:xfrm>
            <a:off x="478367" y="921600"/>
            <a:ext cx="11232000" cy="355200"/>
          </a:xfrm>
        </p:spPr>
        <p:txBody>
          <a:bodyPr/>
          <a:lstStyle>
            <a:lvl1pPr marL="0" indent="0">
              <a:buNone/>
              <a:defRPr sz="2667">
                <a:solidFill>
                  <a:schemeClr val="accent2"/>
                </a:solidFill>
              </a:defRPr>
            </a:lvl1pPr>
          </a:lstStyle>
          <a:p>
            <a:pPr lvl="0"/>
            <a:r>
              <a:rPr lang="de-DE" dirty="0"/>
              <a:t>Entweder zweizeiliger Titel oder Titel mit Subheader</a:t>
            </a:r>
          </a:p>
        </p:txBody>
      </p:sp>
      <p:sp>
        <p:nvSpPr>
          <p:cNvPr id="7" name="Inhaltsplatzhalter 6"/>
          <p:cNvSpPr>
            <a:spLocks noGrp="1"/>
          </p:cNvSpPr>
          <p:nvPr>
            <p:ph sz="quarter" idx="15"/>
          </p:nvPr>
        </p:nvSpPr>
        <p:spPr>
          <a:xfrm>
            <a:off x="478367" y="1700810"/>
            <a:ext cx="5473700" cy="3312815"/>
          </a:xfrm>
        </p:spPr>
        <p:txBody>
          <a:bodyPr/>
          <a:lstStyle>
            <a:lvl1pPr>
              <a:buClr>
                <a:srgbClr val="326469"/>
              </a:buClr>
              <a:defRPr/>
            </a:lvl1pPr>
            <a:lvl2pPr>
              <a:buClr>
                <a:srgbClr val="326469"/>
              </a:buClr>
              <a:defRPr/>
            </a:lvl2pPr>
            <a:lvl3pPr>
              <a:buClr>
                <a:srgbClr val="326469"/>
              </a:buClr>
              <a:defRPr/>
            </a:lvl3pPr>
            <a:lvl4pPr>
              <a:buClr>
                <a:srgbClr val="326469"/>
              </a:buClr>
              <a:defRPr/>
            </a:lvl4pPr>
            <a:lvl5pPr>
              <a:buClr>
                <a:srgbClr val="326469"/>
              </a:buCl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10"/>
          <p:cNvSpPr>
            <a:spLocks noGrp="1"/>
          </p:cNvSpPr>
          <p:nvPr>
            <p:ph sz="quarter" idx="16"/>
          </p:nvPr>
        </p:nvSpPr>
        <p:spPr>
          <a:xfrm>
            <a:off x="6239935" y="1700810"/>
            <a:ext cx="5456767" cy="3312815"/>
          </a:xfrm>
        </p:spPr>
        <p:txBody>
          <a:bodyPr/>
          <a:lstStyle>
            <a:lvl1pPr>
              <a:buClr>
                <a:srgbClr val="326469"/>
              </a:buClr>
              <a:defRPr/>
            </a:lvl1pPr>
            <a:lvl2pPr>
              <a:buClr>
                <a:srgbClr val="326469"/>
              </a:buClr>
              <a:defRPr/>
            </a:lvl2pPr>
            <a:lvl3pPr>
              <a:buClr>
                <a:srgbClr val="326469"/>
              </a:buClr>
              <a:defRPr/>
            </a:lvl3pPr>
            <a:lvl4pPr>
              <a:buClr>
                <a:srgbClr val="326469"/>
              </a:buClr>
              <a:defRPr/>
            </a:lvl4pPr>
            <a:lvl5pPr>
              <a:buClr>
                <a:srgbClr val="326469"/>
              </a:buCl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quarter" idx="17"/>
          </p:nvPr>
        </p:nvSpPr>
        <p:spPr>
          <a:xfrm>
            <a:off x="478368" y="5348819"/>
            <a:ext cx="11235267" cy="384439"/>
          </a:xfrm>
        </p:spPr>
        <p:txBody>
          <a:bodyPr/>
          <a:lstStyle>
            <a:lvl1pPr marL="0" indent="0">
              <a:buNone/>
              <a:defRPr/>
            </a:lvl1pPr>
            <a:lvl2pPr marL="241289" indent="0">
              <a:buNone/>
              <a:defRPr/>
            </a:lvl2pPr>
            <a:lvl3pPr marL="480460" indent="0">
              <a:buNone/>
              <a:defRPr/>
            </a:lvl3pPr>
            <a:lvl4pPr marL="719631" indent="0">
              <a:buNone/>
              <a:defRPr/>
            </a:lvl4pPr>
            <a:lvl5pPr marL="952452" indent="0">
              <a:buNone/>
              <a:defRPr/>
            </a:lvl5pPr>
          </a:lstStyle>
          <a:p>
            <a:pPr lvl="0"/>
            <a:r>
              <a:rPr lang="de-DE"/>
              <a:t>Textmasterformat bearbeiten</a:t>
            </a:r>
          </a:p>
        </p:txBody>
      </p:sp>
    </p:spTree>
    <p:extLst>
      <p:ext uri="{BB962C8B-B14F-4D97-AF65-F5344CB8AC3E}">
        <p14:creationId xmlns:p14="http://schemas.microsoft.com/office/powerpoint/2010/main" val="1887809845"/>
      </p:ext>
    </p:extLst>
  </p:cSld>
  <p:clrMapOvr>
    <a:masterClrMapping/>
  </p:clrMapOvr>
  <p:hf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pic 2">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0002" y="292801"/>
            <a:ext cx="10033484" cy="495907"/>
          </a:xfrm>
        </p:spPr>
        <p:txBody>
          <a:bodyPr/>
          <a:lstStyle/>
          <a:p>
            <a:r>
              <a:rPr lang="de-DE" dirty="0"/>
              <a:t>Folientitel, insgesamt zweizeilig</a:t>
            </a:r>
          </a:p>
        </p:txBody>
      </p:sp>
      <p:sp>
        <p:nvSpPr>
          <p:cNvPr id="10" name="Textplatzhalter 9"/>
          <p:cNvSpPr>
            <a:spLocks noGrp="1"/>
          </p:cNvSpPr>
          <p:nvPr>
            <p:ph type="body" sz="quarter" idx="14" hasCustomPrompt="1"/>
          </p:nvPr>
        </p:nvSpPr>
        <p:spPr>
          <a:xfrm>
            <a:off x="478367" y="921600"/>
            <a:ext cx="10035117" cy="355200"/>
          </a:xfrm>
        </p:spPr>
        <p:txBody>
          <a:bodyPr/>
          <a:lstStyle>
            <a:lvl1pPr marL="0" indent="0">
              <a:buNone/>
              <a:defRPr sz="2667">
                <a:solidFill>
                  <a:schemeClr val="accent2"/>
                </a:solidFill>
              </a:defRPr>
            </a:lvl1pPr>
          </a:lstStyle>
          <a:p>
            <a:pPr lvl="0"/>
            <a:r>
              <a:rPr lang="de-DE" dirty="0"/>
              <a:t>Entweder zweizeiliger Titel oder Titel mit Subheader</a:t>
            </a:r>
          </a:p>
        </p:txBody>
      </p:sp>
      <p:pic>
        <p:nvPicPr>
          <p:cNvPr id="3" name="Grafik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3633" y="212633"/>
            <a:ext cx="960000" cy="960000"/>
          </a:xfrm>
          <a:prstGeom prst="rect">
            <a:avLst/>
          </a:prstGeom>
        </p:spPr>
      </p:pic>
      <p:sp>
        <p:nvSpPr>
          <p:cNvPr id="6" name="Inhaltsplatzhalter 6"/>
          <p:cNvSpPr>
            <a:spLocks noGrp="1"/>
          </p:cNvSpPr>
          <p:nvPr>
            <p:ph sz="quarter" idx="15"/>
          </p:nvPr>
        </p:nvSpPr>
        <p:spPr>
          <a:xfrm>
            <a:off x="478367" y="1700808"/>
            <a:ext cx="5473700" cy="4563533"/>
          </a:xfrm>
        </p:spPr>
        <p:txBody>
          <a:bodyPr/>
          <a:lstStyle>
            <a:lvl1pPr>
              <a:buClr>
                <a:srgbClr val="71B8D6"/>
              </a:buClr>
              <a:defRPr/>
            </a:lvl1pPr>
            <a:lvl2pPr>
              <a:buClr>
                <a:srgbClr val="71B8D6"/>
              </a:buClr>
              <a:defRPr/>
            </a:lvl2pPr>
            <a:lvl3pPr>
              <a:buClr>
                <a:srgbClr val="71B8D6"/>
              </a:buClr>
              <a:defRPr/>
            </a:lvl3pPr>
            <a:lvl4pPr>
              <a:buClr>
                <a:srgbClr val="71B8D6"/>
              </a:buClr>
              <a:defRPr/>
            </a:lvl4pPr>
            <a:lvl5pPr>
              <a:buClr>
                <a:srgbClr val="71B8D6"/>
              </a:buCl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Textplatzhalter 4"/>
          <p:cNvSpPr>
            <a:spLocks noGrp="1"/>
          </p:cNvSpPr>
          <p:nvPr>
            <p:ph type="body" sz="quarter" idx="16"/>
          </p:nvPr>
        </p:nvSpPr>
        <p:spPr>
          <a:xfrm>
            <a:off x="6239935" y="1701801"/>
            <a:ext cx="5473700" cy="383051"/>
          </a:xfrm>
        </p:spPr>
        <p:txBody>
          <a:bodyPr/>
          <a:lstStyle>
            <a:lvl1pPr marL="0" indent="0">
              <a:buNone/>
              <a:defRPr/>
            </a:lvl1pPr>
            <a:lvl2pPr marL="241289" indent="0">
              <a:buNone/>
              <a:defRPr/>
            </a:lvl2pPr>
            <a:lvl3pPr marL="480460" indent="0">
              <a:buNone/>
              <a:defRPr/>
            </a:lvl3pPr>
            <a:lvl4pPr marL="719631" indent="0">
              <a:buNone/>
              <a:defRPr/>
            </a:lvl4pPr>
            <a:lvl5pPr marL="952452" indent="0">
              <a:buNone/>
              <a:defRPr/>
            </a:lvl5pPr>
          </a:lstStyle>
          <a:p>
            <a:pPr lvl="0"/>
            <a:r>
              <a:rPr lang="de-DE"/>
              <a:t>Textmasterformat bearbeiten</a:t>
            </a:r>
          </a:p>
        </p:txBody>
      </p:sp>
    </p:spTree>
    <p:extLst>
      <p:ext uri="{BB962C8B-B14F-4D97-AF65-F5344CB8AC3E}">
        <p14:creationId xmlns:p14="http://schemas.microsoft.com/office/powerpoint/2010/main" val="3470902060"/>
      </p:ext>
    </p:extLst>
  </p:cSld>
  <p:clrMapOvr>
    <a:masterClrMapping/>
  </p:clrMapOvr>
  <p:hf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opic 3">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0002" y="292801"/>
            <a:ext cx="10033484" cy="495907"/>
          </a:xfrm>
        </p:spPr>
        <p:txBody>
          <a:bodyPr/>
          <a:lstStyle/>
          <a:p>
            <a:r>
              <a:rPr lang="de-DE" dirty="0"/>
              <a:t>Folientitel, insgesamt zweizeilig</a:t>
            </a:r>
          </a:p>
        </p:txBody>
      </p:sp>
      <p:sp>
        <p:nvSpPr>
          <p:cNvPr id="10" name="Textplatzhalter 9"/>
          <p:cNvSpPr>
            <a:spLocks noGrp="1"/>
          </p:cNvSpPr>
          <p:nvPr>
            <p:ph type="body" sz="quarter" idx="14" hasCustomPrompt="1"/>
          </p:nvPr>
        </p:nvSpPr>
        <p:spPr>
          <a:xfrm>
            <a:off x="478367" y="921600"/>
            <a:ext cx="10035117" cy="355200"/>
          </a:xfrm>
        </p:spPr>
        <p:txBody>
          <a:bodyPr/>
          <a:lstStyle>
            <a:lvl1pPr marL="0" indent="0">
              <a:buNone/>
              <a:defRPr sz="2667">
                <a:solidFill>
                  <a:schemeClr val="accent2"/>
                </a:solidFill>
              </a:defRPr>
            </a:lvl1pPr>
          </a:lstStyle>
          <a:p>
            <a:pPr lvl="0"/>
            <a:r>
              <a:rPr lang="de-DE" dirty="0"/>
              <a:t>Entweder zweizeiliger Titel oder Titel mit Subheader</a:t>
            </a:r>
          </a:p>
        </p:txBody>
      </p:sp>
      <p:pic>
        <p:nvPicPr>
          <p:cNvPr id="3" name="Grafik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3633" y="212633"/>
            <a:ext cx="960000" cy="960000"/>
          </a:xfrm>
          <a:prstGeom prst="rect">
            <a:avLst/>
          </a:prstGeom>
        </p:spPr>
      </p:pic>
      <p:sp>
        <p:nvSpPr>
          <p:cNvPr id="6" name="Inhaltsplatzhalter 6"/>
          <p:cNvSpPr>
            <a:spLocks noGrp="1"/>
          </p:cNvSpPr>
          <p:nvPr>
            <p:ph sz="quarter" idx="15"/>
          </p:nvPr>
        </p:nvSpPr>
        <p:spPr>
          <a:xfrm>
            <a:off x="478367" y="1700808"/>
            <a:ext cx="5473700" cy="4563533"/>
          </a:xfrm>
        </p:spPr>
        <p:txBody>
          <a:bodyPr/>
          <a:lstStyle>
            <a:lvl1pPr>
              <a:buClr>
                <a:srgbClr val="CA5A2E"/>
              </a:buClr>
              <a:defRPr/>
            </a:lvl1pPr>
            <a:lvl2pPr>
              <a:buClr>
                <a:srgbClr val="CA5A2E"/>
              </a:buClr>
              <a:defRPr/>
            </a:lvl2pPr>
            <a:lvl3pPr>
              <a:buClr>
                <a:srgbClr val="CA5A2E"/>
              </a:buClr>
              <a:defRPr/>
            </a:lvl3pPr>
            <a:lvl4pPr>
              <a:buClr>
                <a:srgbClr val="CA5A2E"/>
              </a:buClr>
              <a:defRPr/>
            </a:lvl4pPr>
            <a:lvl5pPr>
              <a:buClr>
                <a:srgbClr val="CA5A2E"/>
              </a:buCl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Textplatzhalter 4"/>
          <p:cNvSpPr>
            <a:spLocks noGrp="1"/>
          </p:cNvSpPr>
          <p:nvPr>
            <p:ph type="body" sz="quarter" idx="16"/>
          </p:nvPr>
        </p:nvSpPr>
        <p:spPr>
          <a:xfrm>
            <a:off x="6239935" y="1701801"/>
            <a:ext cx="5473700" cy="383051"/>
          </a:xfrm>
        </p:spPr>
        <p:txBody>
          <a:bodyPr/>
          <a:lstStyle>
            <a:lvl1pPr marL="0" indent="0">
              <a:buNone/>
              <a:defRPr/>
            </a:lvl1pPr>
            <a:lvl2pPr marL="241289" indent="0">
              <a:buNone/>
              <a:defRPr/>
            </a:lvl2pPr>
            <a:lvl3pPr marL="480460" indent="0">
              <a:buNone/>
              <a:defRPr/>
            </a:lvl3pPr>
            <a:lvl4pPr marL="719631" indent="0">
              <a:buNone/>
              <a:defRPr/>
            </a:lvl4pPr>
            <a:lvl5pPr marL="952452" indent="0">
              <a:buNone/>
              <a:defRPr/>
            </a:lvl5pPr>
          </a:lstStyle>
          <a:p>
            <a:pPr lvl="0"/>
            <a:r>
              <a:rPr lang="de-DE"/>
              <a:t>Textmasterformat bearbeiten</a:t>
            </a:r>
          </a:p>
        </p:txBody>
      </p:sp>
    </p:spTree>
    <p:extLst>
      <p:ext uri="{BB962C8B-B14F-4D97-AF65-F5344CB8AC3E}">
        <p14:creationId xmlns:p14="http://schemas.microsoft.com/office/powerpoint/2010/main" val="2336920470"/>
      </p:ext>
    </p:extLst>
  </p:cSld>
  <p:clrMapOvr>
    <a:masterClrMapping/>
  </p:clrMapOvr>
  <p:hf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pic 4">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0002" y="292801"/>
            <a:ext cx="10033484" cy="495907"/>
          </a:xfrm>
        </p:spPr>
        <p:txBody>
          <a:bodyPr/>
          <a:lstStyle/>
          <a:p>
            <a:r>
              <a:rPr lang="de-DE" dirty="0"/>
              <a:t>Folientitel, insgesamt zweizeilig</a:t>
            </a:r>
          </a:p>
        </p:txBody>
      </p:sp>
      <p:sp>
        <p:nvSpPr>
          <p:cNvPr id="10" name="Textplatzhalter 9"/>
          <p:cNvSpPr>
            <a:spLocks noGrp="1"/>
          </p:cNvSpPr>
          <p:nvPr>
            <p:ph type="body" sz="quarter" idx="14" hasCustomPrompt="1"/>
          </p:nvPr>
        </p:nvSpPr>
        <p:spPr>
          <a:xfrm>
            <a:off x="478367" y="921600"/>
            <a:ext cx="10035117" cy="355200"/>
          </a:xfrm>
        </p:spPr>
        <p:txBody>
          <a:bodyPr/>
          <a:lstStyle>
            <a:lvl1pPr marL="0" indent="0">
              <a:buNone/>
              <a:defRPr sz="2667">
                <a:solidFill>
                  <a:schemeClr val="accent2"/>
                </a:solidFill>
              </a:defRPr>
            </a:lvl1pPr>
          </a:lstStyle>
          <a:p>
            <a:pPr lvl="0"/>
            <a:r>
              <a:rPr lang="de-DE" dirty="0"/>
              <a:t>Entweder zweizeiliger Titel oder Titel mit Subheader</a:t>
            </a:r>
          </a:p>
        </p:txBody>
      </p:sp>
      <p:pic>
        <p:nvPicPr>
          <p:cNvPr id="3" name="Grafik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3633" y="212633"/>
            <a:ext cx="960000" cy="960000"/>
          </a:xfrm>
          <a:prstGeom prst="rect">
            <a:avLst/>
          </a:prstGeom>
        </p:spPr>
      </p:pic>
      <p:sp>
        <p:nvSpPr>
          <p:cNvPr id="6" name="Inhaltsplatzhalter 6"/>
          <p:cNvSpPr>
            <a:spLocks noGrp="1"/>
          </p:cNvSpPr>
          <p:nvPr>
            <p:ph sz="quarter" idx="15"/>
          </p:nvPr>
        </p:nvSpPr>
        <p:spPr>
          <a:xfrm>
            <a:off x="478367" y="1700808"/>
            <a:ext cx="5473700" cy="4563533"/>
          </a:xfrm>
        </p:spPr>
        <p:txBody>
          <a:bodyPr/>
          <a:lstStyle>
            <a:lvl1pPr>
              <a:buClr>
                <a:srgbClr val="E2BB40"/>
              </a:buClr>
              <a:defRPr/>
            </a:lvl1pPr>
            <a:lvl2pPr>
              <a:buClr>
                <a:srgbClr val="E2BB40"/>
              </a:buClr>
              <a:defRPr/>
            </a:lvl2pPr>
            <a:lvl3pPr>
              <a:buClr>
                <a:srgbClr val="CCA63E"/>
              </a:buClr>
              <a:defRPr/>
            </a:lvl3pPr>
            <a:lvl4pPr>
              <a:buClr>
                <a:srgbClr val="E2BB40"/>
              </a:buClr>
              <a:defRPr/>
            </a:lvl4pPr>
            <a:lvl5pPr>
              <a:buClr>
                <a:srgbClr val="E2BB40"/>
              </a:buCl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Textplatzhalter 4"/>
          <p:cNvSpPr>
            <a:spLocks noGrp="1"/>
          </p:cNvSpPr>
          <p:nvPr>
            <p:ph type="body" sz="quarter" idx="16"/>
          </p:nvPr>
        </p:nvSpPr>
        <p:spPr>
          <a:xfrm>
            <a:off x="6239935" y="1701801"/>
            <a:ext cx="5473700" cy="383051"/>
          </a:xfrm>
        </p:spPr>
        <p:txBody>
          <a:bodyPr/>
          <a:lstStyle>
            <a:lvl1pPr marL="0" indent="0">
              <a:buNone/>
              <a:defRPr/>
            </a:lvl1pPr>
            <a:lvl2pPr marL="241289" indent="0">
              <a:buNone/>
              <a:defRPr/>
            </a:lvl2pPr>
            <a:lvl3pPr marL="480460" indent="0">
              <a:buNone/>
              <a:defRPr/>
            </a:lvl3pPr>
            <a:lvl4pPr marL="719631" indent="0">
              <a:buNone/>
              <a:defRPr/>
            </a:lvl4pPr>
            <a:lvl5pPr marL="952452" indent="0">
              <a:buNone/>
              <a:defRPr/>
            </a:lvl5pPr>
          </a:lstStyle>
          <a:p>
            <a:pPr lvl="0"/>
            <a:r>
              <a:rPr lang="de-DE"/>
              <a:t>Textmasterformat bearbeiten</a:t>
            </a:r>
          </a:p>
        </p:txBody>
      </p:sp>
    </p:spTree>
    <p:extLst>
      <p:ext uri="{BB962C8B-B14F-4D97-AF65-F5344CB8AC3E}">
        <p14:creationId xmlns:p14="http://schemas.microsoft.com/office/powerpoint/2010/main" val="2236097726"/>
      </p:ext>
    </p:extLst>
  </p:cSld>
  <p:clrMapOvr>
    <a:masterClrMapping/>
  </p:clrMapOvr>
  <p:hf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pic 5">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0002" y="292801"/>
            <a:ext cx="10033484" cy="495907"/>
          </a:xfrm>
        </p:spPr>
        <p:txBody>
          <a:bodyPr/>
          <a:lstStyle/>
          <a:p>
            <a:r>
              <a:rPr lang="de-DE" dirty="0"/>
              <a:t>Folientitel, insgesamt zweizeilig</a:t>
            </a:r>
          </a:p>
        </p:txBody>
      </p:sp>
      <p:sp>
        <p:nvSpPr>
          <p:cNvPr id="10" name="Textplatzhalter 9"/>
          <p:cNvSpPr>
            <a:spLocks noGrp="1"/>
          </p:cNvSpPr>
          <p:nvPr>
            <p:ph type="body" sz="quarter" idx="14" hasCustomPrompt="1"/>
          </p:nvPr>
        </p:nvSpPr>
        <p:spPr>
          <a:xfrm>
            <a:off x="478367" y="921600"/>
            <a:ext cx="10035117" cy="355200"/>
          </a:xfrm>
        </p:spPr>
        <p:txBody>
          <a:bodyPr/>
          <a:lstStyle>
            <a:lvl1pPr marL="0" indent="0">
              <a:buNone/>
              <a:defRPr sz="2667">
                <a:solidFill>
                  <a:schemeClr val="accent2"/>
                </a:solidFill>
              </a:defRPr>
            </a:lvl1pPr>
          </a:lstStyle>
          <a:p>
            <a:pPr lvl="0"/>
            <a:r>
              <a:rPr lang="de-DE" dirty="0"/>
              <a:t>Entweder zweizeiliger Titel oder Titel mit Subheader</a:t>
            </a:r>
          </a:p>
        </p:txBody>
      </p:sp>
      <p:pic>
        <p:nvPicPr>
          <p:cNvPr id="3" name="Grafik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3633" y="212633"/>
            <a:ext cx="960000" cy="960000"/>
          </a:xfrm>
          <a:prstGeom prst="rect">
            <a:avLst/>
          </a:prstGeom>
        </p:spPr>
      </p:pic>
      <p:sp>
        <p:nvSpPr>
          <p:cNvPr id="6" name="Inhaltsplatzhalter 6"/>
          <p:cNvSpPr>
            <a:spLocks noGrp="1"/>
          </p:cNvSpPr>
          <p:nvPr>
            <p:ph sz="quarter" idx="15"/>
          </p:nvPr>
        </p:nvSpPr>
        <p:spPr>
          <a:xfrm>
            <a:off x="478367" y="1700808"/>
            <a:ext cx="5473700" cy="4563533"/>
          </a:xfrm>
        </p:spPr>
        <p:txBody>
          <a:bodyPr/>
          <a:lstStyle>
            <a:lvl1pPr>
              <a:buClr>
                <a:srgbClr val="A2B330"/>
              </a:buClr>
              <a:defRPr/>
            </a:lvl1pPr>
            <a:lvl2pPr>
              <a:buClr>
                <a:srgbClr val="A2B330"/>
              </a:buClr>
              <a:defRPr/>
            </a:lvl2pPr>
            <a:lvl3pPr>
              <a:buClr>
                <a:srgbClr val="A2B330"/>
              </a:buClr>
              <a:defRPr/>
            </a:lvl3pPr>
            <a:lvl4pPr>
              <a:buClr>
                <a:srgbClr val="A2B330"/>
              </a:buClr>
              <a:defRPr/>
            </a:lvl4pPr>
            <a:lvl5pPr>
              <a:buClr>
                <a:srgbClr val="A2B330"/>
              </a:buCl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629892335"/>
      </p:ext>
    </p:extLst>
  </p:cSld>
  <p:clrMapOvr>
    <a:masterClrMapping/>
  </p:clrMapOvr>
  <p:hf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pic 6">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0002" y="292801"/>
            <a:ext cx="10033484" cy="495907"/>
          </a:xfrm>
        </p:spPr>
        <p:txBody>
          <a:bodyPr/>
          <a:lstStyle/>
          <a:p>
            <a:r>
              <a:rPr lang="de-DE" dirty="0"/>
              <a:t>Folientitel, insgesamt zweizeilig</a:t>
            </a:r>
          </a:p>
        </p:txBody>
      </p:sp>
      <p:sp>
        <p:nvSpPr>
          <p:cNvPr id="10" name="Textplatzhalter 9"/>
          <p:cNvSpPr>
            <a:spLocks noGrp="1"/>
          </p:cNvSpPr>
          <p:nvPr>
            <p:ph type="body" sz="quarter" idx="14" hasCustomPrompt="1"/>
          </p:nvPr>
        </p:nvSpPr>
        <p:spPr>
          <a:xfrm>
            <a:off x="478367" y="921600"/>
            <a:ext cx="10035117" cy="355200"/>
          </a:xfrm>
        </p:spPr>
        <p:txBody>
          <a:bodyPr/>
          <a:lstStyle>
            <a:lvl1pPr marL="0" indent="0">
              <a:buNone/>
              <a:defRPr sz="2667">
                <a:solidFill>
                  <a:schemeClr val="accent2"/>
                </a:solidFill>
              </a:defRPr>
            </a:lvl1pPr>
          </a:lstStyle>
          <a:p>
            <a:pPr lvl="0"/>
            <a:r>
              <a:rPr lang="de-DE" dirty="0"/>
              <a:t>Entweder zweizeiliger Titel oder Titel mit Subheader</a:t>
            </a:r>
          </a:p>
        </p:txBody>
      </p:sp>
      <p:pic>
        <p:nvPicPr>
          <p:cNvPr id="3" name="Grafik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3633" y="212633"/>
            <a:ext cx="960000" cy="960000"/>
          </a:xfrm>
          <a:prstGeom prst="rect">
            <a:avLst/>
          </a:prstGeom>
        </p:spPr>
      </p:pic>
      <p:sp>
        <p:nvSpPr>
          <p:cNvPr id="6" name="Inhaltsplatzhalter 6"/>
          <p:cNvSpPr>
            <a:spLocks noGrp="1"/>
          </p:cNvSpPr>
          <p:nvPr>
            <p:ph sz="quarter" idx="15"/>
          </p:nvPr>
        </p:nvSpPr>
        <p:spPr>
          <a:xfrm>
            <a:off x="478367" y="1700808"/>
            <a:ext cx="5473700" cy="4563533"/>
          </a:xfrm>
        </p:spPr>
        <p:txBody>
          <a:bodyPr/>
          <a:lstStyle>
            <a:lvl1pPr>
              <a:buClr>
                <a:srgbClr val="2D60A5"/>
              </a:buClr>
              <a:defRPr/>
            </a:lvl1pPr>
            <a:lvl2pPr>
              <a:buClr>
                <a:srgbClr val="2D60A5"/>
              </a:buClr>
              <a:defRPr/>
            </a:lvl2pPr>
            <a:lvl3pPr>
              <a:buClr>
                <a:srgbClr val="2D60A5"/>
              </a:buClr>
              <a:defRPr/>
            </a:lvl3pPr>
            <a:lvl4pPr>
              <a:buClr>
                <a:srgbClr val="2D60A5"/>
              </a:buClr>
              <a:defRPr/>
            </a:lvl4pPr>
            <a:lvl5pPr>
              <a:buClr>
                <a:srgbClr val="2D60A5"/>
              </a:buCl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Textplatzhalter 4"/>
          <p:cNvSpPr>
            <a:spLocks noGrp="1"/>
          </p:cNvSpPr>
          <p:nvPr>
            <p:ph type="body" sz="quarter" idx="16"/>
          </p:nvPr>
        </p:nvSpPr>
        <p:spPr>
          <a:xfrm>
            <a:off x="6239935" y="1701801"/>
            <a:ext cx="5473700" cy="383051"/>
          </a:xfrm>
        </p:spPr>
        <p:txBody>
          <a:bodyPr/>
          <a:lstStyle>
            <a:lvl1pPr marL="0" indent="0">
              <a:buNone/>
              <a:defRPr/>
            </a:lvl1pPr>
            <a:lvl2pPr marL="241289" indent="0">
              <a:buNone/>
              <a:defRPr/>
            </a:lvl2pPr>
            <a:lvl3pPr marL="480460" indent="0">
              <a:buNone/>
              <a:defRPr/>
            </a:lvl3pPr>
            <a:lvl4pPr marL="719631" indent="0">
              <a:buNone/>
              <a:defRPr/>
            </a:lvl4pPr>
            <a:lvl5pPr marL="952452" indent="0">
              <a:buNone/>
              <a:defRPr/>
            </a:lvl5pPr>
          </a:lstStyle>
          <a:p>
            <a:pPr lvl="0"/>
            <a:r>
              <a:rPr lang="de-DE"/>
              <a:t>Textmasterformat bearbeiten</a:t>
            </a:r>
          </a:p>
        </p:txBody>
      </p:sp>
    </p:spTree>
    <p:extLst>
      <p:ext uri="{BB962C8B-B14F-4D97-AF65-F5344CB8AC3E}">
        <p14:creationId xmlns:p14="http://schemas.microsoft.com/office/powerpoint/2010/main" val="1477918900"/>
      </p:ext>
    </p:extLst>
  </p:cSld>
  <p:clrMapOvr>
    <a:masterClrMapping/>
  </p:clrMapOvr>
  <p:hf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pic 8">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Folientitel, insgesamt zweizeilig</a:t>
            </a:r>
          </a:p>
        </p:txBody>
      </p:sp>
      <p:sp>
        <p:nvSpPr>
          <p:cNvPr id="10" name="Textplatzhalter 9"/>
          <p:cNvSpPr>
            <a:spLocks noGrp="1"/>
          </p:cNvSpPr>
          <p:nvPr>
            <p:ph type="body" sz="quarter" idx="14" hasCustomPrompt="1"/>
          </p:nvPr>
        </p:nvSpPr>
        <p:spPr>
          <a:xfrm>
            <a:off x="478367" y="921600"/>
            <a:ext cx="10035117" cy="355200"/>
          </a:xfrm>
        </p:spPr>
        <p:txBody>
          <a:bodyPr/>
          <a:lstStyle>
            <a:lvl1pPr marL="0" indent="0">
              <a:buNone/>
              <a:defRPr sz="2667">
                <a:solidFill>
                  <a:schemeClr val="accent2"/>
                </a:solidFill>
              </a:defRPr>
            </a:lvl1pPr>
          </a:lstStyle>
          <a:p>
            <a:pPr lvl="0"/>
            <a:r>
              <a:rPr lang="de-DE" dirty="0"/>
              <a:t>Entweder zweizeiliger Titel oder Titel mit Subheader</a:t>
            </a:r>
          </a:p>
        </p:txBody>
      </p:sp>
      <p:pic>
        <p:nvPicPr>
          <p:cNvPr id="3" name="Grafik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3633" y="212633"/>
            <a:ext cx="960000" cy="960000"/>
          </a:xfrm>
          <a:prstGeom prst="rect">
            <a:avLst/>
          </a:prstGeom>
        </p:spPr>
      </p:pic>
      <p:sp>
        <p:nvSpPr>
          <p:cNvPr id="6" name="Inhaltsplatzhalter 6"/>
          <p:cNvSpPr>
            <a:spLocks noGrp="1"/>
          </p:cNvSpPr>
          <p:nvPr>
            <p:ph sz="quarter" idx="15"/>
          </p:nvPr>
        </p:nvSpPr>
        <p:spPr>
          <a:xfrm>
            <a:off x="478367" y="1700808"/>
            <a:ext cx="5473700" cy="4563533"/>
          </a:xfrm>
        </p:spPr>
        <p:txBody>
          <a:bodyPr/>
          <a:lstStyle>
            <a:lvl1pPr>
              <a:buClr>
                <a:srgbClr val="8C64B4"/>
              </a:buClr>
              <a:defRPr/>
            </a:lvl1pPr>
            <a:lvl2pPr>
              <a:buClr>
                <a:srgbClr val="8C64B4"/>
              </a:buClr>
              <a:defRPr/>
            </a:lvl2pPr>
            <a:lvl3pPr>
              <a:buClr>
                <a:srgbClr val="8C64B4"/>
              </a:buClr>
              <a:defRPr/>
            </a:lvl3pPr>
            <a:lvl4pPr>
              <a:buClr>
                <a:srgbClr val="8C64B4"/>
              </a:buClr>
              <a:defRPr/>
            </a:lvl4pPr>
            <a:lvl5pPr>
              <a:buClr>
                <a:srgbClr val="8C64B4"/>
              </a:buCl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Textplatzhalter 4"/>
          <p:cNvSpPr>
            <a:spLocks noGrp="1"/>
          </p:cNvSpPr>
          <p:nvPr>
            <p:ph type="body" sz="quarter" idx="16"/>
          </p:nvPr>
        </p:nvSpPr>
        <p:spPr>
          <a:xfrm>
            <a:off x="6239935" y="1701801"/>
            <a:ext cx="5473700" cy="383051"/>
          </a:xfrm>
        </p:spPr>
        <p:txBody>
          <a:bodyPr/>
          <a:lstStyle>
            <a:lvl1pPr marL="0" indent="0">
              <a:buNone/>
              <a:defRPr/>
            </a:lvl1pPr>
            <a:lvl2pPr marL="241289" indent="0">
              <a:buNone/>
              <a:defRPr/>
            </a:lvl2pPr>
            <a:lvl3pPr marL="480460" indent="0">
              <a:buNone/>
              <a:defRPr/>
            </a:lvl3pPr>
            <a:lvl4pPr marL="719631" indent="0">
              <a:buNone/>
              <a:defRPr/>
            </a:lvl4pPr>
            <a:lvl5pPr marL="952452" indent="0">
              <a:buNone/>
              <a:defRPr/>
            </a:lvl5pPr>
          </a:lstStyle>
          <a:p>
            <a:pPr lvl="0"/>
            <a:r>
              <a:rPr lang="de-DE"/>
              <a:t>Textmasterformat bearbeiten</a:t>
            </a:r>
          </a:p>
        </p:txBody>
      </p:sp>
    </p:spTree>
    <p:extLst>
      <p:ext uri="{BB962C8B-B14F-4D97-AF65-F5344CB8AC3E}">
        <p14:creationId xmlns:p14="http://schemas.microsoft.com/office/powerpoint/2010/main" val="1479750433"/>
      </p:ext>
    </p:extLst>
  </p:cSld>
  <p:clrMapOvr>
    <a:masterClrMapping/>
  </p:clrMapOvr>
  <p:hf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pic 9">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0002" y="292801"/>
            <a:ext cx="10033484" cy="495907"/>
          </a:xfrm>
        </p:spPr>
        <p:txBody>
          <a:bodyPr/>
          <a:lstStyle/>
          <a:p>
            <a:r>
              <a:rPr lang="de-DE" dirty="0"/>
              <a:t>Folientitel, insgesamt zweizeilig</a:t>
            </a:r>
          </a:p>
        </p:txBody>
      </p:sp>
      <p:sp>
        <p:nvSpPr>
          <p:cNvPr id="10" name="Textplatzhalter 9"/>
          <p:cNvSpPr>
            <a:spLocks noGrp="1"/>
          </p:cNvSpPr>
          <p:nvPr>
            <p:ph type="body" sz="quarter" idx="14" hasCustomPrompt="1"/>
          </p:nvPr>
        </p:nvSpPr>
        <p:spPr>
          <a:xfrm>
            <a:off x="478367" y="921600"/>
            <a:ext cx="10035117" cy="355200"/>
          </a:xfrm>
        </p:spPr>
        <p:txBody>
          <a:bodyPr/>
          <a:lstStyle>
            <a:lvl1pPr marL="0" indent="0">
              <a:buNone/>
              <a:defRPr sz="2667">
                <a:solidFill>
                  <a:schemeClr val="accent2"/>
                </a:solidFill>
              </a:defRPr>
            </a:lvl1pPr>
          </a:lstStyle>
          <a:p>
            <a:pPr lvl="0"/>
            <a:r>
              <a:rPr lang="de-DE" dirty="0"/>
              <a:t>Entweder zweizeiliger Titel oder Titel mit Subheader</a:t>
            </a:r>
          </a:p>
        </p:txBody>
      </p:sp>
      <p:pic>
        <p:nvPicPr>
          <p:cNvPr id="3" name="Grafik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3633" y="212633"/>
            <a:ext cx="960000" cy="960000"/>
          </a:xfrm>
          <a:prstGeom prst="rect">
            <a:avLst/>
          </a:prstGeom>
        </p:spPr>
      </p:pic>
      <p:sp>
        <p:nvSpPr>
          <p:cNvPr id="6" name="Inhaltsplatzhalter 6"/>
          <p:cNvSpPr>
            <a:spLocks noGrp="1"/>
          </p:cNvSpPr>
          <p:nvPr>
            <p:ph sz="quarter" idx="15"/>
          </p:nvPr>
        </p:nvSpPr>
        <p:spPr>
          <a:xfrm>
            <a:off x="478367" y="1700808"/>
            <a:ext cx="5473700" cy="4563533"/>
          </a:xfrm>
        </p:spPr>
        <p:txBody>
          <a:bodyPr/>
          <a:lstStyle>
            <a:lvl1pPr>
              <a:buClr>
                <a:srgbClr val="A40228"/>
              </a:buClr>
              <a:defRPr/>
            </a:lvl1pPr>
            <a:lvl2pPr>
              <a:buClr>
                <a:srgbClr val="A40228"/>
              </a:buClr>
              <a:defRPr/>
            </a:lvl2pPr>
            <a:lvl3pPr>
              <a:buClr>
                <a:srgbClr val="A40228"/>
              </a:buClr>
              <a:defRPr/>
            </a:lvl3pPr>
            <a:lvl4pPr>
              <a:buClr>
                <a:srgbClr val="A40228"/>
              </a:buClr>
              <a:defRPr/>
            </a:lvl4pPr>
            <a:lvl5pPr>
              <a:buClr>
                <a:srgbClr val="A40228"/>
              </a:buCl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Textplatzhalter 4"/>
          <p:cNvSpPr>
            <a:spLocks noGrp="1"/>
          </p:cNvSpPr>
          <p:nvPr>
            <p:ph type="body" sz="quarter" idx="16"/>
          </p:nvPr>
        </p:nvSpPr>
        <p:spPr>
          <a:xfrm>
            <a:off x="6239935" y="1701801"/>
            <a:ext cx="5473700" cy="383051"/>
          </a:xfrm>
        </p:spPr>
        <p:txBody>
          <a:bodyPr/>
          <a:lstStyle>
            <a:lvl1pPr marL="0" indent="0">
              <a:buNone/>
              <a:defRPr/>
            </a:lvl1pPr>
            <a:lvl2pPr marL="241289" indent="0">
              <a:buNone/>
              <a:defRPr/>
            </a:lvl2pPr>
            <a:lvl3pPr marL="480460" indent="0">
              <a:buNone/>
              <a:defRPr/>
            </a:lvl3pPr>
            <a:lvl4pPr marL="719631" indent="0">
              <a:buNone/>
              <a:defRPr/>
            </a:lvl4pPr>
            <a:lvl5pPr marL="952452" indent="0">
              <a:buNone/>
              <a:defRPr/>
            </a:lvl5pPr>
          </a:lstStyle>
          <a:p>
            <a:pPr lvl="0"/>
            <a:r>
              <a:rPr lang="de-DE"/>
              <a:t>Textmasterformat bearbeiten</a:t>
            </a:r>
          </a:p>
        </p:txBody>
      </p:sp>
    </p:spTree>
    <p:extLst>
      <p:ext uri="{BB962C8B-B14F-4D97-AF65-F5344CB8AC3E}">
        <p14:creationId xmlns:p14="http://schemas.microsoft.com/office/powerpoint/2010/main" val="2225867018"/>
      </p:ext>
    </p:extLst>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2">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342000"/>
            <a:ext cx="12192000" cy="50672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ctrTitle" hasCustomPrompt="1"/>
          </p:nvPr>
        </p:nvSpPr>
        <p:spPr>
          <a:xfrm>
            <a:off x="731839" y="537344"/>
            <a:ext cx="10728323"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38" y="2660216"/>
            <a:ext cx="10728324" cy="516756"/>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8" y="1124744"/>
            <a:ext cx="10728325" cy="1361802"/>
          </a:xfrm>
        </p:spPr>
        <p:txBody>
          <a:bodyPr/>
          <a:lstStyle>
            <a:lvl1pPr marL="0" indent="0">
              <a:lnSpc>
                <a:spcPct val="114000"/>
              </a:lnSpc>
              <a:spcBef>
                <a:spcPts val="0"/>
              </a:spcBef>
              <a:spcAft>
                <a:spcPts val="0"/>
              </a:spcAft>
              <a:buNone/>
              <a:defRPr sz="1800" b="1" cap="none" spc="0" baseline="0">
                <a:solidFill>
                  <a:schemeClr val="accent1"/>
                </a:solidFill>
              </a:defRPr>
            </a:lvl1pPr>
          </a:lstStyle>
          <a:p>
            <a:pPr lvl="0"/>
            <a:r>
              <a:rPr lang="de-DE" dirty="0" err="1"/>
              <a:t>Subline</a:t>
            </a:r>
            <a:r>
              <a:rPr lang="de-DE" dirty="0"/>
              <a:t> der Präsentation</a:t>
            </a:r>
          </a:p>
        </p:txBody>
      </p:sp>
      <p:pic>
        <p:nvPicPr>
          <p:cNvPr id="9" name="Grafik 8">
            <a:extLst>
              <a:ext uri="{FF2B5EF4-FFF2-40B4-BE49-F238E27FC236}">
                <a16:creationId xmlns:a16="http://schemas.microsoft.com/office/drawing/2014/main" id="{7D7831BC-0764-4D94-B436-8046AD2DF06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38656" y="6005352"/>
            <a:ext cx="1881980" cy="548854"/>
          </a:xfrm>
          <a:prstGeom prst="rect">
            <a:avLst/>
          </a:prstGeom>
        </p:spPr>
      </p:pic>
      <p:sp>
        <p:nvSpPr>
          <p:cNvPr id="10" name="Textplatzhalter 4">
            <a:extLst>
              <a:ext uri="{FF2B5EF4-FFF2-40B4-BE49-F238E27FC236}">
                <a16:creationId xmlns:a16="http://schemas.microsoft.com/office/drawing/2014/main" id="{7390AF7B-9835-4AEF-ADBF-224AF53FB41E}"/>
              </a:ext>
            </a:extLst>
          </p:cNvPr>
          <p:cNvSpPr>
            <a:spLocks noGrp="1"/>
          </p:cNvSpPr>
          <p:nvPr>
            <p:ph type="body" sz="quarter" idx="13" hasCustomPrompt="1"/>
          </p:nvPr>
        </p:nvSpPr>
        <p:spPr>
          <a:xfrm>
            <a:off x="359532" y="6423285"/>
            <a:ext cx="2304000" cy="118800"/>
          </a:xfrm>
          <a:blipFill>
            <a:blip r:embed="rId3">
              <a:extLst>
                <a:ext uri="{28A0092B-C50C-407E-A947-70E740481C1C}">
                  <a14:useLocalDpi xmlns:a14="http://schemas.microsoft.com/office/drawing/2010/main" val="0"/>
                </a:ext>
              </a:extLst>
            </a:blip>
            <a:stretch>
              <a:fillRect/>
            </a:stretch>
          </a:blipFill>
        </p:spPr>
        <p:txBody>
          <a:bodyPr/>
          <a:lstStyle>
            <a:lvl1pPr marL="0" indent="0">
              <a:buNone/>
              <a:defRPr sz="200">
                <a:solidFill>
                  <a:schemeClr val="bg1"/>
                </a:solidFill>
              </a:defRPr>
            </a:lvl1pPr>
          </a:lstStyle>
          <a:p>
            <a:pPr lvl="0"/>
            <a:r>
              <a:rPr lang="de-DE" dirty="0"/>
              <a:t> </a:t>
            </a:r>
          </a:p>
        </p:txBody>
      </p:sp>
    </p:spTree>
    <p:extLst>
      <p:ext uri="{BB962C8B-B14F-4D97-AF65-F5344CB8AC3E}">
        <p14:creationId xmlns:p14="http://schemas.microsoft.com/office/powerpoint/2010/main" val="2389604393"/>
      </p:ext>
    </p:extLst>
  </p:cSld>
  <p:clrMapOvr>
    <a:masterClrMapping/>
  </p:clrMapOvr>
  <p:extLst>
    <p:ext uri="{DCECCB84-F9BA-43D5-87BE-67443E8EF086}">
      <p15:sldGuideLst xmlns:p15="http://schemas.microsoft.com/office/powerpoint/2012/main">
        <p15:guide id="1" pos="461" userDrawn="1">
          <p15:clr>
            <a:srgbClr val="FBAE40"/>
          </p15:clr>
        </p15:guide>
        <p15:guide id="2" pos="721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opic 9">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0002" y="292801"/>
            <a:ext cx="10033484" cy="495907"/>
          </a:xfrm>
        </p:spPr>
        <p:txBody>
          <a:bodyPr/>
          <a:lstStyle/>
          <a:p>
            <a:r>
              <a:rPr lang="de-DE" dirty="0"/>
              <a:t>Folientitel, insgesamt zweizeilig</a:t>
            </a:r>
          </a:p>
        </p:txBody>
      </p:sp>
      <p:sp>
        <p:nvSpPr>
          <p:cNvPr id="10" name="Textplatzhalter 9"/>
          <p:cNvSpPr>
            <a:spLocks noGrp="1"/>
          </p:cNvSpPr>
          <p:nvPr>
            <p:ph type="body" sz="quarter" idx="14" hasCustomPrompt="1"/>
          </p:nvPr>
        </p:nvSpPr>
        <p:spPr>
          <a:xfrm>
            <a:off x="478367" y="921600"/>
            <a:ext cx="10035117" cy="355200"/>
          </a:xfrm>
        </p:spPr>
        <p:txBody>
          <a:bodyPr/>
          <a:lstStyle>
            <a:lvl1pPr marL="0" indent="0">
              <a:buNone/>
              <a:defRPr sz="2667">
                <a:solidFill>
                  <a:schemeClr val="accent2"/>
                </a:solidFill>
              </a:defRPr>
            </a:lvl1pPr>
          </a:lstStyle>
          <a:p>
            <a:pPr lvl="0"/>
            <a:r>
              <a:rPr lang="de-DE" dirty="0"/>
              <a:t>Entweder zweizeiliger Titel oder Titel mit Subheader</a:t>
            </a:r>
          </a:p>
        </p:txBody>
      </p:sp>
      <p:pic>
        <p:nvPicPr>
          <p:cNvPr id="3" name="Grafik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3633" y="212633"/>
            <a:ext cx="960000" cy="960000"/>
          </a:xfrm>
          <a:prstGeom prst="rect">
            <a:avLst/>
          </a:prstGeom>
        </p:spPr>
      </p:pic>
      <p:sp>
        <p:nvSpPr>
          <p:cNvPr id="6" name="Inhaltsplatzhalter 6"/>
          <p:cNvSpPr>
            <a:spLocks noGrp="1"/>
          </p:cNvSpPr>
          <p:nvPr>
            <p:ph sz="quarter" idx="15"/>
          </p:nvPr>
        </p:nvSpPr>
        <p:spPr>
          <a:xfrm>
            <a:off x="478367" y="1700808"/>
            <a:ext cx="5473700" cy="4563533"/>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Textplatzhalter 4"/>
          <p:cNvSpPr>
            <a:spLocks noGrp="1"/>
          </p:cNvSpPr>
          <p:nvPr>
            <p:ph type="body" sz="quarter" idx="16"/>
          </p:nvPr>
        </p:nvSpPr>
        <p:spPr>
          <a:xfrm>
            <a:off x="6239935" y="1701801"/>
            <a:ext cx="5473700" cy="383051"/>
          </a:xfrm>
        </p:spPr>
        <p:txBody>
          <a:bodyPr/>
          <a:lstStyle>
            <a:lvl1pPr marL="0" indent="0">
              <a:buNone/>
              <a:defRPr/>
            </a:lvl1pPr>
            <a:lvl2pPr marL="241289" indent="0">
              <a:buNone/>
              <a:defRPr/>
            </a:lvl2pPr>
            <a:lvl3pPr marL="480460" indent="0">
              <a:buNone/>
              <a:defRPr/>
            </a:lvl3pPr>
            <a:lvl4pPr marL="719631" indent="0">
              <a:buNone/>
              <a:defRPr/>
            </a:lvl4pPr>
            <a:lvl5pPr marL="952452" indent="0">
              <a:buNone/>
              <a:defRPr/>
            </a:lvl5pPr>
          </a:lstStyle>
          <a:p>
            <a:pPr lvl="0"/>
            <a:r>
              <a:rPr lang="de-DE"/>
              <a:t>Textmasterformat bearbeiten</a:t>
            </a:r>
          </a:p>
        </p:txBody>
      </p:sp>
    </p:spTree>
    <p:extLst>
      <p:ext uri="{BB962C8B-B14F-4D97-AF65-F5344CB8AC3E}">
        <p14:creationId xmlns:p14="http://schemas.microsoft.com/office/powerpoint/2010/main" val="3771949039"/>
      </p:ext>
    </p:extLst>
  </p:cSld>
  <p:clrMapOvr>
    <a:masterClrMapping/>
  </p:clrMapOvr>
  <p:hf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sp>
        <p:nvSpPr>
          <p:cNvPr id="3" name="Rechteck 2"/>
          <p:cNvSpPr/>
          <p:nvPr userDrawn="1"/>
        </p:nvSpPr>
        <p:spPr>
          <a:xfrm>
            <a:off x="0" y="0"/>
            <a:ext cx="12192000" cy="6309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Tree>
    <p:extLst>
      <p:ext uri="{BB962C8B-B14F-4D97-AF65-F5344CB8AC3E}">
        <p14:creationId xmlns:p14="http://schemas.microsoft.com/office/powerpoint/2010/main" val="20716598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userDrawn="1">
  <p:cSld name="2_Zweispaltig">
    <p:spTree>
      <p:nvGrpSpPr>
        <p:cNvPr id="1" name=""/>
        <p:cNvGrpSpPr/>
        <p:nvPr/>
      </p:nvGrpSpPr>
      <p:grpSpPr bwMode="auto">
        <a:xfrm>
          <a:off x="0" y="0"/>
          <a:ext cx="0" cy="0"/>
          <a:chOff x="0" y="0"/>
          <a:chExt cx="0" cy="0"/>
        </a:xfrm>
      </p:grpSpPr>
      <p:sp>
        <p:nvSpPr>
          <p:cNvPr id="2" name="Titel 1"/>
          <p:cNvSpPr>
            <a:spLocks noGrp="1"/>
          </p:cNvSpPr>
          <p:nvPr>
            <p:ph type="title" hasCustomPrompt="1"/>
          </p:nvPr>
        </p:nvSpPr>
        <p:spPr bwMode="auto"/>
        <p:txBody>
          <a:bodyPr/>
          <a:lstStyle/>
          <a:p>
            <a:pPr>
              <a:defRPr/>
            </a:pPr>
            <a:r>
              <a:rPr lang="de-DE"/>
              <a:t>Folientitel, insgesamt zweizeilig</a:t>
            </a:r>
            <a:endParaRPr/>
          </a:p>
        </p:txBody>
      </p:sp>
      <p:sp>
        <p:nvSpPr>
          <p:cNvPr id="10" name="Textplatzhalter 9"/>
          <p:cNvSpPr>
            <a:spLocks noGrp="1"/>
          </p:cNvSpPr>
          <p:nvPr>
            <p:ph type="body" sz="quarter" idx="14" hasCustomPrompt="1"/>
          </p:nvPr>
        </p:nvSpPr>
        <p:spPr bwMode="auto">
          <a:xfrm>
            <a:off x="478367" y="921600"/>
            <a:ext cx="11232000" cy="355200"/>
          </a:xfrm>
        </p:spPr>
        <p:txBody>
          <a:bodyPr/>
          <a:lstStyle>
            <a:lvl1pPr marL="0" indent="0">
              <a:buNone/>
              <a:defRPr sz="2651">
                <a:solidFill>
                  <a:schemeClr val="accent2"/>
                </a:solidFill>
              </a:defRPr>
            </a:lvl1pPr>
          </a:lstStyle>
          <a:p>
            <a:pPr lvl="0">
              <a:defRPr/>
            </a:pPr>
            <a:r>
              <a:rPr lang="de-DE"/>
              <a:t>Entweder zweizeiliger Titel oder Titel mit Subheader</a:t>
            </a:r>
            <a:endParaRPr/>
          </a:p>
        </p:txBody>
      </p:sp>
      <p:sp>
        <p:nvSpPr>
          <p:cNvPr id="7" name="Inhaltsplatzhalter 6"/>
          <p:cNvSpPr>
            <a:spLocks noGrp="1"/>
          </p:cNvSpPr>
          <p:nvPr>
            <p:ph sz="quarter" idx="15"/>
          </p:nvPr>
        </p:nvSpPr>
        <p:spPr bwMode="auto">
          <a:xfrm>
            <a:off x="478367" y="1748367"/>
            <a:ext cx="5473700" cy="4563533"/>
          </a:xfrm>
        </p:spPr>
        <p:txBody>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11" name="Inhaltsplatzhalter 10"/>
          <p:cNvSpPr>
            <a:spLocks noGrp="1"/>
          </p:cNvSpPr>
          <p:nvPr>
            <p:ph sz="quarter" idx="16"/>
          </p:nvPr>
        </p:nvSpPr>
        <p:spPr bwMode="auto">
          <a:xfrm>
            <a:off x="6239935" y="1748367"/>
            <a:ext cx="5456767" cy="4563533"/>
          </a:xfrm>
        </p:spPr>
        <p:txBody>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extLst>
      <p:ext uri="{BB962C8B-B14F-4D97-AF65-F5344CB8AC3E}">
        <p14:creationId xmlns:p14="http://schemas.microsoft.com/office/powerpoint/2010/main" val="41239328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533520" y="0"/>
            <a:ext cx="10362960" cy="99036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63" name="PlaceHolder 2"/>
          <p:cNvSpPr>
            <a:spLocks noGrp="1"/>
          </p:cNvSpPr>
          <p:nvPr>
            <p:ph/>
          </p:nvPr>
        </p:nvSpPr>
        <p:spPr>
          <a:xfrm>
            <a:off x="958680" y="990720"/>
            <a:ext cx="10362960" cy="502884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extLst>
      <p:ext uri="{BB962C8B-B14F-4D97-AF65-F5344CB8AC3E}">
        <p14:creationId xmlns:p14="http://schemas.microsoft.com/office/powerpoint/2010/main" val="24888079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showMasterPhAnim="0" preserve="1" userDrawn="1">
  <p:cSld name="01_Title / Start-Slide">
    <p:spTree>
      <p:nvGrpSpPr>
        <p:cNvPr id="1" name=""/>
        <p:cNvGrpSpPr/>
        <p:nvPr/>
      </p:nvGrpSpPr>
      <p:grpSpPr bwMode="auto">
        <a:xfrm>
          <a:off x="0" y="0"/>
          <a:ext cx="0" cy="0"/>
          <a:chOff x="0" y="0"/>
          <a:chExt cx="0" cy="0"/>
        </a:xfrm>
      </p:grpSpPr>
      <p:sp>
        <p:nvSpPr>
          <p:cNvPr id="1407639695" name="Rechteck 12"/>
          <p:cNvSpPr/>
          <p:nvPr userDrawn="1"/>
        </p:nvSpPr>
        <p:spPr bwMode="auto">
          <a:xfrm>
            <a:off x="0" y="3429000"/>
            <a:ext cx="12192000" cy="19802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a:p>
        </p:txBody>
      </p:sp>
      <p:sp>
        <p:nvSpPr>
          <p:cNvPr id="1353560886" name="Bildplatzhalter 4"/>
          <p:cNvSpPr>
            <a:spLocks noGrp="1"/>
          </p:cNvSpPr>
          <p:nvPr>
            <p:ph type="pic" sz="quarter" idx="13" hasCustomPrompt="1"/>
          </p:nvPr>
        </p:nvSpPr>
        <p:spPr bwMode="auto">
          <a:xfrm>
            <a:off x="371475" y="341313"/>
            <a:ext cx="11449049" cy="3087687"/>
          </a:xfrm>
          <a:prstGeom prst="rect">
            <a:avLst/>
          </a:prstGeom>
          <a:solidFill>
            <a:schemeClr val="bg2"/>
          </a:solidFill>
        </p:spPr>
        <p:txBody>
          <a:bodyPr anchor="ctr"/>
          <a:lstStyle>
            <a:lvl1pPr marL="0" indent="0" algn="ctr">
              <a:buNone/>
              <a:defRPr sz="1600">
                <a:solidFill>
                  <a:schemeClr val="tx1"/>
                </a:solidFill>
              </a:defRPr>
            </a:lvl1pPr>
          </a:lstStyle>
          <a:p>
            <a:pPr>
              <a:defRPr/>
            </a:pPr>
            <a:r>
              <a:rPr lang="en-US"/>
              <a:t>Add image by clicking on icon</a:t>
            </a:r>
            <a:endParaRPr/>
          </a:p>
        </p:txBody>
      </p:sp>
      <p:sp>
        <p:nvSpPr>
          <p:cNvPr id="1927608493" name="Title 1"/>
          <p:cNvSpPr>
            <a:spLocks noGrp="1"/>
          </p:cNvSpPr>
          <p:nvPr>
            <p:ph type="ctrTitle" hasCustomPrompt="1"/>
          </p:nvPr>
        </p:nvSpPr>
        <p:spPr bwMode="auto">
          <a:xfrm>
            <a:off x="731839" y="3633688"/>
            <a:ext cx="10728324" cy="360000"/>
          </a:xfrm>
        </p:spPr>
        <p:txBody>
          <a:bodyPr anchor="t"/>
          <a:lstStyle>
            <a:lvl1pPr algn="l">
              <a:lnSpc>
                <a:spcPct val="113999"/>
              </a:lnSpc>
              <a:spcBef>
                <a:spcPts val="0"/>
              </a:spcBef>
              <a:defRPr sz="2400" spc="0">
                <a:solidFill>
                  <a:schemeClr val="bg1"/>
                </a:solidFill>
              </a:defRPr>
            </a:lvl1pPr>
          </a:lstStyle>
          <a:p>
            <a:pPr>
              <a:defRPr/>
            </a:pPr>
            <a:r>
              <a:rPr lang="en-US"/>
              <a:t>Headline</a:t>
            </a:r>
            <a:endParaRPr/>
          </a:p>
        </p:txBody>
      </p:sp>
      <p:sp>
        <p:nvSpPr>
          <p:cNvPr id="250211347" name="Subtitle 2"/>
          <p:cNvSpPr>
            <a:spLocks noGrp="1"/>
          </p:cNvSpPr>
          <p:nvPr>
            <p:ph type="subTitle" idx="1" hasCustomPrompt="1"/>
          </p:nvPr>
        </p:nvSpPr>
        <p:spPr bwMode="auto">
          <a:xfrm>
            <a:off x="731837" y="4653136"/>
            <a:ext cx="10728325" cy="665548"/>
          </a:xfrm>
        </p:spPr>
        <p:txBody>
          <a:bodyPr/>
          <a:lstStyle>
            <a:lvl1pPr marL="0" indent="0" algn="l">
              <a:buNone/>
              <a:defRPr sz="1600" cap="all"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cap="none"/>
              <a:t>Research Field: XYZ   |   Program: XYZ   |   Topic: XYZ    </a:t>
            </a:r>
            <a:endParaRPr/>
          </a:p>
          <a:p>
            <a:pPr>
              <a:defRPr/>
            </a:pPr>
            <a:r>
              <a:rPr lang="de-DE" cap="none"/>
              <a:t>Research Unit: XYZ   |   NAME</a:t>
            </a:r>
            <a:endParaRPr/>
          </a:p>
        </p:txBody>
      </p:sp>
      <p:sp>
        <p:nvSpPr>
          <p:cNvPr id="1665239023" name="Textplatzhalter 10"/>
          <p:cNvSpPr>
            <a:spLocks noGrp="1"/>
          </p:cNvSpPr>
          <p:nvPr>
            <p:ph type="body" sz="quarter" idx="12" hasCustomPrompt="1"/>
          </p:nvPr>
        </p:nvSpPr>
        <p:spPr bwMode="auto">
          <a:xfrm>
            <a:off x="731837" y="4149079"/>
            <a:ext cx="10728325" cy="440738"/>
          </a:xfrm>
        </p:spPr>
        <p:txBody>
          <a:bodyPr vert="horz" lIns="0" tIns="0" rIns="0" bIns="0" rtlCol="0" anchor="t" anchorCtr="0">
            <a:noAutofit/>
          </a:bodyPr>
          <a:lstStyle>
            <a:lvl1pPr marL="0" indent="0">
              <a:lnSpc>
                <a:spcPct val="113999"/>
              </a:lnSpc>
              <a:spcBef>
                <a:spcPts val="0"/>
              </a:spcBef>
              <a:spcAft>
                <a:spcPts val="0"/>
              </a:spcAft>
              <a:buNone/>
              <a:defRPr lang="de-DE" sz="1800" b="1" cap="none" spc="0">
                <a:solidFill>
                  <a:schemeClr val="accent1"/>
                </a:solidFill>
              </a:defRPr>
            </a:lvl1pPr>
          </a:lstStyle>
          <a:p>
            <a:pPr marL="228600" lvl="0" indent="-228600">
              <a:lnSpc>
                <a:spcPct val="100000"/>
              </a:lnSpc>
              <a:spcBef>
                <a:spcPts val="0"/>
              </a:spcBef>
              <a:defRPr/>
            </a:pPr>
            <a:r>
              <a:rPr lang="en-US"/>
              <a:t>Subline</a:t>
            </a:r>
            <a:endParaRPr/>
          </a:p>
        </p:txBody>
      </p:sp>
      <p:pic>
        <p:nvPicPr>
          <p:cNvPr id="1509436906" name="Grafik 3"/>
          <p:cNvPicPr>
            <a:picLocks noChangeAspect="1"/>
          </p:cNvPicPr>
          <p:nvPr userDrawn="1"/>
        </p:nvPicPr>
        <p:blipFill>
          <a:blip r:embed="rId2"/>
          <a:stretch/>
        </p:blipFill>
        <p:spPr bwMode="auto">
          <a:xfrm>
            <a:off x="9938656" y="6005352"/>
            <a:ext cx="1881980" cy="548854"/>
          </a:xfrm>
          <a:prstGeom prst="rect">
            <a:avLst/>
          </a:prstGeom>
        </p:spPr>
      </p:pic>
      <p:pic>
        <p:nvPicPr>
          <p:cNvPr id="50557372" name="Grafik 5"/>
          <p:cNvPicPr>
            <a:picLocks noChangeAspect="1"/>
          </p:cNvPicPr>
          <p:nvPr userDrawn="1"/>
        </p:nvPicPr>
        <p:blipFill>
          <a:blip r:embed="rId3"/>
          <a:stretch/>
        </p:blipFill>
        <p:spPr bwMode="auto">
          <a:xfrm>
            <a:off x="158400" y="5907600"/>
            <a:ext cx="4682230" cy="663397"/>
          </a:xfrm>
          <a:prstGeom prst="rect">
            <a:avLst/>
          </a:prstGeom>
        </p:spPr>
      </p:pic>
    </p:spTree>
    <p:extLst>
      <p:ext uri="{BB962C8B-B14F-4D97-AF65-F5344CB8AC3E}">
        <p14:creationId xmlns:p14="http://schemas.microsoft.com/office/powerpoint/2010/main" val="42574767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preserve="1" userDrawn="1">
  <p:cSld name="02_Title and Content">
    <p:spTree>
      <p:nvGrpSpPr>
        <p:cNvPr id="1" name=""/>
        <p:cNvGrpSpPr/>
        <p:nvPr/>
      </p:nvGrpSpPr>
      <p:grpSpPr bwMode="auto">
        <a:xfrm>
          <a:off x="0" y="0"/>
          <a:ext cx="0" cy="0"/>
          <a:chOff x="0" y="0"/>
          <a:chExt cx="0" cy="0"/>
        </a:xfrm>
      </p:grpSpPr>
      <p:sp>
        <p:nvSpPr>
          <p:cNvPr id="2053976209" name="Title 1"/>
          <p:cNvSpPr>
            <a:spLocks noGrp="1"/>
          </p:cNvSpPr>
          <p:nvPr>
            <p:ph type="title" hasCustomPrompt="1"/>
          </p:nvPr>
        </p:nvSpPr>
        <p:spPr bwMode="auto">
          <a:xfrm>
            <a:off x="360000" y="324000"/>
            <a:ext cx="11449049" cy="1124780"/>
          </a:xfrm>
        </p:spPr>
        <p:txBody>
          <a:bodyPr/>
          <a:lstStyle>
            <a:lvl1pPr>
              <a:defRPr spc="0">
                <a:solidFill>
                  <a:schemeClr val="tx2"/>
                </a:solidFill>
              </a:defRPr>
            </a:lvl1pPr>
          </a:lstStyle>
          <a:p>
            <a:pPr>
              <a:defRPr/>
            </a:pPr>
            <a:r>
              <a:rPr lang="en-US"/>
              <a:t>Edit title master format by clicking</a:t>
            </a:r>
            <a:endParaRPr/>
          </a:p>
        </p:txBody>
      </p:sp>
      <p:sp>
        <p:nvSpPr>
          <p:cNvPr id="1265100993" name="Content Placeholder 2"/>
          <p:cNvSpPr>
            <a:spLocks noGrp="1"/>
          </p:cNvSpPr>
          <p:nvPr>
            <p:ph idx="1" hasCustomPrompt="1"/>
          </p:nvPr>
        </p:nvSpPr>
        <p:spPr bwMode="auto">
          <a:xfrm>
            <a:off x="360000" y="1563143"/>
            <a:ext cx="11449049" cy="4214255"/>
          </a:xfrm>
          <a:prstGeom prst="rect">
            <a:avLst/>
          </a:prstGeom>
          <a:solidFill>
            <a:schemeClr val="bg2"/>
          </a:solidFill>
        </p:spPr>
        <p:txBody>
          <a:bodyPr/>
          <a:lstStyle>
            <a:lvl1pPr>
              <a:defRPr/>
            </a:lvl1pPr>
          </a:lstStyle>
          <a:p>
            <a:pPr lvl="0">
              <a:defRPr/>
            </a:pPr>
            <a:r>
              <a:rPr lang="de-DE"/>
              <a:t>Content</a:t>
            </a:r>
            <a:endParaRPr lang="en-US"/>
          </a:p>
        </p:txBody>
      </p:sp>
      <p:sp>
        <p:nvSpPr>
          <p:cNvPr id="689776827" name="Textplatzhalter 10"/>
          <p:cNvSpPr>
            <a:spLocks noGrp="1"/>
          </p:cNvSpPr>
          <p:nvPr>
            <p:ph type="body" sz="quarter" idx="15" hasCustomPrompt="1"/>
          </p:nvPr>
        </p:nvSpPr>
        <p:spPr bwMode="auto">
          <a:xfrm>
            <a:off x="358774" y="938786"/>
            <a:ext cx="11449049" cy="509994"/>
          </a:xfrm>
        </p:spPr>
        <p:txBody>
          <a:bodyPr/>
          <a:lstStyle>
            <a:lvl1pPr marL="0" indent="0">
              <a:lnSpc>
                <a:spcPct val="113999"/>
              </a:lnSpc>
              <a:spcAft>
                <a:spcPts val="0"/>
              </a:spcAft>
              <a:buNone/>
              <a:defRPr sz="1800" b="1">
                <a:solidFill>
                  <a:schemeClr val="tx2"/>
                </a:solidFill>
              </a:defRPr>
            </a:lvl1pPr>
          </a:lstStyle>
          <a:p>
            <a:pPr lvl="0">
              <a:defRPr/>
            </a:pPr>
            <a:r>
              <a:rPr lang="en-US"/>
              <a:t>Subline</a:t>
            </a:r>
            <a:endParaRPr/>
          </a:p>
        </p:txBody>
      </p:sp>
      <p:sp>
        <p:nvSpPr>
          <p:cNvPr id="183715725" name="Foliennummernplatzhalter 3"/>
          <p:cNvSpPr>
            <a:spLocks noGrp="1"/>
          </p:cNvSpPr>
          <p:nvPr>
            <p:ph type="sldNum" sz="quarter" idx="16"/>
          </p:nvPr>
        </p:nvSpPr>
        <p:spPr bwMode="auto"/>
        <p:txBody>
          <a:bodyPr/>
          <a:lstStyle/>
          <a:p>
            <a:pPr>
              <a:defRPr/>
            </a:pPr>
            <a:r>
              <a:rPr lang="en-US"/>
              <a:t>Page </a:t>
            </a:r>
            <a:fld id="{A52F4D17-1AD6-42D9-B93A-EB002C62F438}" type="slidenum">
              <a:rPr lang="en-US"/>
              <a:t>‹#›</a:t>
            </a:fld>
            <a:endParaRPr lang="en-US"/>
          </a:p>
        </p:txBody>
      </p:sp>
    </p:spTree>
    <p:extLst>
      <p:ext uri="{BB962C8B-B14F-4D97-AF65-F5344CB8AC3E}">
        <p14:creationId xmlns:p14="http://schemas.microsoft.com/office/powerpoint/2010/main" val="29940317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PhAnim="0" preserve="1" userDrawn="1">
  <p:cSld name="02_Title and Content_T1">
    <p:spTree>
      <p:nvGrpSpPr>
        <p:cNvPr id="1" name=""/>
        <p:cNvGrpSpPr/>
        <p:nvPr/>
      </p:nvGrpSpPr>
      <p:grpSpPr bwMode="auto">
        <a:xfrm>
          <a:off x="0" y="0"/>
          <a:ext cx="0" cy="0"/>
          <a:chOff x="0" y="0"/>
          <a:chExt cx="0" cy="0"/>
        </a:xfrm>
      </p:grpSpPr>
      <p:sp>
        <p:nvSpPr>
          <p:cNvPr id="1174936160" name="Title 1"/>
          <p:cNvSpPr>
            <a:spLocks noGrp="1"/>
          </p:cNvSpPr>
          <p:nvPr>
            <p:ph type="title" hasCustomPrompt="1"/>
          </p:nvPr>
        </p:nvSpPr>
        <p:spPr bwMode="auto">
          <a:xfrm>
            <a:off x="360000" y="324000"/>
            <a:ext cx="8616320" cy="1124780"/>
          </a:xfrm>
        </p:spPr>
        <p:txBody>
          <a:bodyPr/>
          <a:lstStyle>
            <a:lvl1pPr>
              <a:defRPr spc="0">
                <a:solidFill>
                  <a:schemeClr val="tx2"/>
                </a:solidFill>
              </a:defRPr>
            </a:lvl1pPr>
          </a:lstStyle>
          <a:p>
            <a:pPr>
              <a:defRPr/>
            </a:pPr>
            <a:r>
              <a:rPr lang="en-US"/>
              <a:t>Edit title master format by clicking</a:t>
            </a:r>
            <a:endParaRPr/>
          </a:p>
        </p:txBody>
      </p:sp>
      <p:sp>
        <p:nvSpPr>
          <p:cNvPr id="1550580061" name="Content Placeholder 2"/>
          <p:cNvSpPr>
            <a:spLocks noGrp="1"/>
          </p:cNvSpPr>
          <p:nvPr>
            <p:ph idx="1" hasCustomPrompt="1"/>
          </p:nvPr>
        </p:nvSpPr>
        <p:spPr bwMode="auto">
          <a:xfrm>
            <a:off x="360000" y="1563143"/>
            <a:ext cx="11449049" cy="4214255"/>
          </a:xfrm>
          <a:prstGeom prst="rect">
            <a:avLst/>
          </a:prstGeom>
          <a:solidFill>
            <a:schemeClr val="bg2"/>
          </a:solidFill>
        </p:spPr>
        <p:txBody>
          <a:bodyPr/>
          <a:lstStyle>
            <a:lvl1pPr>
              <a:defRPr/>
            </a:lvl1pPr>
          </a:lstStyle>
          <a:p>
            <a:pPr lvl="0">
              <a:defRPr/>
            </a:pPr>
            <a:r>
              <a:rPr lang="de-DE"/>
              <a:t>Content</a:t>
            </a:r>
            <a:endParaRPr lang="en-US"/>
          </a:p>
        </p:txBody>
      </p:sp>
      <p:sp>
        <p:nvSpPr>
          <p:cNvPr id="626403355" name="Textplatzhalter 10"/>
          <p:cNvSpPr>
            <a:spLocks noGrp="1"/>
          </p:cNvSpPr>
          <p:nvPr>
            <p:ph type="body" sz="quarter" idx="15" hasCustomPrompt="1"/>
          </p:nvPr>
        </p:nvSpPr>
        <p:spPr bwMode="auto">
          <a:xfrm>
            <a:off x="358774" y="938786"/>
            <a:ext cx="8616321" cy="509994"/>
          </a:xfrm>
        </p:spPr>
        <p:txBody>
          <a:bodyPr/>
          <a:lstStyle>
            <a:lvl1pPr marL="0" indent="0">
              <a:lnSpc>
                <a:spcPct val="113999"/>
              </a:lnSpc>
              <a:spcAft>
                <a:spcPts val="0"/>
              </a:spcAft>
              <a:buNone/>
              <a:defRPr sz="1800" b="1">
                <a:solidFill>
                  <a:schemeClr val="tx2"/>
                </a:solidFill>
              </a:defRPr>
            </a:lvl1pPr>
          </a:lstStyle>
          <a:p>
            <a:pPr lvl="0">
              <a:defRPr/>
            </a:pPr>
            <a:r>
              <a:rPr lang="en-US"/>
              <a:t>Subline</a:t>
            </a:r>
            <a:endParaRPr/>
          </a:p>
        </p:txBody>
      </p:sp>
      <p:sp>
        <p:nvSpPr>
          <p:cNvPr id="458573243" name="Foliennummernplatzhalter 3"/>
          <p:cNvSpPr>
            <a:spLocks noGrp="1"/>
          </p:cNvSpPr>
          <p:nvPr>
            <p:ph type="sldNum" sz="quarter" idx="16"/>
          </p:nvPr>
        </p:nvSpPr>
        <p:spPr bwMode="auto"/>
        <p:txBody>
          <a:bodyPr/>
          <a:lstStyle/>
          <a:p>
            <a:pPr>
              <a:defRPr/>
            </a:pPr>
            <a:r>
              <a:rPr lang="en-US"/>
              <a:t>Page </a:t>
            </a:r>
            <a:fld id="{A52F4D17-1AD6-42D9-B93A-EB002C62F438}" type="slidenum">
              <a:rPr lang="en-US"/>
              <a:t>‹#›</a:t>
            </a:fld>
            <a:endParaRPr lang="en-US"/>
          </a:p>
        </p:txBody>
      </p:sp>
      <p:pic>
        <p:nvPicPr>
          <p:cNvPr id="1875041881" name="Grafik 8" descr="Ein Bild, das Design, Grafiken, Screenshot, Schrift enthält.&#10;&#10;Automatisch generierte Beschreibung"/>
          <p:cNvPicPr>
            <a:picLocks noChangeAspect="1"/>
          </p:cNvPicPr>
          <p:nvPr userDrawn="1"/>
        </p:nvPicPr>
        <p:blipFill>
          <a:blip r:embed="rId2"/>
          <a:stretch/>
        </p:blipFill>
        <p:spPr bwMode="auto">
          <a:xfrm>
            <a:off x="10880594" y="441325"/>
            <a:ext cx="944861" cy="944861"/>
          </a:xfrm>
          <a:prstGeom prst="rect">
            <a:avLst/>
          </a:prstGeom>
        </p:spPr>
      </p:pic>
    </p:spTree>
    <p:extLst>
      <p:ext uri="{BB962C8B-B14F-4D97-AF65-F5344CB8AC3E}">
        <p14:creationId xmlns:p14="http://schemas.microsoft.com/office/powerpoint/2010/main" val="214956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PhAnim="0" preserve="1" userDrawn="1">
  <p:cSld name="3_Title and Content_T7">
    <p:spTree>
      <p:nvGrpSpPr>
        <p:cNvPr id="1" name=""/>
        <p:cNvGrpSpPr/>
        <p:nvPr/>
      </p:nvGrpSpPr>
      <p:grpSpPr bwMode="auto">
        <a:xfrm>
          <a:off x="0" y="0"/>
          <a:ext cx="0" cy="0"/>
          <a:chOff x="0" y="0"/>
          <a:chExt cx="0" cy="0"/>
        </a:xfrm>
      </p:grpSpPr>
      <p:sp>
        <p:nvSpPr>
          <p:cNvPr id="306085568" name="Title 1"/>
          <p:cNvSpPr>
            <a:spLocks noGrp="1"/>
          </p:cNvSpPr>
          <p:nvPr>
            <p:ph type="title" hasCustomPrompt="1"/>
          </p:nvPr>
        </p:nvSpPr>
        <p:spPr bwMode="auto">
          <a:xfrm>
            <a:off x="360000" y="324000"/>
            <a:ext cx="8616320" cy="1124780"/>
          </a:xfrm>
        </p:spPr>
        <p:txBody>
          <a:bodyPr/>
          <a:lstStyle>
            <a:lvl1pPr>
              <a:defRPr spc="0">
                <a:solidFill>
                  <a:schemeClr val="tx2"/>
                </a:solidFill>
              </a:defRPr>
            </a:lvl1pPr>
          </a:lstStyle>
          <a:p>
            <a:pPr>
              <a:defRPr/>
            </a:pPr>
            <a:r>
              <a:rPr lang="en-US"/>
              <a:t>Edit title master format by clicking</a:t>
            </a:r>
            <a:endParaRPr/>
          </a:p>
        </p:txBody>
      </p:sp>
      <p:sp>
        <p:nvSpPr>
          <p:cNvPr id="582139944" name="Content Placeholder 2"/>
          <p:cNvSpPr>
            <a:spLocks noGrp="1"/>
          </p:cNvSpPr>
          <p:nvPr>
            <p:ph idx="1" hasCustomPrompt="1"/>
          </p:nvPr>
        </p:nvSpPr>
        <p:spPr bwMode="auto">
          <a:xfrm>
            <a:off x="360000" y="1563143"/>
            <a:ext cx="11449049" cy="4214255"/>
          </a:xfrm>
          <a:prstGeom prst="rect">
            <a:avLst/>
          </a:prstGeom>
          <a:solidFill>
            <a:schemeClr val="bg2"/>
          </a:solidFill>
        </p:spPr>
        <p:txBody>
          <a:bodyPr/>
          <a:lstStyle>
            <a:lvl1pPr>
              <a:defRPr/>
            </a:lvl1pPr>
          </a:lstStyle>
          <a:p>
            <a:pPr lvl="0">
              <a:defRPr/>
            </a:pPr>
            <a:r>
              <a:rPr lang="de-DE"/>
              <a:t>Content</a:t>
            </a:r>
            <a:endParaRPr lang="en-US"/>
          </a:p>
        </p:txBody>
      </p:sp>
      <p:sp>
        <p:nvSpPr>
          <p:cNvPr id="901460014" name="Textplatzhalter 10"/>
          <p:cNvSpPr>
            <a:spLocks noGrp="1"/>
          </p:cNvSpPr>
          <p:nvPr>
            <p:ph type="body" sz="quarter" idx="15" hasCustomPrompt="1"/>
          </p:nvPr>
        </p:nvSpPr>
        <p:spPr bwMode="auto">
          <a:xfrm>
            <a:off x="358774" y="938786"/>
            <a:ext cx="8616321" cy="509994"/>
          </a:xfrm>
        </p:spPr>
        <p:txBody>
          <a:bodyPr/>
          <a:lstStyle>
            <a:lvl1pPr marL="0" indent="0">
              <a:lnSpc>
                <a:spcPct val="113999"/>
              </a:lnSpc>
              <a:spcAft>
                <a:spcPts val="0"/>
              </a:spcAft>
              <a:buNone/>
              <a:defRPr sz="1800" b="1">
                <a:solidFill>
                  <a:schemeClr val="tx2"/>
                </a:solidFill>
              </a:defRPr>
            </a:lvl1pPr>
          </a:lstStyle>
          <a:p>
            <a:pPr lvl="0">
              <a:defRPr/>
            </a:pPr>
            <a:r>
              <a:rPr lang="en-US"/>
              <a:t>Subline</a:t>
            </a:r>
            <a:endParaRPr/>
          </a:p>
        </p:txBody>
      </p:sp>
      <p:sp>
        <p:nvSpPr>
          <p:cNvPr id="1478632780" name="Foliennummernplatzhalter 3"/>
          <p:cNvSpPr>
            <a:spLocks noGrp="1"/>
          </p:cNvSpPr>
          <p:nvPr>
            <p:ph type="sldNum" sz="quarter" idx="16"/>
          </p:nvPr>
        </p:nvSpPr>
        <p:spPr bwMode="auto"/>
        <p:txBody>
          <a:bodyPr/>
          <a:lstStyle/>
          <a:p>
            <a:pPr>
              <a:defRPr/>
            </a:pPr>
            <a:r>
              <a:rPr lang="en-US"/>
              <a:t>Page </a:t>
            </a:r>
            <a:fld id="{A52F4D17-1AD6-42D9-B93A-EB002C62F438}" type="slidenum">
              <a:rPr lang="en-US"/>
              <a:t>‹#›</a:t>
            </a:fld>
            <a:endParaRPr lang="en-US"/>
          </a:p>
        </p:txBody>
      </p:sp>
    </p:spTree>
    <p:extLst>
      <p:ext uri="{BB962C8B-B14F-4D97-AF65-F5344CB8AC3E}">
        <p14:creationId xmlns:p14="http://schemas.microsoft.com/office/powerpoint/2010/main" val="18595844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PhAnim="0" preserve="1" userDrawn="1">
  <p:cSld name="03_Title and Content 2 columns">
    <p:spTree>
      <p:nvGrpSpPr>
        <p:cNvPr id="1" name=""/>
        <p:cNvGrpSpPr/>
        <p:nvPr/>
      </p:nvGrpSpPr>
      <p:grpSpPr bwMode="auto">
        <a:xfrm>
          <a:off x="0" y="0"/>
          <a:ext cx="0" cy="0"/>
          <a:chOff x="0" y="0"/>
          <a:chExt cx="0" cy="0"/>
        </a:xfrm>
      </p:grpSpPr>
      <p:sp>
        <p:nvSpPr>
          <p:cNvPr id="1366683413" name="Title 1"/>
          <p:cNvSpPr>
            <a:spLocks noGrp="1"/>
          </p:cNvSpPr>
          <p:nvPr>
            <p:ph type="title" hasCustomPrompt="1"/>
          </p:nvPr>
        </p:nvSpPr>
        <p:spPr bwMode="auto">
          <a:xfrm>
            <a:off x="360000" y="324000"/>
            <a:ext cx="11449049" cy="1124780"/>
          </a:xfrm>
        </p:spPr>
        <p:txBody>
          <a:bodyPr/>
          <a:lstStyle>
            <a:lvl1pPr>
              <a:defRPr spc="0">
                <a:solidFill>
                  <a:schemeClr val="tx2"/>
                </a:solidFill>
              </a:defRPr>
            </a:lvl1pPr>
          </a:lstStyle>
          <a:p>
            <a:pPr>
              <a:defRPr/>
            </a:pPr>
            <a:r>
              <a:rPr lang="en-US"/>
              <a:t>Edit title master format by clicking</a:t>
            </a:r>
            <a:endParaRPr/>
          </a:p>
        </p:txBody>
      </p:sp>
      <p:sp>
        <p:nvSpPr>
          <p:cNvPr id="1151268540" name="Bildplatzhalter 4"/>
          <p:cNvSpPr>
            <a:spLocks noGrp="1"/>
          </p:cNvSpPr>
          <p:nvPr>
            <p:ph type="pic" sz="quarter" idx="13" hasCustomPrompt="1"/>
          </p:nvPr>
        </p:nvSpPr>
        <p:spPr bwMode="auto">
          <a:xfrm>
            <a:off x="360000" y="1628775"/>
            <a:ext cx="5437187" cy="3168377"/>
          </a:xfrm>
          <a:prstGeom prst="rect">
            <a:avLst/>
          </a:prstGeom>
          <a:solidFill>
            <a:schemeClr val="bg2"/>
          </a:solidFill>
        </p:spPr>
        <p:txBody>
          <a:bodyPr anchor="ctr"/>
          <a:lstStyle>
            <a:lvl1pPr marL="0" indent="0" algn="ctr">
              <a:buNone/>
              <a:defRPr sz="1600">
                <a:solidFill>
                  <a:schemeClr val="tx1"/>
                </a:solidFill>
              </a:defRPr>
            </a:lvl1pPr>
          </a:lstStyle>
          <a:p>
            <a:pPr>
              <a:defRPr/>
            </a:pPr>
            <a:r>
              <a:rPr lang="en-US"/>
              <a:t>Add image by clicking on icon</a:t>
            </a:r>
            <a:endParaRPr/>
          </a:p>
        </p:txBody>
      </p:sp>
      <p:sp>
        <p:nvSpPr>
          <p:cNvPr id="2115793221" name="Textplatzhalter 3"/>
          <p:cNvSpPr>
            <a:spLocks noGrp="1"/>
          </p:cNvSpPr>
          <p:nvPr>
            <p:ph type="body" sz="quarter" idx="14" hasCustomPrompt="1"/>
          </p:nvPr>
        </p:nvSpPr>
        <p:spPr bwMode="auto">
          <a:xfrm>
            <a:off x="360000" y="4900254"/>
            <a:ext cx="5437187" cy="868722"/>
          </a:xfrm>
        </p:spPr>
        <p:txBody>
          <a:bodyPr/>
          <a:lstStyle>
            <a:lvl1pPr marL="0" indent="0">
              <a:spcAft>
                <a:spcPts val="0"/>
              </a:spcAft>
              <a:buNone/>
              <a:defRPr sz="1800"/>
            </a:lvl1pPr>
          </a:lstStyle>
          <a:p>
            <a:pPr lvl="0">
              <a:defRPr/>
            </a:pPr>
            <a:r>
              <a:rPr lang="en-US"/>
              <a:t>Caption</a:t>
            </a:r>
            <a:endParaRPr/>
          </a:p>
        </p:txBody>
      </p:sp>
      <p:sp>
        <p:nvSpPr>
          <p:cNvPr id="1912395154" name="Bildplatzhalter 4"/>
          <p:cNvSpPr>
            <a:spLocks noGrp="1"/>
          </p:cNvSpPr>
          <p:nvPr>
            <p:ph type="pic" sz="quarter" idx="15" hasCustomPrompt="1"/>
          </p:nvPr>
        </p:nvSpPr>
        <p:spPr bwMode="auto">
          <a:xfrm>
            <a:off x="6383338" y="1628775"/>
            <a:ext cx="5437187" cy="3168377"/>
          </a:xfrm>
          <a:prstGeom prst="rect">
            <a:avLst/>
          </a:prstGeom>
          <a:solidFill>
            <a:schemeClr val="bg2"/>
          </a:solidFill>
        </p:spPr>
        <p:txBody>
          <a:bodyPr anchor="ctr"/>
          <a:lstStyle>
            <a:lvl1pPr marL="0" indent="0" algn="ctr">
              <a:buNone/>
              <a:defRPr sz="1600">
                <a:solidFill>
                  <a:schemeClr val="tx1"/>
                </a:solidFill>
              </a:defRPr>
            </a:lvl1pPr>
          </a:lstStyle>
          <a:p>
            <a:pPr>
              <a:defRPr/>
            </a:pPr>
            <a:r>
              <a:rPr lang="en-US"/>
              <a:t>Add image by clicking on icon</a:t>
            </a:r>
            <a:endParaRPr/>
          </a:p>
        </p:txBody>
      </p:sp>
      <p:sp>
        <p:nvSpPr>
          <p:cNvPr id="2129021982" name="Textplatzhalter 3"/>
          <p:cNvSpPr>
            <a:spLocks noGrp="1"/>
          </p:cNvSpPr>
          <p:nvPr>
            <p:ph type="body" sz="quarter" idx="16" hasCustomPrompt="1"/>
          </p:nvPr>
        </p:nvSpPr>
        <p:spPr bwMode="auto">
          <a:xfrm>
            <a:off x="6383338" y="4900254"/>
            <a:ext cx="5437187" cy="868722"/>
          </a:xfrm>
        </p:spPr>
        <p:txBody>
          <a:bodyPr/>
          <a:lstStyle>
            <a:lvl1pPr marL="0" indent="0">
              <a:spcAft>
                <a:spcPts val="0"/>
              </a:spcAft>
              <a:buNone/>
              <a:defRPr sz="1800"/>
            </a:lvl1pPr>
          </a:lstStyle>
          <a:p>
            <a:pPr lvl="0">
              <a:defRPr/>
            </a:pPr>
            <a:r>
              <a:rPr lang="en-US"/>
              <a:t>Caption</a:t>
            </a:r>
            <a:endParaRPr/>
          </a:p>
        </p:txBody>
      </p:sp>
      <p:sp>
        <p:nvSpPr>
          <p:cNvPr id="757237896" name="Textplatzhalter 10"/>
          <p:cNvSpPr>
            <a:spLocks noGrp="1"/>
          </p:cNvSpPr>
          <p:nvPr>
            <p:ph type="body" sz="quarter" idx="17" hasCustomPrompt="1"/>
          </p:nvPr>
        </p:nvSpPr>
        <p:spPr bwMode="auto">
          <a:xfrm>
            <a:off x="358774" y="938786"/>
            <a:ext cx="11449049" cy="509994"/>
          </a:xfrm>
        </p:spPr>
        <p:txBody>
          <a:bodyPr/>
          <a:lstStyle>
            <a:lvl1pPr marL="0" indent="0">
              <a:lnSpc>
                <a:spcPct val="113999"/>
              </a:lnSpc>
              <a:spcAft>
                <a:spcPts val="0"/>
              </a:spcAft>
              <a:buNone/>
              <a:defRPr sz="1800" b="1">
                <a:solidFill>
                  <a:schemeClr val="tx2"/>
                </a:solidFill>
              </a:defRPr>
            </a:lvl1pPr>
          </a:lstStyle>
          <a:p>
            <a:pPr lvl="0">
              <a:defRPr/>
            </a:pPr>
            <a:r>
              <a:rPr lang="en-US"/>
              <a:t>Subline</a:t>
            </a:r>
            <a:endParaRPr/>
          </a:p>
        </p:txBody>
      </p:sp>
      <p:sp>
        <p:nvSpPr>
          <p:cNvPr id="1902930632" name="Foliennummernplatzhalter 2"/>
          <p:cNvSpPr>
            <a:spLocks noGrp="1"/>
          </p:cNvSpPr>
          <p:nvPr>
            <p:ph type="sldNum" sz="quarter" idx="18"/>
          </p:nvPr>
        </p:nvSpPr>
        <p:spPr bwMode="auto"/>
        <p:txBody>
          <a:bodyPr/>
          <a:lstStyle/>
          <a:p>
            <a:pPr>
              <a:defRPr/>
            </a:pPr>
            <a:r>
              <a:rPr lang="en-US"/>
              <a:t>Page </a:t>
            </a:r>
            <a:fld id="{A52F4D17-1AD6-42D9-B93A-EB002C62F438}" type="slidenum">
              <a:rPr lang="en-US"/>
              <a:t>‹#›</a:t>
            </a:fld>
            <a:endParaRPr lang="en-US"/>
          </a:p>
        </p:txBody>
      </p:sp>
    </p:spTree>
    <p:extLst>
      <p:ext uri="{BB962C8B-B14F-4D97-AF65-F5344CB8AC3E}">
        <p14:creationId xmlns:p14="http://schemas.microsoft.com/office/powerpoint/2010/main" val="23171363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PhAnim="0" preserve="1" userDrawn="1">
  <p:cSld name="03_Title and 2 Contentboxes with Headline">
    <p:spTree>
      <p:nvGrpSpPr>
        <p:cNvPr id="1" name=""/>
        <p:cNvGrpSpPr/>
        <p:nvPr/>
      </p:nvGrpSpPr>
      <p:grpSpPr bwMode="auto">
        <a:xfrm>
          <a:off x="0" y="0"/>
          <a:ext cx="0" cy="0"/>
          <a:chOff x="0" y="0"/>
          <a:chExt cx="0" cy="0"/>
        </a:xfrm>
      </p:grpSpPr>
      <p:sp>
        <p:nvSpPr>
          <p:cNvPr id="88799243" name="Title 1"/>
          <p:cNvSpPr>
            <a:spLocks noGrp="1"/>
          </p:cNvSpPr>
          <p:nvPr>
            <p:ph type="title" hasCustomPrompt="1"/>
          </p:nvPr>
        </p:nvSpPr>
        <p:spPr bwMode="auto">
          <a:xfrm>
            <a:off x="360000" y="324000"/>
            <a:ext cx="11449049" cy="1124780"/>
          </a:xfrm>
        </p:spPr>
        <p:txBody>
          <a:bodyPr/>
          <a:lstStyle>
            <a:lvl1pPr>
              <a:defRPr spc="0">
                <a:solidFill>
                  <a:schemeClr val="tx2"/>
                </a:solidFill>
              </a:defRPr>
            </a:lvl1pPr>
          </a:lstStyle>
          <a:p>
            <a:pPr>
              <a:defRPr/>
            </a:pPr>
            <a:r>
              <a:rPr lang="en-US"/>
              <a:t>Edit title master format by clicking</a:t>
            </a:r>
            <a:endParaRPr/>
          </a:p>
        </p:txBody>
      </p:sp>
      <p:sp>
        <p:nvSpPr>
          <p:cNvPr id="37510559" name="Textplatzhalter 3"/>
          <p:cNvSpPr>
            <a:spLocks noGrp="1"/>
          </p:cNvSpPr>
          <p:nvPr>
            <p:ph type="body" sz="quarter" idx="14" hasCustomPrompt="1"/>
          </p:nvPr>
        </p:nvSpPr>
        <p:spPr bwMode="auto">
          <a:xfrm>
            <a:off x="360000" y="5229224"/>
            <a:ext cx="5437187" cy="539751"/>
          </a:xfrm>
        </p:spPr>
        <p:txBody>
          <a:bodyPr/>
          <a:lstStyle>
            <a:lvl1pPr marL="0" indent="0">
              <a:spcAft>
                <a:spcPts val="0"/>
              </a:spcAft>
              <a:buNone/>
              <a:defRPr sz="1800"/>
            </a:lvl1pPr>
          </a:lstStyle>
          <a:p>
            <a:pPr lvl="0">
              <a:defRPr/>
            </a:pPr>
            <a:r>
              <a:rPr lang="en-US"/>
              <a:t>Caption</a:t>
            </a:r>
            <a:endParaRPr/>
          </a:p>
        </p:txBody>
      </p:sp>
      <p:sp>
        <p:nvSpPr>
          <p:cNvPr id="1967697954" name="Textplatzhalter 3"/>
          <p:cNvSpPr>
            <a:spLocks noGrp="1"/>
          </p:cNvSpPr>
          <p:nvPr>
            <p:ph type="body" sz="quarter" idx="16" hasCustomPrompt="1"/>
          </p:nvPr>
        </p:nvSpPr>
        <p:spPr bwMode="auto">
          <a:xfrm>
            <a:off x="6383338" y="5229224"/>
            <a:ext cx="5437187" cy="539751"/>
          </a:xfrm>
        </p:spPr>
        <p:txBody>
          <a:bodyPr/>
          <a:lstStyle>
            <a:lvl1pPr marL="0" indent="0">
              <a:spcAft>
                <a:spcPts val="0"/>
              </a:spcAft>
              <a:buNone/>
              <a:defRPr sz="1800"/>
            </a:lvl1pPr>
          </a:lstStyle>
          <a:p>
            <a:pPr lvl="0">
              <a:defRPr/>
            </a:pPr>
            <a:r>
              <a:rPr lang="en-US"/>
              <a:t>Caption</a:t>
            </a:r>
            <a:endParaRPr/>
          </a:p>
        </p:txBody>
      </p:sp>
      <p:sp>
        <p:nvSpPr>
          <p:cNvPr id="1290242142" name="Textplatzhalter 10"/>
          <p:cNvSpPr>
            <a:spLocks noGrp="1"/>
          </p:cNvSpPr>
          <p:nvPr>
            <p:ph type="body" sz="quarter" idx="17" hasCustomPrompt="1"/>
          </p:nvPr>
        </p:nvSpPr>
        <p:spPr bwMode="auto">
          <a:xfrm>
            <a:off x="358775" y="1268760"/>
            <a:ext cx="5459414" cy="509994"/>
          </a:xfrm>
        </p:spPr>
        <p:txBody>
          <a:bodyPr/>
          <a:lstStyle>
            <a:lvl1pPr marL="0" indent="0">
              <a:lnSpc>
                <a:spcPct val="113999"/>
              </a:lnSpc>
              <a:spcAft>
                <a:spcPts val="0"/>
              </a:spcAft>
              <a:buNone/>
              <a:defRPr sz="2800" b="1" baseline="30000">
                <a:solidFill>
                  <a:schemeClr val="tx2"/>
                </a:solidFill>
              </a:defRPr>
            </a:lvl1pPr>
          </a:lstStyle>
          <a:p>
            <a:pPr lvl="0">
              <a:defRPr/>
            </a:pPr>
            <a:r>
              <a:rPr lang="en-US"/>
              <a:t>Column Headline </a:t>
            </a:r>
            <a:br>
              <a:rPr lang="en-US"/>
            </a:br>
            <a:r>
              <a:rPr lang="en-US"/>
              <a:t>2nd line</a:t>
            </a:r>
            <a:endParaRPr/>
          </a:p>
        </p:txBody>
      </p:sp>
      <p:sp>
        <p:nvSpPr>
          <p:cNvPr id="847703545" name="Foliennummernplatzhalter 2"/>
          <p:cNvSpPr>
            <a:spLocks noGrp="1"/>
          </p:cNvSpPr>
          <p:nvPr>
            <p:ph type="sldNum" sz="quarter" idx="18"/>
          </p:nvPr>
        </p:nvSpPr>
        <p:spPr bwMode="auto"/>
        <p:txBody>
          <a:bodyPr/>
          <a:lstStyle/>
          <a:p>
            <a:pPr>
              <a:defRPr/>
            </a:pPr>
            <a:r>
              <a:rPr lang="en-US"/>
              <a:t>Page </a:t>
            </a:r>
            <a:fld id="{A52F4D17-1AD6-42D9-B93A-EB002C62F438}" type="slidenum">
              <a:rPr lang="en-US"/>
              <a:t>‹#›</a:t>
            </a:fld>
            <a:endParaRPr lang="en-US"/>
          </a:p>
        </p:txBody>
      </p:sp>
      <p:sp>
        <p:nvSpPr>
          <p:cNvPr id="576173909" name="Inhaltsplatzhalter 5"/>
          <p:cNvSpPr>
            <a:spLocks noGrp="1"/>
          </p:cNvSpPr>
          <p:nvPr>
            <p:ph sz="quarter" idx="19" hasCustomPrompt="1"/>
          </p:nvPr>
        </p:nvSpPr>
        <p:spPr bwMode="auto">
          <a:xfrm>
            <a:off x="371475" y="1916534"/>
            <a:ext cx="5446713" cy="3168649"/>
          </a:xfrm>
          <a:prstGeom prst="rect">
            <a:avLst/>
          </a:prstGeom>
          <a:solidFill>
            <a:schemeClr val="bg2"/>
          </a:solidFill>
        </p:spPr>
        <p:txBody>
          <a:bodyPr/>
          <a:lstStyle>
            <a:lvl1pPr marL="0" indent="0">
              <a:buNone/>
              <a:defRPr/>
            </a:lvl1pPr>
            <a:lvl2pPr marL="215899" indent="0">
              <a:buNone/>
              <a:defRPr/>
            </a:lvl2pPr>
            <a:lvl3pPr marL="450850" indent="0">
              <a:buNone/>
              <a:defRPr/>
            </a:lvl3pPr>
            <a:lvl4pPr marL="679450" indent="0">
              <a:buNone/>
              <a:defRPr/>
            </a:lvl4pPr>
            <a:lvl5pPr marL="901700" indent="0">
              <a:buNone/>
              <a:defRPr/>
            </a:lvl5pPr>
          </a:lstStyle>
          <a:p>
            <a:pPr lvl="0">
              <a:defRPr/>
            </a:pPr>
            <a:r>
              <a:rPr lang="de-DE"/>
              <a:t>Content</a:t>
            </a:r>
            <a:endParaRPr/>
          </a:p>
        </p:txBody>
      </p:sp>
      <p:sp>
        <p:nvSpPr>
          <p:cNvPr id="514508148" name="Inhaltsplatzhalter 5"/>
          <p:cNvSpPr>
            <a:spLocks noGrp="1"/>
          </p:cNvSpPr>
          <p:nvPr>
            <p:ph sz="quarter" idx="20" hasCustomPrompt="1"/>
          </p:nvPr>
        </p:nvSpPr>
        <p:spPr bwMode="auto">
          <a:xfrm>
            <a:off x="6383338" y="1916534"/>
            <a:ext cx="5446713" cy="3168649"/>
          </a:xfrm>
          <a:prstGeom prst="rect">
            <a:avLst/>
          </a:prstGeom>
          <a:solidFill>
            <a:schemeClr val="bg2"/>
          </a:solidFill>
        </p:spPr>
        <p:txBody>
          <a:bodyPr/>
          <a:lstStyle>
            <a:lvl1pPr marL="0" indent="0">
              <a:buNone/>
              <a:defRPr/>
            </a:lvl1pPr>
            <a:lvl2pPr marL="215899" indent="0">
              <a:buNone/>
              <a:defRPr/>
            </a:lvl2pPr>
            <a:lvl3pPr marL="450850" indent="0">
              <a:buNone/>
              <a:defRPr/>
            </a:lvl3pPr>
            <a:lvl4pPr marL="679450" indent="0">
              <a:buNone/>
              <a:defRPr/>
            </a:lvl4pPr>
            <a:lvl5pPr marL="901700" indent="0">
              <a:buNone/>
              <a:defRPr/>
            </a:lvl5pPr>
          </a:lstStyle>
          <a:p>
            <a:pPr lvl="0">
              <a:defRPr/>
            </a:pPr>
            <a:r>
              <a:rPr lang="de-DE"/>
              <a:t>Content</a:t>
            </a:r>
            <a:endParaRPr/>
          </a:p>
        </p:txBody>
      </p:sp>
      <p:sp>
        <p:nvSpPr>
          <p:cNvPr id="932410684" name="Textplatzhalter 10"/>
          <p:cNvSpPr>
            <a:spLocks noGrp="1"/>
          </p:cNvSpPr>
          <p:nvPr>
            <p:ph type="body" sz="quarter" idx="21" hasCustomPrompt="1"/>
          </p:nvPr>
        </p:nvSpPr>
        <p:spPr bwMode="auto">
          <a:xfrm>
            <a:off x="6383338" y="1268760"/>
            <a:ext cx="5459414" cy="509994"/>
          </a:xfrm>
        </p:spPr>
        <p:txBody>
          <a:bodyPr/>
          <a:lstStyle>
            <a:lvl1pPr marL="0" indent="0">
              <a:lnSpc>
                <a:spcPct val="113999"/>
              </a:lnSpc>
              <a:spcAft>
                <a:spcPts val="0"/>
              </a:spcAft>
              <a:buNone/>
              <a:defRPr sz="2800" b="1" baseline="30000">
                <a:solidFill>
                  <a:schemeClr val="tx2"/>
                </a:solidFill>
              </a:defRPr>
            </a:lvl1pPr>
          </a:lstStyle>
          <a:p>
            <a:pPr lvl="0">
              <a:defRPr/>
            </a:pPr>
            <a:r>
              <a:rPr lang="en-US"/>
              <a:t>Column Headline </a:t>
            </a:r>
            <a:br>
              <a:rPr lang="en-US"/>
            </a:br>
            <a:r>
              <a:rPr lang="en-US"/>
              <a:t>2nd line</a:t>
            </a:r>
            <a:endParaRPr/>
          </a:p>
        </p:txBody>
      </p:sp>
    </p:spTree>
    <p:extLst>
      <p:ext uri="{BB962C8B-B14F-4D97-AF65-F5344CB8AC3E}">
        <p14:creationId xmlns:p14="http://schemas.microsoft.com/office/powerpoint/2010/main" val="1843790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3">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4A1B7C4-7B43-4178-878E-3C1A63AA60FE}"/>
              </a:ext>
            </a:extLst>
          </p:cNvPr>
          <p:cNvSpPr>
            <a:spLocks noGrp="1"/>
          </p:cNvSpPr>
          <p:nvPr>
            <p:ph type="pic" sz="quarter" idx="13"/>
          </p:nvPr>
        </p:nvSpPr>
        <p:spPr>
          <a:xfrm>
            <a:off x="371475" y="341313"/>
            <a:ext cx="11449050" cy="3087687"/>
          </a:xfrm>
          <a:solidFill>
            <a:schemeClr val="bg2"/>
          </a:solidFill>
        </p:spPr>
        <p:txBody>
          <a:bodyPr anchor="ctr"/>
          <a:lstStyle>
            <a:lvl1pPr marL="0" indent="0" algn="ctr">
              <a:buNone/>
              <a:defRPr sz="1600">
                <a:solidFill>
                  <a:schemeClr val="tx1"/>
                </a:solidFill>
              </a:defRPr>
            </a:lvl1pPr>
          </a:lstStyle>
          <a:p>
            <a:r>
              <a:rPr lang="de-DE"/>
              <a:t>Bild durch Klicken auf Symbol hinzufügen</a:t>
            </a:r>
            <a:endParaRPr lang="de-DE" dirty="0"/>
          </a:p>
        </p:txBody>
      </p:sp>
      <p:sp>
        <p:nvSpPr>
          <p:cNvPr id="13" name="Rechteck 12">
            <a:extLst>
              <a:ext uri="{FF2B5EF4-FFF2-40B4-BE49-F238E27FC236}">
                <a16:creationId xmlns:a16="http://schemas.microsoft.com/office/drawing/2014/main" id="{E713E3ED-78BF-4AEF-A5C2-46B7E751DB0E}"/>
              </a:ext>
            </a:extLst>
          </p:cNvPr>
          <p:cNvSpPr/>
          <p:nvPr userDrawn="1"/>
        </p:nvSpPr>
        <p:spPr>
          <a:xfrm>
            <a:off x="0" y="3429000"/>
            <a:ext cx="12192000" cy="19802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ctrTitle" hasCustomPrompt="1"/>
          </p:nvPr>
        </p:nvSpPr>
        <p:spPr>
          <a:xfrm>
            <a:off x="731839" y="3633688"/>
            <a:ext cx="10728324"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37" y="4970822"/>
            <a:ext cx="10728325" cy="360000"/>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7" y="4185084"/>
            <a:ext cx="10728325" cy="727162"/>
          </a:xfrm>
        </p:spPr>
        <p:txBody>
          <a:bodyPr/>
          <a:lstStyle>
            <a:lvl1pPr marL="0" indent="0">
              <a:lnSpc>
                <a:spcPct val="114000"/>
              </a:lnSpc>
              <a:spcBef>
                <a:spcPts val="0"/>
              </a:spcBef>
              <a:spcAft>
                <a:spcPts val="0"/>
              </a:spcAft>
              <a:buNone/>
              <a:defRPr sz="3200" b="1" cap="all" spc="0" baseline="0">
                <a:solidFill>
                  <a:schemeClr val="accent1"/>
                </a:solidFill>
              </a:defRPr>
            </a:lvl1pPr>
          </a:lstStyle>
          <a:p>
            <a:pPr lvl="0"/>
            <a:r>
              <a:rPr lang="de-DE" dirty="0" err="1"/>
              <a:t>Subline</a:t>
            </a:r>
            <a:r>
              <a:rPr lang="de-DE" dirty="0"/>
              <a:t> der Präsentation</a:t>
            </a:r>
          </a:p>
        </p:txBody>
      </p:sp>
      <p:pic>
        <p:nvPicPr>
          <p:cNvPr id="9" name="Grafik 8">
            <a:extLst>
              <a:ext uri="{FF2B5EF4-FFF2-40B4-BE49-F238E27FC236}">
                <a16:creationId xmlns:a16="http://schemas.microsoft.com/office/drawing/2014/main" id="{133D537E-7D32-4AF3-8F50-037B43117FF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38656" y="6005352"/>
            <a:ext cx="1881980" cy="548854"/>
          </a:xfrm>
          <a:prstGeom prst="rect">
            <a:avLst/>
          </a:prstGeom>
        </p:spPr>
      </p:pic>
      <p:sp>
        <p:nvSpPr>
          <p:cNvPr id="10" name="Textplatzhalter 4">
            <a:extLst>
              <a:ext uri="{FF2B5EF4-FFF2-40B4-BE49-F238E27FC236}">
                <a16:creationId xmlns:a16="http://schemas.microsoft.com/office/drawing/2014/main" id="{02F77179-7DE6-490F-AFDB-836C5B895F0C}"/>
              </a:ext>
            </a:extLst>
          </p:cNvPr>
          <p:cNvSpPr>
            <a:spLocks noGrp="1"/>
          </p:cNvSpPr>
          <p:nvPr>
            <p:ph type="body" sz="quarter" idx="14" hasCustomPrompt="1"/>
          </p:nvPr>
        </p:nvSpPr>
        <p:spPr>
          <a:xfrm>
            <a:off x="359532" y="6423285"/>
            <a:ext cx="2304000" cy="118800"/>
          </a:xfrm>
          <a:blipFill>
            <a:blip r:embed="rId3">
              <a:extLst>
                <a:ext uri="{28A0092B-C50C-407E-A947-70E740481C1C}">
                  <a14:useLocalDpi xmlns:a14="http://schemas.microsoft.com/office/drawing/2010/main" val="0"/>
                </a:ext>
              </a:extLst>
            </a:blip>
            <a:stretch>
              <a:fillRect/>
            </a:stretch>
          </a:blipFill>
        </p:spPr>
        <p:txBody>
          <a:bodyPr/>
          <a:lstStyle>
            <a:lvl1pPr marL="0" indent="0">
              <a:buNone/>
              <a:defRPr sz="200">
                <a:solidFill>
                  <a:schemeClr val="bg1"/>
                </a:solidFill>
              </a:defRPr>
            </a:lvl1pPr>
          </a:lstStyle>
          <a:p>
            <a:pPr lvl="0"/>
            <a:r>
              <a:rPr lang="de-DE" dirty="0"/>
              <a:t> </a:t>
            </a:r>
          </a:p>
        </p:txBody>
      </p:sp>
    </p:spTree>
    <p:extLst>
      <p:ext uri="{BB962C8B-B14F-4D97-AF65-F5344CB8AC3E}">
        <p14:creationId xmlns:p14="http://schemas.microsoft.com/office/powerpoint/2010/main" val="2073494238"/>
      </p:ext>
    </p:extLst>
  </p:cSld>
  <p:clrMapOvr>
    <a:masterClrMapping/>
  </p:clrMapOvr>
  <p:extLst>
    <p:ext uri="{DCECCB84-F9BA-43D5-87BE-67443E8EF086}">
      <p15:sldGuideLst xmlns:p15="http://schemas.microsoft.com/office/powerpoint/2012/main">
        <p15:guide id="1" pos="461" userDrawn="1">
          <p15:clr>
            <a:srgbClr val="FBAE40"/>
          </p15:clr>
        </p15:guide>
        <p15:guide id="2" pos="721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PhAnim="0" preserve="1" userDrawn="1">
  <p:cSld name="03_Title and 2 Contentboxes with Headline_T1">
    <p:spTree>
      <p:nvGrpSpPr>
        <p:cNvPr id="1" name=""/>
        <p:cNvGrpSpPr/>
        <p:nvPr/>
      </p:nvGrpSpPr>
      <p:grpSpPr bwMode="auto">
        <a:xfrm>
          <a:off x="0" y="0"/>
          <a:ext cx="0" cy="0"/>
          <a:chOff x="0" y="0"/>
          <a:chExt cx="0" cy="0"/>
        </a:xfrm>
      </p:grpSpPr>
      <p:sp>
        <p:nvSpPr>
          <p:cNvPr id="1244633267" name="Title 1"/>
          <p:cNvSpPr>
            <a:spLocks noGrp="1"/>
          </p:cNvSpPr>
          <p:nvPr>
            <p:ph type="title" hasCustomPrompt="1"/>
          </p:nvPr>
        </p:nvSpPr>
        <p:spPr bwMode="auto">
          <a:xfrm>
            <a:off x="360000" y="324000"/>
            <a:ext cx="9408408" cy="1124780"/>
          </a:xfrm>
        </p:spPr>
        <p:txBody>
          <a:bodyPr/>
          <a:lstStyle>
            <a:lvl1pPr>
              <a:defRPr spc="0">
                <a:solidFill>
                  <a:schemeClr val="tx2"/>
                </a:solidFill>
              </a:defRPr>
            </a:lvl1pPr>
          </a:lstStyle>
          <a:p>
            <a:pPr>
              <a:defRPr/>
            </a:pPr>
            <a:r>
              <a:rPr lang="en-US"/>
              <a:t>Edit title master format by clicking</a:t>
            </a:r>
            <a:endParaRPr/>
          </a:p>
        </p:txBody>
      </p:sp>
      <p:sp>
        <p:nvSpPr>
          <p:cNvPr id="1827634382" name="Textplatzhalter 3"/>
          <p:cNvSpPr>
            <a:spLocks noGrp="1"/>
          </p:cNvSpPr>
          <p:nvPr>
            <p:ph type="body" sz="quarter" idx="14" hasCustomPrompt="1"/>
          </p:nvPr>
        </p:nvSpPr>
        <p:spPr bwMode="auto">
          <a:xfrm>
            <a:off x="360000" y="5229224"/>
            <a:ext cx="5437187" cy="539751"/>
          </a:xfrm>
        </p:spPr>
        <p:txBody>
          <a:bodyPr/>
          <a:lstStyle>
            <a:lvl1pPr marL="0" indent="0">
              <a:spcAft>
                <a:spcPts val="0"/>
              </a:spcAft>
              <a:buNone/>
              <a:defRPr sz="1800"/>
            </a:lvl1pPr>
          </a:lstStyle>
          <a:p>
            <a:pPr lvl="0">
              <a:defRPr/>
            </a:pPr>
            <a:r>
              <a:rPr lang="en-US"/>
              <a:t>Caption</a:t>
            </a:r>
            <a:endParaRPr/>
          </a:p>
        </p:txBody>
      </p:sp>
      <p:sp>
        <p:nvSpPr>
          <p:cNvPr id="1657427863" name="Textplatzhalter 3"/>
          <p:cNvSpPr>
            <a:spLocks noGrp="1"/>
          </p:cNvSpPr>
          <p:nvPr>
            <p:ph type="body" sz="quarter" idx="16" hasCustomPrompt="1"/>
          </p:nvPr>
        </p:nvSpPr>
        <p:spPr bwMode="auto">
          <a:xfrm>
            <a:off x="6383338" y="5229224"/>
            <a:ext cx="5437187" cy="539751"/>
          </a:xfrm>
        </p:spPr>
        <p:txBody>
          <a:bodyPr/>
          <a:lstStyle>
            <a:lvl1pPr marL="0" indent="0">
              <a:spcAft>
                <a:spcPts val="0"/>
              </a:spcAft>
              <a:buNone/>
              <a:defRPr sz="1800"/>
            </a:lvl1pPr>
          </a:lstStyle>
          <a:p>
            <a:pPr lvl="0">
              <a:defRPr/>
            </a:pPr>
            <a:r>
              <a:rPr lang="en-US"/>
              <a:t>Caption</a:t>
            </a:r>
            <a:endParaRPr/>
          </a:p>
        </p:txBody>
      </p:sp>
      <p:sp>
        <p:nvSpPr>
          <p:cNvPr id="326892756" name="Textplatzhalter 10"/>
          <p:cNvSpPr>
            <a:spLocks noGrp="1"/>
          </p:cNvSpPr>
          <p:nvPr>
            <p:ph type="body" sz="quarter" idx="17" hasCustomPrompt="1"/>
          </p:nvPr>
        </p:nvSpPr>
        <p:spPr bwMode="auto">
          <a:xfrm>
            <a:off x="358775" y="1268760"/>
            <a:ext cx="5459414" cy="509994"/>
          </a:xfrm>
        </p:spPr>
        <p:txBody>
          <a:bodyPr/>
          <a:lstStyle>
            <a:lvl1pPr marL="0" indent="0">
              <a:lnSpc>
                <a:spcPct val="113999"/>
              </a:lnSpc>
              <a:spcAft>
                <a:spcPts val="0"/>
              </a:spcAft>
              <a:buNone/>
              <a:defRPr sz="2800" b="1" baseline="30000">
                <a:solidFill>
                  <a:schemeClr val="tx2"/>
                </a:solidFill>
              </a:defRPr>
            </a:lvl1pPr>
          </a:lstStyle>
          <a:p>
            <a:pPr lvl="0">
              <a:defRPr/>
            </a:pPr>
            <a:r>
              <a:rPr lang="en-US"/>
              <a:t>Column Headline </a:t>
            </a:r>
            <a:br>
              <a:rPr lang="en-US"/>
            </a:br>
            <a:r>
              <a:rPr lang="en-US"/>
              <a:t>2nd line</a:t>
            </a:r>
            <a:endParaRPr/>
          </a:p>
        </p:txBody>
      </p:sp>
      <p:sp>
        <p:nvSpPr>
          <p:cNvPr id="362879558" name="Foliennummernplatzhalter 2"/>
          <p:cNvSpPr>
            <a:spLocks noGrp="1"/>
          </p:cNvSpPr>
          <p:nvPr>
            <p:ph type="sldNum" sz="quarter" idx="18"/>
          </p:nvPr>
        </p:nvSpPr>
        <p:spPr bwMode="auto"/>
        <p:txBody>
          <a:bodyPr/>
          <a:lstStyle/>
          <a:p>
            <a:pPr>
              <a:defRPr/>
            </a:pPr>
            <a:r>
              <a:rPr lang="en-US"/>
              <a:t>Page </a:t>
            </a:r>
            <a:fld id="{A52F4D17-1AD6-42D9-B93A-EB002C62F438}" type="slidenum">
              <a:rPr lang="en-US"/>
              <a:t>‹#›</a:t>
            </a:fld>
            <a:endParaRPr lang="en-US"/>
          </a:p>
        </p:txBody>
      </p:sp>
      <p:sp>
        <p:nvSpPr>
          <p:cNvPr id="877928159" name="Inhaltsplatzhalter 5"/>
          <p:cNvSpPr>
            <a:spLocks noGrp="1"/>
          </p:cNvSpPr>
          <p:nvPr>
            <p:ph sz="quarter" idx="19" hasCustomPrompt="1"/>
          </p:nvPr>
        </p:nvSpPr>
        <p:spPr bwMode="auto">
          <a:xfrm>
            <a:off x="371475" y="1916534"/>
            <a:ext cx="5446713" cy="3168649"/>
          </a:xfrm>
          <a:prstGeom prst="rect">
            <a:avLst/>
          </a:prstGeom>
          <a:solidFill>
            <a:schemeClr val="bg2"/>
          </a:solidFill>
        </p:spPr>
        <p:txBody>
          <a:bodyPr/>
          <a:lstStyle>
            <a:lvl1pPr marL="0" indent="0">
              <a:buNone/>
              <a:defRPr/>
            </a:lvl1pPr>
            <a:lvl2pPr marL="215899" indent="0">
              <a:buNone/>
              <a:defRPr/>
            </a:lvl2pPr>
            <a:lvl3pPr marL="450850" indent="0">
              <a:buNone/>
              <a:defRPr/>
            </a:lvl3pPr>
            <a:lvl4pPr marL="679450" indent="0">
              <a:buNone/>
              <a:defRPr/>
            </a:lvl4pPr>
            <a:lvl5pPr marL="901700" indent="0">
              <a:buNone/>
              <a:defRPr/>
            </a:lvl5pPr>
          </a:lstStyle>
          <a:p>
            <a:pPr lvl="0">
              <a:defRPr/>
            </a:pPr>
            <a:r>
              <a:rPr lang="de-DE"/>
              <a:t>Content</a:t>
            </a:r>
            <a:endParaRPr/>
          </a:p>
        </p:txBody>
      </p:sp>
      <p:sp>
        <p:nvSpPr>
          <p:cNvPr id="1370152026" name="Inhaltsplatzhalter 5"/>
          <p:cNvSpPr>
            <a:spLocks noGrp="1"/>
          </p:cNvSpPr>
          <p:nvPr>
            <p:ph sz="quarter" idx="20" hasCustomPrompt="1"/>
          </p:nvPr>
        </p:nvSpPr>
        <p:spPr bwMode="auto">
          <a:xfrm>
            <a:off x="6383338" y="1916534"/>
            <a:ext cx="5446713" cy="3168649"/>
          </a:xfrm>
          <a:prstGeom prst="rect">
            <a:avLst/>
          </a:prstGeom>
          <a:solidFill>
            <a:schemeClr val="bg2"/>
          </a:solidFill>
        </p:spPr>
        <p:txBody>
          <a:bodyPr/>
          <a:lstStyle>
            <a:lvl1pPr marL="0" indent="0">
              <a:buNone/>
              <a:defRPr/>
            </a:lvl1pPr>
            <a:lvl2pPr marL="215899" indent="0">
              <a:buNone/>
              <a:defRPr/>
            </a:lvl2pPr>
            <a:lvl3pPr marL="450850" indent="0">
              <a:buNone/>
              <a:defRPr/>
            </a:lvl3pPr>
            <a:lvl4pPr marL="679450" indent="0">
              <a:buNone/>
              <a:defRPr/>
            </a:lvl4pPr>
            <a:lvl5pPr marL="901700" indent="0">
              <a:buNone/>
              <a:defRPr/>
            </a:lvl5pPr>
          </a:lstStyle>
          <a:p>
            <a:pPr lvl="0">
              <a:defRPr/>
            </a:pPr>
            <a:r>
              <a:rPr lang="de-DE"/>
              <a:t>Content</a:t>
            </a:r>
            <a:endParaRPr/>
          </a:p>
        </p:txBody>
      </p:sp>
      <p:sp>
        <p:nvSpPr>
          <p:cNvPr id="870770152" name="Textplatzhalter 10"/>
          <p:cNvSpPr>
            <a:spLocks noGrp="1"/>
          </p:cNvSpPr>
          <p:nvPr>
            <p:ph type="body" sz="quarter" idx="21" hasCustomPrompt="1"/>
          </p:nvPr>
        </p:nvSpPr>
        <p:spPr bwMode="auto">
          <a:xfrm>
            <a:off x="6383338" y="1268760"/>
            <a:ext cx="3385070" cy="509994"/>
          </a:xfrm>
        </p:spPr>
        <p:txBody>
          <a:bodyPr/>
          <a:lstStyle>
            <a:lvl1pPr marL="0" indent="0">
              <a:lnSpc>
                <a:spcPct val="113999"/>
              </a:lnSpc>
              <a:spcAft>
                <a:spcPts val="0"/>
              </a:spcAft>
              <a:buNone/>
              <a:defRPr sz="2800" b="1" baseline="30000">
                <a:solidFill>
                  <a:schemeClr val="tx2"/>
                </a:solidFill>
              </a:defRPr>
            </a:lvl1pPr>
          </a:lstStyle>
          <a:p>
            <a:pPr lvl="0">
              <a:defRPr/>
            </a:pPr>
            <a:r>
              <a:rPr lang="en-US"/>
              <a:t>Column Headline </a:t>
            </a:r>
            <a:br>
              <a:rPr lang="en-US"/>
            </a:br>
            <a:r>
              <a:rPr lang="en-US"/>
              <a:t>2nd line</a:t>
            </a:r>
            <a:endParaRPr/>
          </a:p>
        </p:txBody>
      </p:sp>
      <p:pic>
        <p:nvPicPr>
          <p:cNvPr id="979192721" name="Grafik 9" descr="Ein Bild, das Design, Grafiken, Screenshot, Schrift enthält.&#10;&#10;Automatisch generierte Beschreibung"/>
          <p:cNvPicPr>
            <a:picLocks noChangeAspect="1"/>
          </p:cNvPicPr>
          <p:nvPr userDrawn="1"/>
        </p:nvPicPr>
        <p:blipFill>
          <a:blip r:embed="rId2"/>
          <a:stretch/>
        </p:blipFill>
        <p:spPr bwMode="auto">
          <a:xfrm>
            <a:off x="10880594" y="441325"/>
            <a:ext cx="944861" cy="944861"/>
          </a:xfrm>
          <a:prstGeom prst="rect">
            <a:avLst/>
          </a:prstGeom>
        </p:spPr>
      </p:pic>
    </p:spTree>
    <p:extLst>
      <p:ext uri="{BB962C8B-B14F-4D97-AF65-F5344CB8AC3E}">
        <p14:creationId xmlns:p14="http://schemas.microsoft.com/office/powerpoint/2010/main" val="5404227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PhAnim="0" preserve="1" userDrawn="1">
  <p:cSld name="4_Title and 2 Contentboxes with Headline_T7">
    <p:spTree>
      <p:nvGrpSpPr>
        <p:cNvPr id="1" name=""/>
        <p:cNvGrpSpPr/>
        <p:nvPr/>
      </p:nvGrpSpPr>
      <p:grpSpPr bwMode="auto">
        <a:xfrm>
          <a:off x="0" y="0"/>
          <a:ext cx="0" cy="0"/>
          <a:chOff x="0" y="0"/>
          <a:chExt cx="0" cy="0"/>
        </a:xfrm>
      </p:grpSpPr>
      <p:sp>
        <p:nvSpPr>
          <p:cNvPr id="1839019876" name="Title 1"/>
          <p:cNvSpPr>
            <a:spLocks noGrp="1"/>
          </p:cNvSpPr>
          <p:nvPr>
            <p:ph type="title" hasCustomPrompt="1"/>
          </p:nvPr>
        </p:nvSpPr>
        <p:spPr bwMode="auto">
          <a:xfrm>
            <a:off x="360000" y="324000"/>
            <a:ext cx="9408408" cy="1124780"/>
          </a:xfrm>
        </p:spPr>
        <p:txBody>
          <a:bodyPr/>
          <a:lstStyle>
            <a:lvl1pPr>
              <a:defRPr spc="0">
                <a:solidFill>
                  <a:schemeClr val="tx2"/>
                </a:solidFill>
              </a:defRPr>
            </a:lvl1pPr>
          </a:lstStyle>
          <a:p>
            <a:pPr>
              <a:defRPr/>
            </a:pPr>
            <a:r>
              <a:rPr lang="en-US"/>
              <a:t>Edit title master format by clicking</a:t>
            </a:r>
            <a:endParaRPr/>
          </a:p>
        </p:txBody>
      </p:sp>
      <p:sp>
        <p:nvSpPr>
          <p:cNvPr id="1100064097" name="Textplatzhalter 3"/>
          <p:cNvSpPr>
            <a:spLocks noGrp="1"/>
          </p:cNvSpPr>
          <p:nvPr>
            <p:ph type="body" sz="quarter" idx="14" hasCustomPrompt="1"/>
          </p:nvPr>
        </p:nvSpPr>
        <p:spPr bwMode="auto">
          <a:xfrm>
            <a:off x="360000" y="5229224"/>
            <a:ext cx="5437187" cy="539751"/>
          </a:xfrm>
        </p:spPr>
        <p:txBody>
          <a:bodyPr/>
          <a:lstStyle>
            <a:lvl1pPr marL="0" indent="0">
              <a:spcAft>
                <a:spcPts val="0"/>
              </a:spcAft>
              <a:buNone/>
              <a:defRPr sz="1800"/>
            </a:lvl1pPr>
          </a:lstStyle>
          <a:p>
            <a:pPr lvl="0">
              <a:defRPr/>
            </a:pPr>
            <a:r>
              <a:rPr lang="en-US"/>
              <a:t>Caption</a:t>
            </a:r>
            <a:endParaRPr/>
          </a:p>
        </p:txBody>
      </p:sp>
      <p:sp>
        <p:nvSpPr>
          <p:cNvPr id="67153970" name="Textplatzhalter 3"/>
          <p:cNvSpPr>
            <a:spLocks noGrp="1"/>
          </p:cNvSpPr>
          <p:nvPr>
            <p:ph type="body" sz="quarter" idx="16" hasCustomPrompt="1"/>
          </p:nvPr>
        </p:nvSpPr>
        <p:spPr bwMode="auto">
          <a:xfrm>
            <a:off x="6383338" y="5229224"/>
            <a:ext cx="5437187" cy="539751"/>
          </a:xfrm>
        </p:spPr>
        <p:txBody>
          <a:bodyPr/>
          <a:lstStyle>
            <a:lvl1pPr marL="0" indent="0">
              <a:spcAft>
                <a:spcPts val="0"/>
              </a:spcAft>
              <a:buNone/>
              <a:defRPr sz="1800"/>
            </a:lvl1pPr>
          </a:lstStyle>
          <a:p>
            <a:pPr lvl="0">
              <a:defRPr/>
            </a:pPr>
            <a:r>
              <a:rPr lang="en-US"/>
              <a:t>Caption</a:t>
            </a:r>
            <a:endParaRPr/>
          </a:p>
        </p:txBody>
      </p:sp>
      <p:sp>
        <p:nvSpPr>
          <p:cNvPr id="449833778" name="Textplatzhalter 10"/>
          <p:cNvSpPr>
            <a:spLocks noGrp="1"/>
          </p:cNvSpPr>
          <p:nvPr>
            <p:ph type="body" sz="quarter" idx="17" hasCustomPrompt="1"/>
          </p:nvPr>
        </p:nvSpPr>
        <p:spPr bwMode="auto">
          <a:xfrm>
            <a:off x="358775" y="1268760"/>
            <a:ext cx="5459414" cy="509994"/>
          </a:xfrm>
        </p:spPr>
        <p:txBody>
          <a:bodyPr/>
          <a:lstStyle>
            <a:lvl1pPr marL="0" indent="0">
              <a:lnSpc>
                <a:spcPct val="113999"/>
              </a:lnSpc>
              <a:spcAft>
                <a:spcPts val="0"/>
              </a:spcAft>
              <a:buNone/>
              <a:defRPr sz="2800" b="1" baseline="30000">
                <a:solidFill>
                  <a:schemeClr val="tx2"/>
                </a:solidFill>
              </a:defRPr>
            </a:lvl1pPr>
          </a:lstStyle>
          <a:p>
            <a:pPr lvl="0">
              <a:defRPr/>
            </a:pPr>
            <a:r>
              <a:rPr lang="en-US"/>
              <a:t>Column Headline </a:t>
            </a:r>
            <a:br>
              <a:rPr lang="en-US"/>
            </a:br>
            <a:r>
              <a:rPr lang="en-US"/>
              <a:t>2nd line</a:t>
            </a:r>
            <a:endParaRPr/>
          </a:p>
        </p:txBody>
      </p:sp>
      <p:sp>
        <p:nvSpPr>
          <p:cNvPr id="972562713" name="Foliennummernplatzhalter 2"/>
          <p:cNvSpPr>
            <a:spLocks noGrp="1"/>
          </p:cNvSpPr>
          <p:nvPr>
            <p:ph type="sldNum" sz="quarter" idx="18"/>
          </p:nvPr>
        </p:nvSpPr>
        <p:spPr bwMode="auto"/>
        <p:txBody>
          <a:bodyPr/>
          <a:lstStyle/>
          <a:p>
            <a:pPr>
              <a:defRPr/>
            </a:pPr>
            <a:r>
              <a:rPr lang="en-US"/>
              <a:t>Page </a:t>
            </a:r>
            <a:fld id="{A52F4D17-1AD6-42D9-B93A-EB002C62F438}" type="slidenum">
              <a:rPr lang="en-US"/>
              <a:t>‹#›</a:t>
            </a:fld>
            <a:endParaRPr lang="en-US"/>
          </a:p>
        </p:txBody>
      </p:sp>
      <p:sp>
        <p:nvSpPr>
          <p:cNvPr id="544497355" name="Inhaltsplatzhalter 5"/>
          <p:cNvSpPr>
            <a:spLocks noGrp="1"/>
          </p:cNvSpPr>
          <p:nvPr>
            <p:ph sz="quarter" idx="19" hasCustomPrompt="1"/>
          </p:nvPr>
        </p:nvSpPr>
        <p:spPr bwMode="auto">
          <a:xfrm>
            <a:off x="371475" y="1916534"/>
            <a:ext cx="5446713" cy="3168649"/>
          </a:xfrm>
          <a:prstGeom prst="rect">
            <a:avLst/>
          </a:prstGeom>
          <a:solidFill>
            <a:schemeClr val="bg2"/>
          </a:solidFill>
        </p:spPr>
        <p:txBody>
          <a:bodyPr/>
          <a:lstStyle>
            <a:lvl1pPr marL="0" indent="0">
              <a:buNone/>
              <a:defRPr/>
            </a:lvl1pPr>
            <a:lvl2pPr marL="215899" indent="0">
              <a:buNone/>
              <a:defRPr/>
            </a:lvl2pPr>
            <a:lvl3pPr marL="450850" indent="0">
              <a:buNone/>
              <a:defRPr/>
            </a:lvl3pPr>
            <a:lvl4pPr marL="679450" indent="0">
              <a:buNone/>
              <a:defRPr/>
            </a:lvl4pPr>
            <a:lvl5pPr marL="901700" indent="0">
              <a:buNone/>
              <a:defRPr/>
            </a:lvl5pPr>
          </a:lstStyle>
          <a:p>
            <a:pPr lvl="0">
              <a:defRPr/>
            </a:pPr>
            <a:r>
              <a:rPr lang="de-DE"/>
              <a:t>Content</a:t>
            </a:r>
            <a:endParaRPr/>
          </a:p>
        </p:txBody>
      </p:sp>
      <p:sp>
        <p:nvSpPr>
          <p:cNvPr id="1253240953" name="Inhaltsplatzhalter 5"/>
          <p:cNvSpPr>
            <a:spLocks noGrp="1"/>
          </p:cNvSpPr>
          <p:nvPr>
            <p:ph sz="quarter" idx="20" hasCustomPrompt="1"/>
          </p:nvPr>
        </p:nvSpPr>
        <p:spPr bwMode="auto">
          <a:xfrm>
            <a:off x="6383338" y="1916534"/>
            <a:ext cx="5446713" cy="3168649"/>
          </a:xfrm>
          <a:prstGeom prst="rect">
            <a:avLst/>
          </a:prstGeom>
          <a:solidFill>
            <a:schemeClr val="bg2"/>
          </a:solidFill>
        </p:spPr>
        <p:txBody>
          <a:bodyPr/>
          <a:lstStyle>
            <a:lvl1pPr marL="0" indent="0">
              <a:buNone/>
              <a:defRPr/>
            </a:lvl1pPr>
            <a:lvl2pPr marL="215899" indent="0">
              <a:buNone/>
              <a:defRPr/>
            </a:lvl2pPr>
            <a:lvl3pPr marL="450850" indent="0">
              <a:buNone/>
              <a:defRPr/>
            </a:lvl3pPr>
            <a:lvl4pPr marL="679450" indent="0">
              <a:buNone/>
              <a:defRPr/>
            </a:lvl4pPr>
            <a:lvl5pPr marL="901700" indent="0">
              <a:buNone/>
              <a:defRPr/>
            </a:lvl5pPr>
          </a:lstStyle>
          <a:p>
            <a:pPr lvl="0">
              <a:defRPr/>
            </a:pPr>
            <a:r>
              <a:rPr lang="de-DE"/>
              <a:t>Content</a:t>
            </a:r>
            <a:endParaRPr/>
          </a:p>
        </p:txBody>
      </p:sp>
      <p:sp>
        <p:nvSpPr>
          <p:cNvPr id="474864993" name="Textplatzhalter 10"/>
          <p:cNvSpPr>
            <a:spLocks noGrp="1"/>
          </p:cNvSpPr>
          <p:nvPr>
            <p:ph type="body" sz="quarter" idx="21" hasCustomPrompt="1"/>
          </p:nvPr>
        </p:nvSpPr>
        <p:spPr bwMode="auto">
          <a:xfrm>
            <a:off x="6383338" y="1268760"/>
            <a:ext cx="3385070" cy="509994"/>
          </a:xfrm>
        </p:spPr>
        <p:txBody>
          <a:bodyPr/>
          <a:lstStyle>
            <a:lvl1pPr marL="0" indent="0">
              <a:lnSpc>
                <a:spcPct val="113999"/>
              </a:lnSpc>
              <a:spcAft>
                <a:spcPts val="0"/>
              </a:spcAft>
              <a:buNone/>
              <a:defRPr sz="2800" b="1" baseline="30000">
                <a:solidFill>
                  <a:schemeClr val="tx2"/>
                </a:solidFill>
              </a:defRPr>
            </a:lvl1pPr>
          </a:lstStyle>
          <a:p>
            <a:pPr lvl="0">
              <a:defRPr/>
            </a:pPr>
            <a:r>
              <a:rPr lang="en-US"/>
              <a:t>Column Headline </a:t>
            </a:r>
            <a:br>
              <a:rPr lang="en-US"/>
            </a:br>
            <a:r>
              <a:rPr lang="en-US"/>
              <a:t>2nd line</a:t>
            </a:r>
            <a:endParaRPr/>
          </a:p>
        </p:txBody>
      </p:sp>
      <p:pic>
        <p:nvPicPr>
          <p:cNvPr id="428121162" name="Grafik 9"/>
          <p:cNvPicPr>
            <a:picLocks noChangeAspect="1"/>
          </p:cNvPicPr>
          <p:nvPr userDrawn="1"/>
        </p:nvPicPr>
        <p:blipFill>
          <a:blip r:embed="rId2"/>
          <a:stretch/>
        </p:blipFill>
        <p:spPr bwMode="auto">
          <a:xfrm>
            <a:off x="10880594" y="441325"/>
            <a:ext cx="944861" cy="944861"/>
          </a:xfrm>
          <a:prstGeom prst="rect">
            <a:avLst/>
          </a:prstGeom>
        </p:spPr>
      </p:pic>
    </p:spTree>
    <p:extLst>
      <p:ext uri="{BB962C8B-B14F-4D97-AF65-F5344CB8AC3E}">
        <p14:creationId xmlns:p14="http://schemas.microsoft.com/office/powerpoint/2010/main" val="40137814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PhAnim="0" preserve="1" userDrawn="1">
  <p:cSld name="04_Title and 4 Content-Elements">
    <p:spTree>
      <p:nvGrpSpPr>
        <p:cNvPr id="1" name=""/>
        <p:cNvGrpSpPr/>
        <p:nvPr/>
      </p:nvGrpSpPr>
      <p:grpSpPr bwMode="auto">
        <a:xfrm>
          <a:off x="0" y="0"/>
          <a:ext cx="0" cy="0"/>
          <a:chOff x="0" y="0"/>
          <a:chExt cx="0" cy="0"/>
        </a:xfrm>
      </p:grpSpPr>
      <p:sp>
        <p:nvSpPr>
          <p:cNvPr id="836487240" name="Title 1"/>
          <p:cNvSpPr>
            <a:spLocks noGrp="1"/>
          </p:cNvSpPr>
          <p:nvPr>
            <p:ph type="title" hasCustomPrompt="1"/>
          </p:nvPr>
        </p:nvSpPr>
        <p:spPr bwMode="auto">
          <a:xfrm>
            <a:off x="360000" y="324000"/>
            <a:ext cx="11449049" cy="1124780"/>
          </a:xfrm>
        </p:spPr>
        <p:txBody>
          <a:bodyPr/>
          <a:lstStyle>
            <a:lvl1pPr>
              <a:defRPr spc="0">
                <a:solidFill>
                  <a:schemeClr val="tx2"/>
                </a:solidFill>
              </a:defRPr>
            </a:lvl1pPr>
          </a:lstStyle>
          <a:p>
            <a:pPr>
              <a:defRPr/>
            </a:pPr>
            <a:r>
              <a:rPr lang="en-US"/>
              <a:t>Edit title master format by clicking</a:t>
            </a:r>
            <a:endParaRPr/>
          </a:p>
        </p:txBody>
      </p:sp>
      <p:sp>
        <p:nvSpPr>
          <p:cNvPr id="448941292" name="Textplatzhalter 3"/>
          <p:cNvSpPr>
            <a:spLocks noGrp="1"/>
          </p:cNvSpPr>
          <p:nvPr>
            <p:ph type="body" sz="quarter" idx="14" hasCustomPrompt="1"/>
          </p:nvPr>
        </p:nvSpPr>
        <p:spPr bwMode="auto">
          <a:xfrm>
            <a:off x="360000" y="5481537"/>
            <a:ext cx="5437187" cy="539751"/>
          </a:xfrm>
        </p:spPr>
        <p:txBody>
          <a:bodyPr/>
          <a:lstStyle>
            <a:lvl1pPr marL="0" indent="0">
              <a:spcAft>
                <a:spcPts val="0"/>
              </a:spcAft>
              <a:buNone/>
              <a:defRPr sz="1800"/>
            </a:lvl1pPr>
          </a:lstStyle>
          <a:p>
            <a:pPr lvl="0">
              <a:defRPr/>
            </a:pPr>
            <a:r>
              <a:rPr lang="en-US"/>
              <a:t>Caption</a:t>
            </a:r>
            <a:endParaRPr/>
          </a:p>
        </p:txBody>
      </p:sp>
      <p:sp>
        <p:nvSpPr>
          <p:cNvPr id="1725109758" name="Textplatzhalter 3"/>
          <p:cNvSpPr>
            <a:spLocks noGrp="1"/>
          </p:cNvSpPr>
          <p:nvPr>
            <p:ph type="body" sz="quarter" idx="16" hasCustomPrompt="1"/>
          </p:nvPr>
        </p:nvSpPr>
        <p:spPr bwMode="auto">
          <a:xfrm>
            <a:off x="6383338" y="5481537"/>
            <a:ext cx="5437187" cy="539751"/>
          </a:xfrm>
        </p:spPr>
        <p:txBody>
          <a:bodyPr/>
          <a:lstStyle>
            <a:lvl1pPr marL="0" indent="0">
              <a:spcAft>
                <a:spcPts val="0"/>
              </a:spcAft>
              <a:buNone/>
              <a:defRPr sz="1800"/>
            </a:lvl1pPr>
          </a:lstStyle>
          <a:p>
            <a:pPr lvl="0">
              <a:defRPr/>
            </a:pPr>
            <a:r>
              <a:rPr lang="en-US"/>
              <a:t>Caption</a:t>
            </a:r>
            <a:endParaRPr/>
          </a:p>
        </p:txBody>
      </p:sp>
      <p:sp>
        <p:nvSpPr>
          <p:cNvPr id="903586368" name="Textplatzhalter 10"/>
          <p:cNvSpPr>
            <a:spLocks noGrp="1"/>
          </p:cNvSpPr>
          <p:nvPr>
            <p:ph type="body" sz="quarter" idx="17" hasCustomPrompt="1"/>
          </p:nvPr>
        </p:nvSpPr>
        <p:spPr bwMode="auto">
          <a:xfrm>
            <a:off x="358775" y="1521073"/>
            <a:ext cx="2448719" cy="509994"/>
          </a:xfrm>
        </p:spPr>
        <p:txBody>
          <a:bodyPr/>
          <a:lstStyle>
            <a:lvl1pPr marL="0" indent="0">
              <a:lnSpc>
                <a:spcPct val="113999"/>
              </a:lnSpc>
              <a:spcAft>
                <a:spcPts val="0"/>
              </a:spcAft>
              <a:buNone/>
              <a:defRPr sz="2800" b="1" baseline="30000">
                <a:solidFill>
                  <a:schemeClr val="tx2"/>
                </a:solidFill>
              </a:defRPr>
            </a:lvl1pPr>
          </a:lstStyle>
          <a:p>
            <a:pPr lvl="0">
              <a:defRPr/>
            </a:pPr>
            <a:r>
              <a:rPr lang="en-US"/>
              <a:t>Column Headline </a:t>
            </a:r>
            <a:br>
              <a:rPr lang="en-US"/>
            </a:br>
            <a:r>
              <a:rPr lang="en-US"/>
              <a:t>2nd line</a:t>
            </a:r>
            <a:endParaRPr/>
          </a:p>
        </p:txBody>
      </p:sp>
      <p:sp>
        <p:nvSpPr>
          <p:cNvPr id="667017452" name="Foliennummernplatzhalter 2"/>
          <p:cNvSpPr>
            <a:spLocks noGrp="1"/>
          </p:cNvSpPr>
          <p:nvPr>
            <p:ph type="sldNum" sz="quarter" idx="18"/>
          </p:nvPr>
        </p:nvSpPr>
        <p:spPr bwMode="auto"/>
        <p:txBody>
          <a:bodyPr/>
          <a:lstStyle/>
          <a:p>
            <a:pPr>
              <a:defRPr/>
            </a:pPr>
            <a:r>
              <a:rPr lang="en-US"/>
              <a:t>Page </a:t>
            </a:r>
            <a:fld id="{A52F4D17-1AD6-42D9-B93A-EB002C62F438}" type="slidenum">
              <a:rPr lang="en-US"/>
              <a:t>‹#›</a:t>
            </a:fld>
            <a:endParaRPr lang="en-US"/>
          </a:p>
        </p:txBody>
      </p:sp>
      <p:sp>
        <p:nvSpPr>
          <p:cNvPr id="529765943" name="Inhaltsplatzhalter 5"/>
          <p:cNvSpPr>
            <a:spLocks noGrp="1"/>
          </p:cNvSpPr>
          <p:nvPr>
            <p:ph sz="quarter" idx="19" hasCustomPrompt="1"/>
          </p:nvPr>
        </p:nvSpPr>
        <p:spPr bwMode="auto">
          <a:xfrm>
            <a:off x="371476" y="2168847"/>
            <a:ext cx="2436017" cy="3168649"/>
          </a:xfrm>
          <a:prstGeom prst="rect">
            <a:avLst/>
          </a:prstGeom>
          <a:solidFill>
            <a:schemeClr val="bg2"/>
          </a:solidFill>
        </p:spPr>
        <p:txBody>
          <a:bodyPr/>
          <a:lstStyle>
            <a:lvl1pPr marL="0" indent="0">
              <a:buNone/>
              <a:defRPr/>
            </a:lvl1pPr>
            <a:lvl2pPr marL="215899" indent="0">
              <a:buNone/>
              <a:defRPr/>
            </a:lvl2pPr>
            <a:lvl3pPr marL="450850" indent="0">
              <a:buNone/>
              <a:defRPr/>
            </a:lvl3pPr>
            <a:lvl4pPr marL="679450" indent="0">
              <a:buNone/>
              <a:defRPr/>
            </a:lvl4pPr>
            <a:lvl5pPr marL="901700" indent="0">
              <a:buNone/>
              <a:defRPr/>
            </a:lvl5pPr>
          </a:lstStyle>
          <a:p>
            <a:pPr lvl="0">
              <a:defRPr/>
            </a:pPr>
            <a:r>
              <a:rPr lang="de-DE"/>
              <a:t>Content</a:t>
            </a:r>
            <a:endParaRPr/>
          </a:p>
        </p:txBody>
      </p:sp>
      <p:sp>
        <p:nvSpPr>
          <p:cNvPr id="1875821969" name="Inhaltsplatzhalter 5"/>
          <p:cNvSpPr>
            <a:spLocks noGrp="1"/>
          </p:cNvSpPr>
          <p:nvPr>
            <p:ph sz="quarter" idx="20" hasCustomPrompt="1"/>
          </p:nvPr>
        </p:nvSpPr>
        <p:spPr bwMode="auto">
          <a:xfrm>
            <a:off x="6383338" y="2168847"/>
            <a:ext cx="2431255" cy="3168649"/>
          </a:xfrm>
          <a:prstGeom prst="rect">
            <a:avLst/>
          </a:prstGeom>
          <a:solidFill>
            <a:schemeClr val="bg2"/>
          </a:solidFill>
        </p:spPr>
        <p:txBody>
          <a:bodyPr/>
          <a:lstStyle>
            <a:lvl1pPr marL="0" indent="0">
              <a:buNone/>
              <a:defRPr/>
            </a:lvl1pPr>
            <a:lvl2pPr marL="215899" indent="0">
              <a:buNone/>
              <a:defRPr/>
            </a:lvl2pPr>
            <a:lvl3pPr marL="450850" indent="0">
              <a:buNone/>
              <a:defRPr/>
            </a:lvl3pPr>
            <a:lvl4pPr marL="679450" indent="0">
              <a:buNone/>
              <a:defRPr/>
            </a:lvl4pPr>
            <a:lvl5pPr marL="901700" indent="0">
              <a:buNone/>
              <a:defRPr/>
            </a:lvl5pPr>
          </a:lstStyle>
          <a:p>
            <a:pPr lvl="0">
              <a:defRPr/>
            </a:pPr>
            <a:r>
              <a:rPr lang="de-DE"/>
              <a:t>Content</a:t>
            </a:r>
            <a:endParaRPr/>
          </a:p>
        </p:txBody>
      </p:sp>
      <p:sp>
        <p:nvSpPr>
          <p:cNvPr id="1301294151" name="Textplatzhalter 10"/>
          <p:cNvSpPr>
            <a:spLocks noGrp="1"/>
          </p:cNvSpPr>
          <p:nvPr>
            <p:ph type="body" sz="quarter" idx="21" hasCustomPrompt="1"/>
          </p:nvPr>
        </p:nvSpPr>
        <p:spPr bwMode="auto">
          <a:xfrm>
            <a:off x="6383338" y="1521073"/>
            <a:ext cx="2431255" cy="509994"/>
          </a:xfrm>
        </p:spPr>
        <p:txBody>
          <a:bodyPr/>
          <a:lstStyle>
            <a:lvl1pPr marL="0" indent="0">
              <a:lnSpc>
                <a:spcPct val="113999"/>
              </a:lnSpc>
              <a:spcAft>
                <a:spcPts val="0"/>
              </a:spcAft>
              <a:buNone/>
              <a:defRPr sz="2800" b="1" baseline="30000">
                <a:solidFill>
                  <a:schemeClr val="tx2"/>
                </a:solidFill>
              </a:defRPr>
            </a:lvl1pPr>
          </a:lstStyle>
          <a:p>
            <a:pPr lvl="0">
              <a:defRPr/>
            </a:pPr>
            <a:r>
              <a:rPr lang="en-US"/>
              <a:t>Column Headline </a:t>
            </a:r>
            <a:br>
              <a:rPr lang="en-US"/>
            </a:br>
            <a:r>
              <a:rPr lang="en-US"/>
              <a:t>2nd line</a:t>
            </a:r>
            <a:endParaRPr/>
          </a:p>
        </p:txBody>
      </p:sp>
      <p:sp>
        <p:nvSpPr>
          <p:cNvPr id="1641786545" name="Inhaltsplatzhalter 5"/>
          <p:cNvSpPr>
            <a:spLocks noGrp="1"/>
          </p:cNvSpPr>
          <p:nvPr>
            <p:ph sz="quarter" idx="22" hasCustomPrompt="1"/>
          </p:nvPr>
        </p:nvSpPr>
        <p:spPr bwMode="auto">
          <a:xfrm>
            <a:off x="3371669" y="2168847"/>
            <a:ext cx="2436017" cy="3168649"/>
          </a:xfrm>
          <a:prstGeom prst="rect">
            <a:avLst/>
          </a:prstGeom>
          <a:solidFill>
            <a:schemeClr val="bg2"/>
          </a:solidFill>
        </p:spPr>
        <p:txBody>
          <a:bodyPr/>
          <a:lstStyle>
            <a:lvl1pPr marL="0" indent="0">
              <a:buNone/>
              <a:defRPr/>
            </a:lvl1pPr>
            <a:lvl2pPr marL="215899" indent="0">
              <a:buNone/>
              <a:defRPr/>
            </a:lvl2pPr>
            <a:lvl3pPr marL="450850" indent="0">
              <a:buNone/>
              <a:defRPr/>
            </a:lvl3pPr>
            <a:lvl4pPr marL="679450" indent="0">
              <a:buNone/>
              <a:defRPr/>
            </a:lvl4pPr>
            <a:lvl5pPr marL="901700" indent="0">
              <a:buNone/>
              <a:defRPr/>
            </a:lvl5pPr>
          </a:lstStyle>
          <a:p>
            <a:pPr lvl="0">
              <a:defRPr/>
            </a:pPr>
            <a:r>
              <a:rPr lang="de-DE"/>
              <a:t>Content</a:t>
            </a:r>
            <a:endParaRPr/>
          </a:p>
        </p:txBody>
      </p:sp>
      <p:sp>
        <p:nvSpPr>
          <p:cNvPr id="1870958094" name="Inhaltsplatzhalter 5"/>
          <p:cNvSpPr>
            <a:spLocks noGrp="1"/>
          </p:cNvSpPr>
          <p:nvPr>
            <p:ph sz="quarter" idx="23" hasCustomPrompt="1"/>
          </p:nvPr>
        </p:nvSpPr>
        <p:spPr bwMode="auto">
          <a:xfrm>
            <a:off x="9389270" y="2178000"/>
            <a:ext cx="2431255" cy="3168649"/>
          </a:xfrm>
          <a:prstGeom prst="rect">
            <a:avLst/>
          </a:prstGeom>
          <a:solidFill>
            <a:schemeClr val="bg2"/>
          </a:solidFill>
        </p:spPr>
        <p:txBody>
          <a:bodyPr/>
          <a:lstStyle>
            <a:lvl1pPr marL="0" indent="0">
              <a:buNone/>
              <a:defRPr/>
            </a:lvl1pPr>
            <a:lvl2pPr marL="215899" indent="0">
              <a:buNone/>
              <a:defRPr/>
            </a:lvl2pPr>
            <a:lvl3pPr marL="450850" indent="0">
              <a:buNone/>
              <a:defRPr/>
            </a:lvl3pPr>
            <a:lvl4pPr marL="679450" indent="0">
              <a:buNone/>
              <a:defRPr/>
            </a:lvl4pPr>
            <a:lvl5pPr marL="901700" indent="0">
              <a:buNone/>
              <a:defRPr/>
            </a:lvl5pPr>
          </a:lstStyle>
          <a:p>
            <a:pPr lvl="0">
              <a:defRPr/>
            </a:pPr>
            <a:r>
              <a:rPr lang="de-DE"/>
              <a:t>Content</a:t>
            </a:r>
            <a:endParaRPr/>
          </a:p>
        </p:txBody>
      </p:sp>
      <p:sp>
        <p:nvSpPr>
          <p:cNvPr id="808749258" name="Textplatzhalter 10"/>
          <p:cNvSpPr>
            <a:spLocks noGrp="1"/>
          </p:cNvSpPr>
          <p:nvPr>
            <p:ph type="body" sz="quarter" idx="24" hasCustomPrompt="1"/>
          </p:nvPr>
        </p:nvSpPr>
        <p:spPr bwMode="auto">
          <a:xfrm>
            <a:off x="3348468" y="1521073"/>
            <a:ext cx="2448719" cy="509994"/>
          </a:xfrm>
        </p:spPr>
        <p:txBody>
          <a:bodyPr/>
          <a:lstStyle>
            <a:lvl1pPr marL="0" indent="0">
              <a:lnSpc>
                <a:spcPct val="113999"/>
              </a:lnSpc>
              <a:spcAft>
                <a:spcPts val="0"/>
              </a:spcAft>
              <a:buNone/>
              <a:defRPr sz="2800" b="1" baseline="30000">
                <a:solidFill>
                  <a:schemeClr val="tx2"/>
                </a:solidFill>
              </a:defRPr>
            </a:lvl1pPr>
          </a:lstStyle>
          <a:p>
            <a:pPr lvl="0">
              <a:defRPr/>
            </a:pPr>
            <a:r>
              <a:rPr lang="en-US"/>
              <a:t>Column Headline </a:t>
            </a:r>
            <a:br>
              <a:rPr lang="en-US"/>
            </a:br>
            <a:r>
              <a:rPr lang="en-US"/>
              <a:t>2nd line</a:t>
            </a:r>
            <a:endParaRPr/>
          </a:p>
        </p:txBody>
      </p:sp>
      <p:sp>
        <p:nvSpPr>
          <p:cNvPr id="971413909" name="Textplatzhalter 10"/>
          <p:cNvSpPr>
            <a:spLocks noGrp="1"/>
          </p:cNvSpPr>
          <p:nvPr>
            <p:ph type="body" sz="quarter" idx="25" hasCustomPrompt="1"/>
          </p:nvPr>
        </p:nvSpPr>
        <p:spPr bwMode="auto">
          <a:xfrm>
            <a:off x="9372542" y="1521073"/>
            <a:ext cx="2431255" cy="509994"/>
          </a:xfrm>
        </p:spPr>
        <p:txBody>
          <a:bodyPr/>
          <a:lstStyle>
            <a:lvl1pPr marL="0" indent="0">
              <a:lnSpc>
                <a:spcPct val="113999"/>
              </a:lnSpc>
              <a:spcAft>
                <a:spcPts val="0"/>
              </a:spcAft>
              <a:buNone/>
              <a:defRPr sz="2800" b="1" baseline="30000">
                <a:solidFill>
                  <a:schemeClr val="tx2"/>
                </a:solidFill>
              </a:defRPr>
            </a:lvl1pPr>
          </a:lstStyle>
          <a:p>
            <a:pPr lvl="0">
              <a:defRPr/>
            </a:pPr>
            <a:r>
              <a:rPr lang="en-US"/>
              <a:t>Column Headline </a:t>
            </a:r>
            <a:br>
              <a:rPr lang="en-US"/>
            </a:br>
            <a:r>
              <a:rPr lang="en-US"/>
              <a:t>2nd line</a:t>
            </a:r>
            <a:endParaRPr/>
          </a:p>
        </p:txBody>
      </p:sp>
    </p:spTree>
    <p:extLst>
      <p:ext uri="{BB962C8B-B14F-4D97-AF65-F5344CB8AC3E}">
        <p14:creationId xmlns:p14="http://schemas.microsoft.com/office/powerpoint/2010/main" val="18205481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PhAnim="0" preserve="1" userDrawn="1">
  <p:cSld name="04_Title and 4 Content-Elements_T1">
    <p:spTree>
      <p:nvGrpSpPr>
        <p:cNvPr id="1" name=""/>
        <p:cNvGrpSpPr/>
        <p:nvPr/>
      </p:nvGrpSpPr>
      <p:grpSpPr bwMode="auto">
        <a:xfrm>
          <a:off x="0" y="0"/>
          <a:ext cx="0" cy="0"/>
          <a:chOff x="0" y="0"/>
          <a:chExt cx="0" cy="0"/>
        </a:xfrm>
      </p:grpSpPr>
      <p:sp>
        <p:nvSpPr>
          <p:cNvPr id="1848630733" name="Title 1"/>
          <p:cNvSpPr>
            <a:spLocks noGrp="1"/>
          </p:cNvSpPr>
          <p:nvPr>
            <p:ph type="title" hasCustomPrompt="1"/>
          </p:nvPr>
        </p:nvSpPr>
        <p:spPr bwMode="auto">
          <a:xfrm>
            <a:off x="360000" y="324000"/>
            <a:ext cx="9012542" cy="806980"/>
          </a:xfrm>
        </p:spPr>
        <p:txBody>
          <a:bodyPr/>
          <a:lstStyle>
            <a:lvl1pPr>
              <a:defRPr spc="0">
                <a:solidFill>
                  <a:schemeClr val="tx2"/>
                </a:solidFill>
              </a:defRPr>
            </a:lvl1pPr>
          </a:lstStyle>
          <a:p>
            <a:pPr>
              <a:defRPr/>
            </a:pPr>
            <a:r>
              <a:rPr lang="en-US"/>
              <a:t>Edit title master format by clicking</a:t>
            </a:r>
            <a:endParaRPr/>
          </a:p>
        </p:txBody>
      </p:sp>
      <p:sp>
        <p:nvSpPr>
          <p:cNvPr id="222496439" name="Textplatzhalter 3"/>
          <p:cNvSpPr>
            <a:spLocks noGrp="1"/>
          </p:cNvSpPr>
          <p:nvPr>
            <p:ph type="body" sz="quarter" idx="14" hasCustomPrompt="1"/>
          </p:nvPr>
        </p:nvSpPr>
        <p:spPr bwMode="auto">
          <a:xfrm>
            <a:off x="360000" y="5481537"/>
            <a:ext cx="5437187" cy="539751"/>
          </a:xfrm>
        </p:spPr>
        <p:txBody>
          <a:bodyPr/>
          <a:lstStyle>
            <a:lvl1pPr marL="0" indent="0">
              <a:spcAft>
                <a:spcPts val="0"/>
              </a:spcAft>
              <a:buNone/>
              <a:defRPr sz="1800"/>
            </a:lvl1pPr>
          </a:lstStyle>
          <a:p>
            <a:pPr lvl="0">
              <a:defRPr/>
            </a:pPr>
            <a:r>
              <a:rPr lang="en-US"/>
              <a:t>Caption</a:t>
            </a:r>
            <a:endParaRPr/>
          </a:p>
        </p:txBody>
      </p:sp>
      <p:sp>
        <p:nvSpPr>
          <p:cNvPr id="1634874502" name="Textplatzhalter 3"/>
          <p:cNvSpPr>
            <a:spLocks noGrp="1"/>
          </p:cNvSpPr>
          <p:nvPr>
            <p:ph type="body" sz="quarter" idx="16" hasCustomPrompt="1"/>
          </p:nvPr>
        </p:nvSpPr>
        <p:spPr bwMode="auto">
          <a:xfrm>
            <a:off x="6383338" y="5481537"/>
            <a:ext cx="5437187" cy="539751"/>
          </a:xfrm>
        </p:spPr>
        <p:txBody>
          <a:bodyPr/>
          <a:lstStyle>
            <a:lvl1pPr marL="0" indent="0">
              <a:spcAft>
                <a:spcPts val="0"/>
              </a:spcAft>
              <a:buNone/>
              <a:defRPr sz="1800"/>
            </a:lvl1pPr>
          </a:lstStyle>
          <a:p>
            <a:pPr lvl="0">
              <a:defRPr/>
            </a:pPr>
            <a:r>
              <a:rPr lang="en-US"/>
              <a:t>Caption</a:t>
            </a:r>
            <a:endParaRPr/>
          </a:p>
        </p:txBody>
      </p:sp>
      <p:sp>
        <p:nvSpPr>
          <p:cNvPr id="949494319" name="Textplatzhalter 10"/>
          <p:cNvSpPr>
            <a:spLocks noGrp="1"/>
          </p:cNvSpPr>
          <p:nvPr>
            <p:ph type="body" sz="quarter" idx="17" hasCustomPrompt="1"/>
          </p:nvPr>
        </p:nvSpPr>
        <p:spPr bwMode="auto">
          <a:xfrm>
            <a:off x="358775" y="1521073"/>
            <a:ext cx="2448719" cy="509994"/>
          </a:xfrm>
        </p:spPr>
        <p:txBody>
          <a:bodyPr/>
          <a:lstStyle>
            <a:lvl1pPr marL="0" indent="0">
              <a:lnSpc>
                <a:spcPct val="113999"/>
              </a:lnSpc>
              <a:spcAft>
                <a:spcPts val="0"/>
              </a:spcAft>
              <a:buNone/>
              <a:defRPr sz="2800" b="1" baseline="30000">
                <a:solidFill>
                  <a:schemeClr val="tx2"/>
                </a:solidFill>
              </a:defRPr>
            </a:lvl1pPr>
          </a:lstStyle>
          <a:p>
            <a:pPr lvl="0">
              <a:defRPr/>
            </a:pPr>
            <a:r>
              <a:rPr lang="en-US"/>
              <a:t>Column Headline </a:t>
            </a:r>
            <a:br>
              <a:rPr lang="en-US"/>
            </a:br>
            <a:r>
              <a:rPr lang="en-US"/>
              <a:t>2nd line</a:t>
            </a:r>
            <a:endParaRPr/>
          </a:p>
        </p:txBody>
      </p:sp>
      <p:sp>
        <p:nvSpPr>
          <p:cNvPr id="280354495" name="Foliennummernplatzhalter 2"/>
          <p:cNvSpPr>
            <a:spLocks noGrp="1"/>
          </p:cNvSpPr>
          <p:nvPr>
            <p:ph type="sldNum" sz="quarter" idx="18"/>
          </p:nvPr>
        </p:nvSpPr>
        <p:spPr bwMode="auto"/>
        <p:txBody>
          <a:bodyPr/>
          <a:lstStyle/>
          <a:p>
            <a:pPr>
              <a:defRPr/>
            </a:pPr>
            <a:r>
              <a:rPr lang="en-US"/>
              <a:t>Page </a:t>
            </a:r>
            <a:fld id="{A52F4D17-1AD6-42D9-B93A-EB002C62F438}" type="slidenum">
              <a:rPr lang="en-US"/>
              <a:t>‹#›</a:t>
            </a:fld>
            <a:endParaRPr lang="en-US"/>
          </a:p>
        </p:txBody>
      </p:sp>
      <p:sp>
        <p:nvSpPr>
          <p:cNvPr id="2099639113" name="Inhaltsplatzhalter 5"/>
          <p:cNvSpPr>
            <a:spLocks noGrp="1"/>
          </p:cNvSpPr>
          <p:nvPr>
            <p:ph sz="quarter" idx="19" hasCustomPrompt="1"/>
          </p:nvPr>
        </p:nvSpPr>
        <p:spPr bwMode="auto">
          <a:xfrm>
            <a:off x="371476" y="2168847"/>
            <a:ext cx="2436017" cy="3168649"/>
          </a:xfrm>
          <a:prstGeom prst="rect">
            <a:avLst/>
          </a:prstGeom>
          <a:solidFill>
            <a:schemeClr val="bg2"/>
          </a:solidFill>
        </p:spPr>
        <p:txBody>
          <a:bodyPr/>
          <a:lstStyle>
            <a:lvl1pPr marL="0" indent="0">
              <a:buNone/>
              <a:defRPr/>
            </a:lvl1pPr>
            <a:lvl2pPr marL="215899" indent="0">
              <a:buNone/>
              <a:defRPr/>
            </a:lvl2pPr>
            <a:lvl3pPr marL="450850" indent="0">
              <a:buNone/>
              <a:defRPr/>
            </a:lvl3pPr>
            <a:lvl4pPr marL="679450" indent="0">
              <a:buNone/>
              <a:defRPr/>
            </a:lvl4pPr>
            <a:lvl5pPr marL="901700" indent="0">
              <a:buNone/>
              <a:defRPr/>
            </a:lvl5pPr>
          </a:lstStyle>
          <a:p>
            <a:pPr lvl="0">
              <a:defRPr/>
            </a:pPr>
            <a:r>
              <a:rPr lang="de-DE"/>
              <a:t>Content</a:t>
            </a:r>
            <a:endParaRPr/>
          </a:p>
        </p:txBody>
      </p:sp>
      <p:sp>
        <p:nvSpPr>
          <p:cNvPr id="217843468" name="Inhaltsplatzhalter 5"/>
          <p:cNvSpPr>
            <a:spLocks noGrp="1"/>
          </p:cNvSpPr>
          <p:nvPr>
            <p:ph sz="quarter" idx="20" hasCustomPrompt="1"/>
          </p:nvPr>
        </p:nvSpPr>
        <p:spPr bwMode="auto">
          <a:xfrm>
            <a:off x="6383338" y="2168847"/>
            <a:ext cx="2431255" cy="3168649"/>
          </a:xfrm>
          <a:prstGeom prst="rect">
            <a:avLst/>
          </a:prstGeom>
          <a:solidFill>
            <a:schemeClr val="bg2"/>
          </a:solidFill>
        </p:spPr>
        <p:txBody>
          <a:bodyPr/>
          <a:lstStyle>
            <a:lvl1pPr marL="0" indent="0">
              <a:buNone/>
              <a:defRPr/>
            </a:lvl1pPr>
            <a:lvl2pPr marL="215899" indent="0">
              <a:buNone/>
              <a:defRPr/>
            </a:lvl2pPr>
            <a:lvl3pPr marL="450850" indent="0">
              <a:buNone/>
              <a:defRPr/>
            </a:lvl3pPr>
            <a:lvl4pPr marL="679450" indent="0">
              <a:buNone/>
              <a:defRPr/>
            </a:lvl4pPr>
            <a:lvl5pPr marL="901700" indent="0">
              <a:buNone/>
              <a:defRPr/>
            </a:lvl5pPr>
          </a:lstStyle>
          <a:p>
            <a:pPr lvl="0">
              <a:defRPr/>
            </a:pPr>
            <a:r>
              <a:rPr lang="de-DE"/>
              <a:t>Content</a:t>
            </a:r>
            <a:endParaRPr/>
          </a:p>
        </p:txBody>
      </p:sp>
      <p:sp>
        <p:nvSpPr>
          <p:cNvPr id="631312975" name="Textplatzhalter 10"/>
          <p:cNvSpPr>
            <a:spLocks noGrp="1"/>
          </p:cNvSpPr>
          <p:nvPr>
            <p:ph type="body" sz="quarter" idx="21" hasCustomPrompt="1"/>
          </p:nvPr>
        </p:nvSpPr>
        <p:spPr bwMode="auto">
          <a:xfrm>
            <a:off x="6383338" y="1521073"/>
            <a:ext cx="2431255" cy="509994"/>
          </a:xfrm>
        </p:spPr>
        <p:txBody>
          <a:bodyPr/>
          <a:lstStyle>
            <a:lvl1pPr marL="0" indent="0">
              <a:lnSpc>
                <a:spcPct val="113999"/>
              </a:lnSpc>
              <a:spcAft>
                <a:spcPts val="0"/>
              </a:spcAft>
              <a:buNone/>
              <a:defRPr sz="2800" b="1" baseline="30000">
                <a:solidFill>
                  <a:schemeClr val="tx2"/>
                </a:solidFill>
              </a:defRPr>
            </a:lvl1pPr>
          </a:lstStyle>
          <a:p>
            <a:pPr lvl="0">
              <a:defRPr/>
            </a:pPr>
            <a:r>
              <a:rPr lang="en-US"/>
              <a:t>Column Headline </a:t>
            </a:r>
            <a:br>
              <a:rPr lang="en-US"/>
            </a:br>
            <a:r>
              <a:rPr lang="en-US"/>
              <a:t>2nd line</a:t>
            </a:r>
            <a:endParaRPr/>
          </a:p>
        </p:txBody>
      </p:sp>
      <p:sp>
        <p:nvSpPr>
          <p:cNvPr id="825994242" name="Inhaltsplatzhalter 5"/>
          <p:cNvSpPr>
            <a:spLocks noGrp="1"/>
          </p:cNvSpPr>
          <p:nvPr>
            <p:ph sz="quarter" idx="22" hasCustomPrompt="1"/>
          </p:nvPr>
        </p:nvSpPr>
        <p:spPr bwMode="auto">
          <a:xfrm>
            <a:off x="3371669" y="2168847"/>
            <a:ext cx="2436017" cy="3168649"/>
          </a:xfrm>
          <a:prstGeom prst="rect">
            <a:avLst/>
          </a:prstGeom>
          <a:solidFill>
            <a:schemeClr val="bg2"/>
          </a:solidFill>
        </p:spPr>
        <p:txBody>
          <a:bodyPr/>
          <a:lstStyle>
            <a:lvl1pPr marL="0" indent="0">
              <a:buNone/>
              <a:defRPr/>
            </a:lvl1pPr>
            <a:lvl2pPr marL="215899" indent="0">
              <a:buNone/>
              <a:defRPr/>
            </a:lvl2pPr>
            <a:lvl3pPr marL="450850" indent="0">
              <a:buNone/>
              <a:defRPr/>
            </a:lvl3pPr>
            <a:lvl4pPr marL="679450" indent="0">
              <a:buNone/>
              <a:defRPr/>
            </a:lvl4pPr>
            <a:lvl5pPr marL="901700" indent="0">
              <a:buNone/>
              <a:defRPr/>
            </a:lvl5pPr>
          </a:lstStyle>
          <a:p>
            <a:pPr lvl="0">
              <a:defRPr/>
            </a:pPr>
            <a:r>
              <a:rPr lang="de-DE"/>
              <a:t>Content</a:t>
            </a:r>
            <a:endParaRPr/>
          </a:p>
        </p:txBody>
      </p:sp>
      <p:sp>
        <p:nvSpPr>
          <p:cNvPr id="1994501767" name="Inhaltsplatzhalter 5"/>
          <p:cNvSpPr>
            <a:spLocks noGrp="1"/>
          </p:cNvSpPr>
          <p:nvPr>
            <p:ph sz="quarter" idx="23" hasCustomPrompt="1"/>
          </p:nvPr>
        </p:nvSpPr>
        <p:spPr bwMode="auto">
          <a:xfrm>
            <a:off x="9389270" y="2178000"/>
            <a:ext cx="2431255" cy="3168649"/>
          </a:xfrm>
          <a:prstGeom prst="rect">
            <a:avLst/>
          </a:prstGeom>
          <a:solidFill>
            <a:schemeClr val="bg2"/>
          </a:solidFill>
        </p:spPr>
        <p:txBody>
          <a:bodyPr/>
          <a:lstStyle>
            <a:lvl1pPr marL="0" indent="0">
              <a:buNone/>
              <a:defRPr/>
            </a:lvl1pPr>
            <a:lvl2pPr marL="215899" indent="0">
              <a:buNone/>
              <a:defRPr/>
            </a:lvl2pPr>
            <a:lvl3pPr marL="450850" indent="0">
              <a:buNone/>
              <a:defRPr/>
            </a:lvl3pPr>
            <a:lvl4pPr marL="679450" indent="0">
              <a:buNone/>
              <a:defRPr/>
            </a:lvl4pPr>
            <a:lvl5pPr marL="901700" indent="0">
              <a:buNone/>
              <a:defRPr/>
            </a:lvl5pPr>
          </a:lstStyle>
          <a:p>
            <a:pPr lvl="0">
              <a:defRPr/>
            </a:pPr>
            <a:r>
              <a:rPr lang="de-DE"/>
              <a:t>Content</a:t>
            </a:r>
            <a:endParaRPr/>
          </a:p>
        </p:txBody>
      </p:sp>
      <p:sp>
        <p:nvSpPr>
          <p:cNvPr id="1187903056" name="Textplatzhalter 10"/>
          <p:cNvSpPr>
            <a:spLocks noGrp="1"/>
          </p:cNvSpPr>
          <p:nvPr>
            <p:ph type="body" sz="quarter" idx="24" hasCustomPrompt="1"/>
          </p:nvPr>
        </p:nvSpPr>
        <p:spPr bwMode="auto">
          <a:xfrm>
            <a:off x="3348468" y="1521073"/>
            <a:ext cx="2448719" cy="509994"/>
          </a:xfrm>
        </p:spPr>
        <p:txBody>
          <a:bodyPr/>
          <a:lstStyle>
            <a:lvl1pPr marL="0" indent="0">
              <a:lnSpc>
                <a:spcPct val="113999"/>
              </a:lnSpc>
              <a:spcAft>
                <a:spcPts val="0"/>
              </a:spcAft>
              <a:buNone/>
              <a:defRPr sz="2800" b="1" baseline="30000">
                <a:solidFill>
                  <a:schemeClr val="tx2"/>
                </a:solidFill>
              </a:defRPr>
            </a:lvl1pPr>
          </a:lstStyle>
          <a:p>
            <a:pPr lvl="0">
              <a:defRPr/>
            </a:pPr>
            <a:r>
              <a:rPr lang="en-US"/>
              <a:t>Column Headline </a:t>
            </a:r>
            <a:br>
              <a:rPr lang="en-US"/>
            </a:br>
            <a:r>
              <a:rPr lang="en-US"/>
              <a:t>2nd line</a:t>
            </a:r>
            <a:endParaRPr/>
          </a:p>
        </p:txBody>
      </p:sp>
      <p:sp>
        <p:nvSpPr>
          <p:cNvPr id="275179760" name="Textplatzhalter 10"/>
          <p:cNvSpPr>
            <a:spLocks noGrp="1"/>
          </p:cNvSpPr>
          <p:nvPr>
            <p:ph type="body" sz="quarter" idx="25" hasCustomPrompt="1"/>
          </p:nvPr>
        </p:nvSpPr>
        <p:spPr bwMode="auto">
          <a:xfrm>
            <a:off x="9372542" y="1521073"/>
            <a:ext cx="2447983" cy="509994"/>
          </a:xfrm>
        </p:spPr>
        <p:txBody>
          <a:bodyPr/>
          <a:lstStyle>
            <a:lvl1pPr marL="0" indent="0">
              <a:lnSpc>
                <a:spcPct val="113999"/>
              </a:lnSpc>
              <a:spcAft>
                <a:spcPts val="0"/>
              </a:spcAft>
              <a:buNone/>
              <a:defRPr sz="2800" b="1" baseline="30000">
                <a:solidFill>
                  <a:schemeClr val="tx2"/>
                </a:solidFill>
              </a:defRPr>
            </a:lvl1pPr>
          </a:lstStyle>
          <a:p>
            <a:pPr lvl="0">
              <a:defRPr/>
            </a:pPr>
            <a:r>
              <a:rPr lang="en-US"/>
              <a:t>Column Headline</a:t>
            </a:r>
            <a:endParaRPr/>
          </a:p>
          <a:p>
            <a:pPr lvl="0">
              <a:defRPr/>
            </a:pPr>
            <a:r>
              <a:rPr lang="en-US"/>
              <a:t>2nd line </a:t>
            </a:r>
            <a:endParaRPr/>
          </a:p>
        </p:txBody>
      </p:sp>
      <p:pic>
        <p:nvPicPr>
          <p:cNvPr id="204722259" name="Grafik 8" descr="Ein Bild, das Design, Grafiken, Screenshot, Schrift enthält.&#10;&#10;Automatisch generierte Beschreibung"/>
          <p:cNvPicPr>
            <a:picLocks noChangeAspect="1"/>
          </p:cNvPicPr>
          <p:nvPr userDrawn="1"/>
        </p:nvPicPr>
        <p:blipFill>
          <a:blip r:embed="rId2"/>
          <a:stretch/>
        </p:blipFill>
        <p:spPr bwMode="auto">
          <a:xfrm>
            <a:off x="10880594" y="441325"/>
            <a:ext cx="944861" cy="944861"/>
          </a:xfrm>
          <a:prstGeom prst="rect">
            <a:avLst/>
          </a:prstGeom>
        </p:spPr>
      </p:pic>
    </p:spTree>
    <p:extLst>
      <p:ext uri="{BB962C8B-B14F-4D97-AF65-F5344CB8AC3E}">
        <p14:creationId xmlns:p14="http://schemas.microsoft.com/office/powerpoint/2010/main" val="38118450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PhAnim="0" preserve="1" userDrawn="1">
  <p:cSld name="5_Title and 4 Content-Elements_T7">
    <p:spTree>
      <p:nvGrpSpPr>
        <p:cNvPr id="1" name=""/>
        <p:cNvGrpSpPr/>
        <p:nvPr/>
      </p:nvGrpSpPr>
      <p:grpSpPr bwMode="auto">
        <a:xfrm>
          <a:off x="0" y="0"/>
          <a:ext cx="0" cy="0"/>
          <a:chOff x="0" y="0"/>
          <a:chExt cx="0" cy="0"/>
        </a:xfrm>
      </p:grpSpPr>
      <p:sp>
        <p:nvSpPr>
          <p:cNvPr id="1129134929" name="Title 1"/>
          <p:cNvSpPr>
            <a:spLocks noGrp="1"/>
          </p:cNvSpPr>
          <p:nvPr>
            <p:ph type="title" hasCustomPrompt="1"/>
          </p:nvPr>
        </p:nvSpPr>
        <p:spPr bwMode="auto">
          <a:xfrm>
            <a:off x="360000" y="324000"/>
            <a:ext cx="9012542" cy="806980"/>
          </a:xfrm>
        </p:spPr>
        <p:txBody>
          <a:bodyPr/>
          <a:lstStyle>
            <a:lvl1pPr>
              <a:defRPr spc="0">
                <a:solidFill>
                  <a:schemeClr val="tx2"/>
                </a:solidFill>
              </a:defRPr>
            </a:lvl1pPr>
          </a:lstStyle>
          <a:p>
            <a:pPr>
              <a:defRPr/>
            </a:pPr>
            <a:r>
              <a:rPr lang="en-US"/>
              <a:t>Edit title master format by clicking</a:t>
            </a:r>
            <a:endParaRPr/>
          </a:p>
        </p:txBody>
      </p:sp>
      <p:sp>
        <p:nvSpPr>
          <p:cNvPr id="591585408" name="Textplatzhalter 3"/>
          <p:cNvSpPr>
            <a:spLocks noGrp="1"/>
          </p:cNvSpPr>
          <p:nvPr>
            <p:ph type="body" sz="quarter" idx="14" hasCustomPrompt="1"/>
          </p:nvPr>
        </p:nvSpPr>
        <p:spPr bwMode="auto">
          <a:xfrm>
            <a:off x="360000" y="5481537"/>
            <a:ext cx="5437187" cy="539751"/>
          </a:xfrm>
        </p:spPr>
        <p:txBody>
          <a:bodyPr/>
          <a:lstStyle>
            <a:lvl1pPr marL="0" indent="0">
              <a:spcAft>
                <a:spcPts val="0"/>
              </a:spcAft>
              <a:buNone/>
              <a:defRPr sz="1800"/>
            </a:lvl1pPr>
          </a:lstStyle>
          <a:p>
            <a:pPr lvl="0">
              <a:defRPr/>
            </a:pPr>
            <a:r>
              <a:rPr lang="en-US"/>
              <a:t>Caption</a:t>
            </a:r>
            <a:endParaRPr/>
          </a:p>
        </p:txBody>
      </p:sp>
      <p:sp>
        <p:nvSpPr>
          <p:cNvPr id="2146905103" name="Textplatzhalter 3"/>
          <p:cNvSpPr>
            <a:spLocks noGrp="1"/>
          </p:cNvSpPr>
          <p:nvPr>
            <p:ph type="body" sz="quarter" idx="16" hasCustomPrompt="1"/>
          </p:nvPr>
        </p:nvSpPr>
        <p:spPr bwMode="auto">
          <a:xfrm>
            <a:off x="6383338" y="5481537"/>
            <a:ext cx="5437187" cy="539751"/>
          </a:xfrm>
        </p:spPr>
        <p:txBody>
          <a:bodyPr/>
          <a:lstStyle>
            <a:lvl1pPr marL="0" indent="0">
              <a:spcAft>
                <a:spcPts val="0"/>
              </a:spcAft>
              <a:buNone/>
              <a:defRPr sz="1800"/>
            </a:lvl1pPr>
          </a:lstStyle>
          <a:p>
            <a:pPr lvl="0">
              <a:defRPr/>
            </a:pPr>
            <a:r>
              <a:rPr lang="en-US"/>
              <a:t>Caption</a:t>
            </a:r>
            <a:endParaRPr/>
          </a:p>
        </p:txBody>
      </p:sp>
      <p:sp>
        <p:nvSpPr>
          <p:cNvPr id="1579696787" name="Textplatzhalter 10"/>
          <p:cNvSpPr>
            <a:spLocks noGrp="1"/>
          </p:cNvSpPr>
          <p:nvPr>
            <p:ph type="body" sz="quarter" idx="17" hasCustomPrompt="1"/>
          </p:nvPr>
        </p:nvSpPr>
        <p:spPr bwMode="auto">
          <a:xfrm>
            <a:off x="358775" y="1521073"/>
            <a:ext cx="2448719" cy="509994"/>
          </a:xfrm>
        </p:spPr>
        <p:txBody>
          <a:bodyPr/>
          <a:lstStyle>
            <a:lvl1pPr marL="0" indent="0">
              <a:lnSpc>
                <a:spcPct val="113999"/>
              </a:lnSpc>
              <a:spcAft>
                <a:spcPts val="0"/>
              </a:spcAft>
              <a:buNone/>
              <a:defRPr sz="2800" b="1" baseline="30000">
                <a:solidFill>
                  <a:schemeClr val="tx2"/>
                </a:solidFill>
              </a:defRPr>
            </a:lvl1pPr>
          </a:lstStyle>
          <a:p>
            <a:pPr lvl="0">
              <a:defRPr/>
            </a:pPr>
            <a:r>
              <a:rPr lang="en-US"/>
              <a:t>Column Headline </a:t>
            </a:r>
            <a:br>
              <a:rPr lang="en-US"/>
            </a:br>
            <a:r>
              <a:rPr lang="en-US"/>
              <a:t>2nd line</a:t>
            </a:r>
            <a:endParaRPr/>
          </a:p>
        </p:txBody>
      </p:sp>
      <p:sp>
        <p:nvSpPr>
          <p:cNvPr id="523563036" name="Foliennummernplatzhalter 2"/>
          <p:cNvSpPr>
            <a:spLocks noGrp="1"/>
          </p:cNvSpPr>
          <p:nvPr>
            <p:ph type="sldNum" sz="quarter" idx="18"/>
          </p:nvPr>
        </p:nvSpPr>
        <p:spPr bwMode="auto"/>
        <p:txBody>
          <a:bodyPr/>
          <a:lstStyle/>
          <a:p>
            <a:pPr>
              <a:defRPr/>
            </a:pPr>
            <a:r>
              <a:rPr lang="en-US"/>
              <a:t>Page </a:t>
            </a:r>
            <a:fld id="{A52F4D17-1AD6-42D9-B93A-EB002C62F438}" type="slidenum">
              <a:rPr lang="en-US"/>
              <a:t>‹#›</a:t>
            </a:fld>
            <a:endParaRPr lang="en-US"/>
          </a:p>
        </p:txBody>
      </p:sp>
      <p:sp>
        <p:nvSpPr>
          <p:cNvPr id="88353260" name="Inhaltsplatzhalter 5"/>
          <p:cNvSpPr>
            <a:spLocks noGrp="1"/>
          </p:cNvSpPr>
          <p:nvPr>
            <p:ph sz="quarter" idx="19" hasCustomPrompt="1"/>
          </p:nvPr>
        </p:nvSpPr>
        <p:spPr bwMode="auto">
          <a:xfrm>
            <a:off x="371476" y="2168847"/>
            <a:ext cx="2436017" cy="3168649"/>
          </a:xfrm>
          <a:prstGeom prst="rect">
            <a:avLst/>
          </a:prstGeom>
          <a:solidFill>
            <a:schemeClr val="bg2"/>
          </a:solidFill>
        </p:spPr>
        <p:txBody>
          <a:bodyPr/>
          <a:lstStyle>
            <a:lvl1pPr marL="0" indent="0">
              <a:buNone/>
              <a:defRPr/>
            </a:lvl1pPr>
            <a:lvl2pPr marL="215899" indent="0">
              <a:buNone/>
              <a:defRPr/>
            </a:lvl2pPr>
            <a:lvl3pPr marL="450850" indent="0">
              <a:buNone/>
              <a:defRPr/>
            </a:lvl3pPr>
            <a:lvl4pPr marL="679450" indent="0">
              <a:buNone/>
              <a:defRPr/>
            </a:lvl4pPr>
            <a:lvl5pPr marL="901700" indent="0">
              <a:buNone/>
              <a:defRPr/>
            </a:lvl5pPr>
          </a:lstStyle>
          <a:p>
            <a:pPr lvl="0">
              <a:defRPr/>
            </a:pPr>
            <a:r>
              <a:rPr lang="de-DE"/>
              <a:t>Content</a:t>
            </a:r>
            <a:endParaRPr/>
          </a:p>
        </p:txBody>
      </p:sp>
      <p:sp>
        <p:nvSpPr>
          <p:cNvPr id="899556436" name="Inhaltsplatzhalter 5"/>
          <p:cNvSpPr>
            <a:spLocks noGrp="1"/>
          </p:cNvSpPr>
          <p:nvPr>
            <p:ph sz="quarter" idx="20" hasCustomPrompt="1"/>
          </p:nvPr>
        </p:nvSpPr>
        <p:spPr bwMode="auto">
          <a:xfrm>
            <a:off x="6383338" y="2168847"/>
            <a:ext cx="2431255" cy="3168649"/>
          </a:xfrm>
          <a:prstGeom prst="rect">
            <a:avLst/>
          </a:prstGeom>
          <a:solidFill>
            <a:schemeClr val="bg2"/>
          </a:solidFill>
        </p:spPr>
        <p:txBody>
          <a:bodyPr/>
          <a:lstStyle>
            <a:lvl1pPr marL="0" indent="0">
              <a:buNone/>
              <a:defRPr/>
            </a:lvl1pPr>
            <a:lvl2pPr marL="215899" indent="0">
              <a:buNone/>
              <a:defRPr/>
            </a:lvl2pPr>
            <a:lvl3pPr marL="450850" indent="0">
              <a:buNone/>
              <a:defRPr/>
            </a:lvl3pPr>
            <a:lvl4pPr marL="679450" indent="0">
              <a:buNone/>
              <a:defRPr/>
            </a:lvl4pPr>
            <a:lvl5pPr marL="901700" indent="0">
              <a:buNone/>
              <a:defRPr/>
            </a:lvl5pPr>
          </a:lstStyle>
          <a:p>
            <a:pPr lvl="0">
              <a:defRPr/>
            </a:pPr>
            <a:r>
              <a:rPr lang="de-DE"/>
              <a:t>Content</a:t>
            </a:r>
            <a:endParaRPr/>
          </a:p>
        </p:txBody>
      </p:sp>
      <p:sp>
        <p:nvSpPr>
          <p:cNvPr id="1731414015" name="Textplatzhalter 10"/>
          <p:cNvSpPr>
            <a:spLocks noGrp="1"/>
          </p:cNvSpPr>
          <p:nvPr>
            <p:ph type="body" sz="quarter" idx="21" hasCustomPrompt="1"/>
          </p:nvPr>
        </p:nvSpPr>
        <p:spPr bwMode="auto">
          <a:xfrm>
            <a:off x="6383338" y="1521073"/>
            <a:ext cx="2431255" cy="509994"/>
          </a:xfrm>
        </p:spPr>
        <p:txBody>
          <a:bodyPr/>
          <a:lstStyle>
            <a:lvl1pPr marL="0" indent="0">
              <a:lnSpc>
                <a:spcPct val="113999"/>
              </a:lnSpc>
              <a:spcAft>
                <a:spcPts val="0"/>
              </a:spcAft>
              <a:buNone/>
              <a:defRPr sz="2800" b="1" baseline="30000">
                <a:solidFill>
                  <a:schemeClr val="tx2"/>
                </a:solidFill>
              </a:defRPr>
            </a:lvl1pPr>
          </a:lstStyle>
          <a:p>
            <a:pPr lvl="0">
              <a:defRPr/>
            </a:pPr>
            <a:r>
              <a:rPr lang="en-US"/>
              <a:t>Column Headline </a:t>
            </a:r>
            <a:br>
              <a:rPr lang="en-US"/>
            </a:br>
            <a:r>
              <a:rPr lang="en-US"/>
              <a:t>2nd line</a:t>
            </a:r>
            <a:endParaRPr/>
          </a:p>
        </p:txBody>
      </p:sp>
      <p:sp>
        <p:nvSpPr>
          <p:cNvPr id="875063644" name="Inhaltsplatzhalter 5"/>
          <p:cNvSpPr>
            <a:spLocks noGrp="1"/>
          </p:cNvSpPr>
          <p:nvPr>
            <p:ph sz="quarter" idx="22" hasCustomPrompt="1"/>
          </p:nvPr>
        </p:nvSpPr>
        <p:spPr bwMode="auto">
          <a:xfrm>
            <a:off x="3371669" y="2168847"/>
            <a:ext cx="2436017" cy="3168649"/>
          </a:xfrm>
          <a:prstGeom prst="rect">
            <a:avLst/>
          </a:prstGeom>
          <a:solidFill>
            <a:schemeClr val="bg2"/>
          </a:solidFill>
        </p:spPr>
        <p:txBody>
          <a:bodyPr/>
          <a:lstStyle>
            <a:lvl1pPr marL="0" indent="0">
              <a:buNone/>
              <a:defRPr/>
            </a:lvl1pPr>
            <a:lvl2pPr marL="215899" indent="0">
              <a:buNone/>
              <a:defRPr/>
            </a:lvl2pPr>
            <a:lvl3pPr marL="450850" indent="0">
              <a:buNone/>
              <a:defRPr/>
            </a:lvl3pPr>
            <a:lvl4pPr marL="679450" indent="0">
              <a:buNone/>
              <a:defRPr/>
            </a:lvl4pPr>
            <a:lvl5pPr marL="901700" indent="0">
              <a:buNone/>
              <a:defRPr/>
            </a:lvl5pPr>
          </a:lstStyle>
          <a:p>
            <a:pPr lvl="0">
              <a:defRPr/>
            </a:pPr>
            <a:r>
              <a:rPr lang="de-DE"/>
              <a:t>Content</a:t>
            </a:r>
            <a:endParaRPr/>
          </a:p>
        </p:txBody>
      </p:sp>
      <p:sp>
        <p:nvSpPr>
          <p:cNvPr id="1095649819" name="Inhaltsplatzhalter 5"/>
          <p:cNvSpPr>
            <a:spLocks noGrp="1"/>
          </p:cNvSpPr>
          <p:nvPr>
            <p:ph sz="quarter" idx="23" hasCustomPrompt="1"/>
          </p:nvPr>
        </p:nvSpPr>
        <p:spPr bwMode="auto">
          <a:xfrm>
            <a:off x="9389270" y="2178000"/>
            <a:ext cx="2431255" cy="3168649"/>
          </a:xfrm>
          <a:prstGeom prst="rect">
            <a:avLst/>
          </a:prstGeom>
          <a:solidFill>
            <a:schemeClr val="bg2"/>
          </a:solidFill>
        </p:spPr>
        <p:txBody>
          <a:bodyPr/>
          <a:lstStyle>
            <a:lvl1pPr marL="0" indent="0">
              <a:buNone/>
              <a:defRPr/>
            </a:lvl1pPr>
            <a:lvl2pPr marL="215899" indent="0">
              <a:buNone/>
              <a:defRPr/>
            </a:lvl2pPr>
            <a:lvl3pPr marL="450850" indent="0">
              <a:buNone/>
              <a:defRPr/>
            </a:lvl3pPr>
            <a:lvl4pPr marL="679450" indent="0">
              <a:buNone/>
              <a:defRPr/>
            </a:lvl4pPr>
            <a:lvl5pPr marL="901700" indent="0">
              <a:buNone/>
              <a:defRPr/>
            </a:lvl5pPr>
          </a:lstStyle>
          <a:p>
            <a:pPr lvl="0">
              <a:defRPr/>
            </a:pPr>
            <a:r>
              <a:rPr lang="de-DE"/>
              <a:t>Content</a:t>
            </a:r>
            <a:endParaRPr/>
          </a:p>
        </p:txBody>
      </p:sp>
      <p:sp>
        <p:nvSpPr>
          <p:cNvPr id="1944735985" name="Textplatzhalter 10"/>
          <p:cNvSpPr>
            <a:spLocks noGrp="1"/>
          </p:cNvSpPr>
          <p:nvPr>
            <p:ph type="body" sz="quarter" idx="24" hasCustomPrompt="1"/>
          </p:nvPr>
        </p:nvSpPr>
        <p:spPr bwMode="auto">
          <a:xfrm>
            <a:off x="3348468" y="1521073"/>
            <a:ext cx="2448719" cy="509994"/>
          </a:xfrm>
        </p:spPr>
        <p:txBody>
          <a:bodyPr/>
          <a:lstStyle>
            <a:lvl1pPr marL="0" indent="0">
              <a:lnSpc>
                <a:spcPct val="113999"/>
              </a:lnSpc>
              <a:spcAft>
                <a:spcPts val="0"/>
              </a:spcAft>
              <a:buNone/>
              <a:defRPr sz="2800" b="1" baseline="30000">
                <a:solidFill>
                  <a:schemeClr val="tx2"/>
                </a:solidFill>
              </a:defRPr>
            </a:lvl1pPr>
          </a:lstStyle>
          <a:p>
            <a:pPr lvl="0">
              <a:defRPr/>
            </a:pPr>
            <a:r>
              <a:rPr lang="en-US"/>
              <a:t>Column Headline </a:t>
            </a:r>
            <a:br>
              <a:rPr lang="en-US"/>
            </a:br>
            <a:r>
              <a:rPr lang="en-US"/>
              <a:t>2nd line</a:t>
            </a:r>
            <a:endParaRPr/>
          </a:p>
        </p:txBody>
      </p:sp>
      <p:sp>
        <p:nvSpPr>
          <p:cNvPr id="1914851795" name="Textplatzhalter 10"/>
          <p:cNvSpPr>
            <a:spLocks noGrp="1"/>
          </p:cNvSpPr>
          <p:nvPr>
            <p:ph type="body" sz="quarter" idx="25" hasCustomPrompt="1"/>
          </p:nvPr>
        </p:nvSpPr>
        <p:spPr bwMode="auto">
          <a:xfrm>
            <a:off x="9372542" y="1521073"/>
            <a:ext cx="2447983" cy="509994"/>
          </a:xfrm>
        </p:spPr>
        <p:txBody>
          <a:bodyPr/>
          <a:lstStyle>
            <a:lvl1pPr marL="0" indent="0">
              <a:lnSpc>
                <a:spcPct val="113999"/>
              </a:lnSpc>
              <a:spcAft>
                <a:spcPts val="0"/>
              </a:spcAft>
              <a:buNone/>
              <a:defRPr sz="2800" b="1" baseline="30000">
                <a:solidFill>
                  <a:schemeClr val="tx2"/>
                </a:solidFill>
              </a:defRPr>
            </a:lvl1pPr>
          </a:lstStyle>
          <a:p>
            <a:pPr lvl="0">
              <a:defRPr/>
            </a:pPr>
            <a:r>
              <a:rPr lang="en-US"/>
              <a:t>Column Headline</a:t>
            </a:r>
            <a:endParaRPr/>
          </a:p>
          <a:p>
            <a:pPr lvl="0">
              <a:defRPr/>
            </a:pPr>
            <a:r>
              <a:rPr lang="en-US"/>
              <a:t>2nd line </a:t>
            </a:r>
            <a:endParaRPr/>
          </a:p>
        </p:txBody>
      </p:sp>
      <p:pic>
        <p:nvPicPr>
          <p:cNvPr id="1257292443" name="Grafik 8"/>
          <p:cNvPicPr>
            <a:picLocks noChangeAspect="1"/>
          </p:cNvPicPr>
          <p:nvPr userDrawn="1"/>
        </p:nvPicPr>
        <p:blipFill>
          <a:blip r:embed="rId2"/>
          <a:stretch/>
        </p:blipFill>
        <p:spPr bwMode="auto">
          <a:xfrm>
            <a:off x="10880594" y="441325"/>
            <a:ext cx="944861" cy="944861"/>
          </a:xfrm>
          <a:prstGeom prst="rect">
            <a:avLst/>
          </a:prstGeom>
        </p:spPr>
      </p:pic>
    </p:spTree>
    <p:extLst>
      <p:ext uri="{BB962C8B-B14F-4D97-AF65-F5344CB8AC3E}">
        <p14:creationId xmlns:p14="http://schemas.microsoft.com/office/powerpoint/2010/main" val="36222764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PhAnim="0" preserve="1" userDrawn="1">
  <p:cSld name="05_Title 1 Content left / 1 Text right">
    <p:spTree>
      <p:nvGrpSpPr>
        <p:cNvPr id="1" name=""/>
        <p:cNvGrpSpPr/>
        <p:nvPr/>
      </p:nvGrpSpPr>
      <p:grpSpPr bwMode="auto">
        <a:xfrm>
          <a:off x="0" y="0"/>
          <a:ext cx="0" cy="0"/>
          <a:chOff x="0" y="0"/>
          <a:chExt cx="0" cy="0"/>
        </a:xfrm>
      </p:grpSpPr>
      <p:sp>
        <p:nvSpPr>
          <p:cNvPr id="1984902499" name="Title 1"/>
          <p:cNvSpPr>
            <a:spLocks noGrp="1"/>
          </p:cNvSpPr>
          <p:nvPr>
            <p:ph type="title" hasCustomPrompt="1"/>
          </p:nvPr>
        </p:nvSpPr>
        <p:spPr bwMode="auto">
          <a:xfrm>
            <a:off x="360000" y="324000"/>
            <a:ext cx="11449049" cy="1124780"/>
          </a:xfrm>
        </p:spPr>
        <p:txBody>
          <a:bodyPr/>
          <a:lstStyle>
            <a:lvl1pPr>
              <a:defRPr spc="0">
                <a:solidFill>
                  <a:schemeClr val="tx2"/>
                </a:solidFill>
              </a:defRPr>
            </a:lvl1pPr>
          </a:lstStyle>
          <a:p>
            <a:pPr>
              <a:defRPr/>
            </a:pPr>
            <a:r>
              <a:rPr lang="en-US"/>
              <a:t>Edit title master format by clicking</a:t>
            </a:r>
            <a:endParaRPr/>
          </a:p>
        </p:txBody>
      </p:sp>
      <p:sp>
        <p:nvSpPr>
          <p:cNvPr id="493938818" name="Textplatzhalter 3"/>
          <p:cNvSpPr>
            <a:spLocks noGrp="1"/>
          </p:cNvSpPr>
          <p:nvPr>
            <p:ph type="body" sz="quarter" idx="14" hasCustomPrompt="1"/>
          </p:nvPr>
        </p:nvSpPr>
        <p:spPr bwMode="auto">
          <a:xfrm>
            <a:off x="384175" y="4900254"/>
            <a:ext cx="5413011" cy="868722"/>
          </a:xfrm>
        </p:spPr>
        <p:txBody>
          <a:bodyPr/>
          <a:lstStyle>
            <a:lvl1pPr marL="0" indent="0">
              <a:spcAft>
                <a:spcPts val="0"/>
              </a:spcAft>
              <a:buNone/>
              <a:defRPr sz="1800"/>
            </a:lvl1pPr>
          </a:lstStyle>
          <a:p>
            <a:pPr lvl="0">
              <a:defRPr/>
            </a:pPr>
            <a:r>
              <a:rPr lang="en-US"/>
              <a:t>Caption</a:t>
            </a:r>
            <a:endParaRPr/>
          </a:p>
        </p:txBody>
      </p:sp>
      <p:sp>
        <p:nvSpPr>
          <p:cNvPr id="1361869979" name="Textplatzhalter 10"/>
          <p:cNvSpPr>
            <a:spLocks noGrp="1"/>
          </p:cNvSpPr>
          <p:nvPr>
            <p:ph type="body" sz="quarter" idx="17" hasCustomPrompt="1"/>
          </p:nvPr>
        </p:nvSpPr>
        <p:spPr bwMode="auto">
          <a:xfrm>
            <a:off x="358774" y="938786"/>
            <a:ext cx="11449049" cy="509994"/>
          </a:xfrm>
        </p:spPr>
        <p:txBody>
          <a:bodyPr/>
          <a:lstStyle>
            <a:lvl1pPr marL="0" indent="0">
              <a:lnSpc>
                <a:spcPct val="113999"/>
              </a:lnSpc>
              <a:spcAft>
                <a:spcPts val="0"/>
              </a:spcAft>
              <a:buNone/>
              <a:defRPr sz="1800" b="1">
                <a:solidFill>
                  <a:schemeClr val="tx2"/>
                </a:solidFill>
              </a:defRPr>
            </a:lvl1pPr>
          </a:lstStyle>
          <a:p>
            <a:pPr lvl="0">
              <a:defRPr/>
            </a:pPr>
            <a:r>
              <a:rPr lang="en-US"/>
              <a:t>Subline</a:t>
            </a:r>
            <a:endParaRPr/>
          </a:p>
        </p:txBody>
      </p:sp>
      <p:sp>
        <p:nvSpPr>
          <p:cNvPr id="653709223" name="Foliennummernplatzhalter 2"/>
          <p:cNvSpPr>
            <a:spLocks noGrp="1"/>
          </p:cNvSpPr>
          <p:nvPr>
            <p:ph type="sldNum" sz="quarter" idx="18"/>
          </p:nvPr>
        </p:nvSpPr>
        <p:spPr bwMode="auto"/>
        <p:txBody>
          <a:bodyPr/>
          <a:lstStyle/>
          <a:p>
            <a:pPr>
              <a:defRPr/>
            </a:pPr>
            <a:r>
              <a:rPr lang="en-US"/>
              <a:t>Page </a:t>
            </a:r>
            <a:fld id="{A52F4D17-1AD6-42D9-B93A-EB002C62F438}" type="slidenum">
              <a:rPr lang="en-US"/>
              <a:t>‹#›</a:t>
            </a:fld>
            <a:endParaRPr lang="en-US"/>
          </a:p>
        </p:txBody>
      </p:sp>
      <p:sp>
        <p:nvSpPr>
          <p:cNvPr id="1278121821" name="Inhaltsplatzhalter 5"/>
          <p:cNvSpPr>
            <a:spLocks noGrp="1"/>
          </p:cNvSpPr>
          <p:nvPr>
            <p:ph sz="quarter" idx="19" hasCustomPrompt="1"/>
          </p:nvPr>
        </p:nvSpPr>
        <p:spPr bwMode="auto">
          <a:xfrm>
            <a:off x="371475" y="1628775"/>
            <a:ext cx="5446713" cy="3168649"/>
          </a:xfrm>
          <a:prstGeom prst="rect">
            <a:avLst/>
          </a:prstGeom>
          <a:solidFill>
            <a:schemeClr val="bg2"/>
          </a:solidFill>
        </p:spPr>
        <p:txBody>
          <a:bodyPr/>
          <a:lstStyle>
            <a:lvl1pPr marL="0" indent="0">
              <a:buNone/>
              <a:defRPr/>
            </a:lvl1pPr>
            <a:lvl2pPr marL="215899" indent="0">
              <a:buNone/>
              <a:defRPr/>
            </a:lvl2pPr>
            <a:lvl3pPr marL="450850" indent="0">
              <a:buNone/>
              <a:defRPr/>
            </a:lvl3pPr>
            <a:lvl4pPr marL="679450" indent="0">
              <a:buNone/>
              <a:defRPr/>
            </a:lvl4pPr>
            <a:lvl5pPr marL="901700" indent="0">
              <a:buNone/>
              <a:defRPr/>
            </a:lvl5pPr>
          </a:lstStyle>
          <a:p>
            <a:pPr lvl="0">
              <a:defRPr/>
            </a:pPr>
            <a:r>
              <a:rPr lang="de-DE"/>
              <a:t>Content</a:t>
            </a:r>
            <a:endParaRPr/>
          </a:p>
        </p:txBody>
      </p:sp>
      <p:sp>
        <p:nvSpPr>
          <p:cNvPr id="1843829393" name="Textplatzhalter 7"/>
          <p:cNvSpPr>
            <a:spLocks noGrp="1"/>
          </p:cNvSpPr>
          <p:nvPr>
            <p:ph type="body" sz="quarter" idx="20" hasCustomPrompt="1"/>
          </p:nvPr>
        </p:nvSpPr>
        <p:spPr bwMode="auto">
          <a:xfrm>
            <a:off x="6383338" y="1628775"/>
            <a:ext cx="5424487" cy="4140200"/>
          </a:xfrm>
        </p:spPr>
        <p:txBody>
          <a:bodyPr/>
          <a:lstStyle>
            <a:lvl1pPr marL="0" indent="0">
              <a:buNone/>
              <a:defRPr sz="2000"/>
            </a:lvl1pPr>
            <a:lvl2pPr marL="215899" indent="0">
              <a:buNone/>
              <a:defRPr/>
            </a:lvl2pPr>
            <a:lvl3pPr marL="450850" indent="0">
              <a:buNone/>
              <a:defRPr/>
            </a:lvl3pPr>
            <a:lvl4pPr marL="679450" indent="0">
              <a:buNone/>
              <a:defRPr/>
            </a:lvl4pPr>
            <a:lvl5pPr marL="901700" indent="0">
              <a:buNone/>
              <a:defRPr/>
            </a:lvl5pPr>
          </a:lstStyle>
          <a:p>
            <a:pPr lvl="0">
              <a:defRPr/>
            </a:pPr>
            <a:r>
              <a:rPr lang="de-DE"/>
              <a:t>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Donec pede justo, fringilla vel, aliquet nec, vulputate eget, arcu.</a:t>
            </a:r>
            <a:endParaRPr/>
          </a:p>
        </p:txBody>
      </p:sp>
    </p:spTree>
    <p:extLst>
      <p:ext uri="{BB962C8B-B14F-4D97-AF65-F5344CB8AC3E}">
        <p14:creationId xmlns:p14="http://schemas.microsoft.com/office/powerpoint/2010/main" val="5753685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PhAnim="0" preserve="1" userDrawn="1">
  <p:cSld name="05_Title 1 Content left / 1 Text right - T1">
    <p:spTree>
      <p:nvGrpSpPr>
        <p:cNvPr id="1" name=""/>
        <p:cNvGrpSpPr/>
        <p:nvPr/>
      </p:nvGrpSpPr>
      <p:grpSpPr bwMode="auto">
        <a:xfrm>
          <a:off x="0" y="0"/>
          <a:ext cx="0" cy="0"/>
          <a:chOff x="0" y="0"/>
          <a:chExt cx="0" cy="0"/>
        </a:xfrm>
      </p:grpSpPr>
      <p:sp>
        <p:nvSpPr>
          <p:cNvPr id="400992029" name="Title 1"/>
          <p:cNvSpPr>
            <a:spLocks noGrp="1"/>
          </p:cNvSpPr>
          <p:nvPr>
            <p:ph type="title" hasCustomPrompt="1"/>
          </p:nvPr>
        </p:nvSpPr>
        <p:spPr bwMode="auto">
          <a:xfrm>
            <a:off x="360000" y="324000"/>
            <a:ext cx="10128488" cy="1124780"/>
          </a:xfrm>
        </p:spPr>
        <p:txBody>
          <a:bodyPr/>
          <a:lstStyle>
            <a:lvl1pPr>
              <a:defRPr spc="0">
                <a:solidFill>
                  <a:schemeClr val="tx2"/>
                </a:solidFill>
              </a:defRPr>
            </a:lvl1pPr>
          </a:lstStyle>
          <a:p>
            <a:pPr>
              <a:defRPr/>
            </a:pPr>
            <a:r>
              <a:rPr lang="en-US"/>
              <a:t>Edit title master format by clicking</a:t>
            </a:r>
            <a:endParaRPr/>
          </a:p>
        </p:txBody>
      </p:sp>
      <p:sp>
        <p:nvSpPr>
          <p:cNvPr id="1363731016" name="Textplatzhalter 3"/>
          <p:cNvSpPr>
            <a:spLocks noGrp="1"/>
          </p:cNvSpPr>
          <p:nvPr>
            <p:ph type="body" sz="quarter" idx="14" hasCustomPrompt="1"/>
          </p:nvPr>
        </p:nvSpPr>
        <p:spPr bwMode="auto">
          <a:xfrm>
            <a:off x="384175" y="4900254"/>
            <a:ext cx="5413011" cy="868722"/>
          </a:xfrm>
        </p:spPr>
        <p:txBody>
          <a:bodyPr/>
          <a:lstStyle>
            <a:lvl1pPr marL="0" indent="0">
              <a:spcAft>
                <a:spcPts val="0"/>
              </a:spcAft>
              <a:buNone/>
              <a:defRPr sz="1800"/>
            </a:lvl1pPr>
          </a:lstStyle>
          <a:p>
            <a:pPr lvl="0">
              <a:defRPr/>
            </a:pPr>
            <a:r>
              <a:rPr lang="en-US"/>
              <a:t>Caption</a:t>
            </a:r>
            <a:endParaRPr/>
          </a:p>
        </p:txBody>
      </p:sp>
      <p:sp>
        <p:nvSpPr>
          <p:cNvPr id="1989299193" name="Textplatzhalter 10"/>
          <p:cNvSpPr>
            <a:spLocks noGrp="1"/>
          </p:cNvSpPr>
          <p:nvPr>
            <p:ph type="body" sz="quarter" idx="17" hasCustomPrompt="1"/>
          </p:nvPr>
        </p:nvSpPr>
        <p:spPr bwMode="auto">
          <a:xfrm>
            <a:off x="358775" y="938786"/>
            <a:ext cx="10128488" cy="509994"/>
          </a:xfrm>
        </p:spPr>
        <p:txBody>
          <a:bodyPr/>
          <a:lstStyle>
            <a:lvl1pPr marL="0" indent="0">
              <a:lnSpc>
                <a:spcPct val="113999"/>
              </a:lnSpc>
              <a:spcAft>
                <a:spcPts val="0"/>
              </a:spcAft>
              <a:buNone/>
              <a:defRPr sz="1800" b="1">
                <a:solidFill>
                  <a:schemeClr val="tx2"/>
                </a:solidFill>
              </a:defRPr>
            </a:lvl1pPr>
          </a:lstStyle>
          <a:p>
            <a:pPr lvl="0">
              <a:defRPr/>
            </a:pPr>
            <a:r>
              <a:rPr lang="en-US"/>
              <a:t>Subline</a:t>
            </a:r>
            <a:endParaRPr/>
          </a:p>
        </p:txBody>
      </p:sp>
      <p:sp>
        <p:nvSpPr>
          <p:cNvPr id="2025966390" name="Foliennummernplatzhalter 2"/>
          <p:cNvSpPr>
            <a:spLocks noGrp="1"/>
          </p:cNvSpPr>
          <p:nvPr>
            <p:ph type="sldNum" sz="quarter" idx="18"/>
          </p:nvPr>
        </p:nvSpPr>
        <p:spPr bwMode="auto"/>
        <p:txBody>
          <a:bodyPr/>
          <a:lstStyle/>
          <a:p>
            <a:pPr>
              <a:defRPr/>
            </a:pPr>
            <a:r>
              <a:rPr lang="en-US"/>
              <a:t>Page </a:t>
            </a:r>
            <a:fld id="{A52F4D17-1AD6-42D9-B93A-EB002C62F438}" type="slidenum">
              <a:rPr lang="en-US"/>
              <a:t>‹#›</a:t>
            </a:fld>
            <a:endParaRPr lang="en-US"/>
          </a:p>
        </p:txBody>
      </p:sp>
      <p:sp>
        <p:nvSpPr>
          <p:cNvPr id="98798757" name="Inhaltsplatzhalter 5"/>
          <p:cNvSpPr>
            <a:spLocks noGrp="1"/>
          </p:cNvSpPr>
          <p:nvPr>
            <p:ph sz="quarter" idx="19" hasCustomPrompt="1"/>
          </p:nvPr>
        </p:nvSpPr>
        <p:spPr bwMode="auto">
          <a:xfrm>
            <a:off x="371475" y="1628775"/>
            <a:ext cx="5446713" cy="3168649"/>
          </a:xfrm>
          <a:prstGeom prst="rect">
            <a:avLst/>
          </a:prstGeom>
          <a:solidFill>
            <a:schemeClr val="bg2"/>
          </a:solidFill>
        </p:spPr>
        <p:txBody>
          <a:bodyPr/>
          <a:lstStyle>
            <a:lvl1pPr marL="0" indent="0">
              <a:buNone/>
              <a:defRPr/>
            </a:lvl1pPr>
            <a:lvl2pPr marL="215899" indent="0">
              <a:buNone/>
              <a:defRPr/>
            </a:lvl2pPr>
            <a:lvl3pPr marL="450850" indent="0">
              <a:buNone/>
              <a:defRPr/>
            </a:lvl3pPr>
            <a:lvl4pPr marL="679450" indent="0">
              <a:buNone/>
              <a:defRPr/>
            </a:lvl4pPr>
            <a:lvl5pPr marL="901700" indent="0">
              <a:buNone/>
              <a:defRPr/>
            </a:lvl5pPr>
          </a:lstStyle>
          <a:p>
            <a:pPr lvl="0">
              <a:defRPr/>
            </a:pPr>
            <a:r>
              <a:rPr lang="de-DE"/>
              <a:t>Content</a:t>
            </a:r>
            <a:endParaRPr/>
          </a:p>
        </p:txBody>
      </p:sp>
      <p:sp>
        <p:nvSpPr>
          <p:cNvPr id="232479290" name="Textplatzhalter 7"/>
          <p:cNvSpPr>
            <a:spLocks noGrp="1"/>
          </p:cNvSpPr>
          <p:nvPr>
            <p:ph type="body" sz="quarter" idx="20" hasCustomPrompt="1"/>
          </p:nvPr>
        </p:nvSpPr>
        <p:spPr bwMode="auto">
          <a:xfrm>
            <a:off x="6383338" y="1628775"/>
            <a:ext cx="5424487" cy="4140200"/>
          </a:xfrm>
        </p:spPr>
        <p:txBody>
          <a:bodyPr/>
          <a:lstStyle>
            <a:lvl1pPr marL="0" indent="0">
              <a:buNone/>
              <a:defRPr sz="2000"/>
            </a:lvl1pPr>
            <a:lvl2pPr marL="215899" indent="0">
              <a:buNone/>
              <a:defRPr/>
            </a:lvl2pPr>
            <a:lvl3pPr marL="450850" indent="0">
              <a:buNone/>
              <a:defRPr/>
            </a:lvl3pPr>
            <a:lvl4pPr marL="679450" indent="0">
              <a:buNone/>
              <a:defRPr/>
            </a:lvl4pPr>
            <a:lvl5pPr marL="901700" indent="0">
              <a:buNone/>
              <a:defRPr/>
            </a:lvl5pPr>
          </a:lstStyle>
          <a:p>
            <a:pPr lvl="0">
              <a:defRPr/>
            </a:pPr>
            <a:r>
              <a:rPr lang="de-DE"/>
              <a:t>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Donec pede justo, fringilla vel, aliquet nec, vulputate eget, arcu.</a:t>
            </a:r>
            <a:endParaRPr/>
          </a:p>
        </p:txBody>
      </p:sp>
      <p:pic>
        <p:nvPicPr>
          <p:cNvPr id="918335116" name="Grafik 6" descr="Ein Bild, das Design, Grafiken, Screenshot, Schrift enthält.&#10;&#10;Automatisch generierte Beschreibung"/>
          <p:cNvPicPr>
            <a:picLocks noChangeAspect="1"/>
          </p:cNvPicPr>
          <p:nvPr userDrawn="1"/>
        </p:nvPicPr>
        <p:blipFill>
          <a:blip r:embed="rId2"/>
          <a:stretch/>
        </p:blipFill>
        <p:spPr bwMode="auto">
          <a:xfrm>
            <a:off x="10880594" y="441325"/>
            <a:ext cx="944861" cy="944861"/>
          </a:xfrm>
          <a:prstGeom prst="rect">
            <a:avLst/>
          </a:prstGeom>
        </p:spPr>
      </p:pic>
    </p:spTree>
    <p:extLst>
      <p:ext uri="{BB962C8B-B14F-4D97-AF65-F5344CB8AC3E}">
        <p14:creationId xmlns:p14="http://schemas.microsoft.com/office/powerpoint/2010/main" val="22492092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PhAnim="0" preserve="1" userDrawn="1">
  <p:cSld name="6_Title 1 Content left / 1 Text right - T7">
    <p:spTree>
      <p:nvGrpSpPr>
        <p:cNvPr id="1" name=""/>
        <p:cNvGrpSpPr/>
        <p:nvPr/>
      </p:nvGrpSpPr>
      <p:grpSpPr bwMode="auto">
        <a:xfrm>
          <a:off x="0" y="0"/>
          <a:ext cx="0" cy="0"/>
          <a:chOff x="0" y="0"/>
          <a:chExt cx="0" cy="0"/>
        </a:xfrm>
      </p:grpSpPr>
      <p:sp>
        <p:nvSpPr>
          <p:cNvPr id="266113988" name="Title 1"/>
          <p:cNvSpPr>
            <a:spLocks noGrp="1"/>
          </p:cNvSpPr>
          <p:nvPr>
            <p:ph type="title" hasCustomPrompt="1"/>
          </p:nvPr>
        </p:nvSpPr>
        <p:spPr bwMode="auto">
          <a:xfrm>
            <a:off x="360000" y="324000"/>
            <a:ext cx="10128488" cy="1124780"/>
          </a:xfrm>
        </p:spPr>
        <p:txBody>
          <a:bodyPr/>
          <a:lstStyle>
            <a:lvl1pPr>
              <a:defRPr spc="0">
                <a:solidFill>
                  <a:schemeClr val="tx2"/>
                </a:solidFill>
              </a:defRPr>
            </a:lvl1pPr>
          </a:lstStyle>
          <a:p>
            <a:pPr>
              <a:defRPr/>
            </a:pPr>
            <a:r>
              <a:rPr lang="en-US"/>
              <a:t>Edit title master format by clicking</a:t>
            </a:r>
            <a:endParaRPr/>
          </a:p>
        </p:txBody>
      </p:sp>
      <p:sp>
        <p:nvSpPr>
          <p:cNvPr id="821113162" name="Textplatzhalter 3"/>
          <p:cNvSpPr>
            <a:spLocks noGrp="1"/>
          </p:cNvSpPr>
          <p:nvPr>
            <p:ph type="body" sz="quarter" idx="14" hasCustomPrompt="1"/>
          </p:nvPr>
        </p:nvSpPr>
        <p:spPr bwMode="auto">
          <a:xfrm>
            <a:off x="384175" y="4900254"/>
            <a:ext cx="5413011" cy="868722"/>
          </a:xfrm>
        </p:spPr>
        <p:txBody>
          <a:bodyPr/>
          <a:lstStyle>
            <a:lvl1pPr marL="0" indent="0">
              <a:spcAft>
                <a:spcPts val="0"/>
              </a:spcAft>
              <a:buNone/>
              <a:defRPr sz="1800"/>
            </a:lvl1pPr>
          </a:lstStyle>
          <a:p>
            <a:pPr lvl="0">
              <a:defRPr/>
            </a:pPr>
            <a:r>
              <a:rPr lang="en-US"/>
              <a:t>Caption</a:t>
            </a:r>
            <a:endParaRPr/>
          </a:p>
        </p:txBody>
      </p:sp>
      <p:sp>
        <p:nvSpPr>
          <p:cNvPr id="10310041" name="Textplatzhalter 10"/>
          <p:cNvSpPr>
            <a:spLocks noGrp="1"/>
          </p:cNvSpPr>
          <p:nvPr>
            <p:ph type="body" sz="quarter" idx="17" hasCustomPrompt="1"/>
          </p:nvPr>
        </p:nvSpPr>
        <p:spPr bwMode="auto">
          <a:xfrm>
            <a:off x="358775" y="938786"/>
            <a:ext cx="10128488" cy="509994"/>
          </a:xfrm>
        </p:spPr>
        <p:txBody>
          <a:bodyPr/>
          <a:lstStyle>
            <a:lvl1pPr marL="0" indent="0">
              <a:lnSpc>
                <a:spcPct val="113999"/>
              </a:lnSpc>
              <a:spcAft>
                <a:spcPts val="0"/>
              </a:spcAft>
              <a:buNone/>
              <a:defRPr sz="1800" b="1">
                <a:solidFill>
                  <a:schemeClr val="tx2"/>
                </a:solidFill>
              </a:defRPr>
            </a:lvl1pPr>
          </a:lstStyle>
          <a:p>
            <a:pPr lvl="0">
              <a:defRPr/>
            </a:pPr>
            <a:r>
              <a:rPr lang="en-US"/>
              <a:t>Subline</a:t>
            </a:r>
            <a:endParaRPr/>
          </a:p>
        </p:txBody>
      </p:sp>
      <p:sp>
        <p:nvSpPr>
          <p:cNvPr id="1084730589" name="Foliennummernplatzhalter 2"/>
          <p:cNvSpPr>
            <a:spLocks noGrp="1"/>
          </p:cNvSpPr>
          <p:nvPr>
            <p:ph type="sldNum" sz="quarter" idx="18"/>
          </p:nvPr>
        </p:nvSpPr>
        <p:spPr bwMode="auto"/>
        <p:txBody>
          <a:bodyPr/>
          <a:lstStyle/>
          <a:p>
            <a:pPr>
              <a:defRPr/>
            </a:pPr>
            <a:r>
              <a:rPr lang="en-US"/>
              <a:t>Page </a:t>
            </a:r>
            <a:fld id="{A52F4D17-1AD6-42D9-B93A-EB002C62F438}" type="slidenum">
              <a:rPr lang="en-US"/>
              <a:t>‹#›</a:t>
            </a:fld>
            <a:endParaRPr lang="en-US"/>
          </a:p>
        </p:txBody>
      </p:sp>
      <p:sp>
        <p:nvSpPr>
          <p:cNvPr id="1069526941" name="Inhaltsplatzhalter 5"/>
          <p:cNvSpPr>
            <a:spLocks noGrp="1"/>
          </p:cNvSpPr>
          <p:nvPr>
            <p:ph sz="quarter" idx="19" hasCustomPrompt="1"/>
          </p:nvPr>
        </p:nvSpPr>
        <p:spPr bwMode="auto">
          <a:xfrm>
            <a:off x="371475" y="1628775"/>
            <a:ext cx="5446713" cy="3168649"/>
          </a:xfrm>
          <a:prstGeom prst="rect">
            <a:avLst/>
          </a:prstGeom>
          <a:solidFill>
            <a:schemeClr val="bg2"/>
          </a:solidFill>
        </p:spPr>
        <p:txBody>
          <a:bodyPr/>
          <a:lstStyle>
            <a:lvl1pPr marL="0" indent="0">
              <a:buNone/>
              <a:defRPr/>
            </a:lvl1pPr>
            <a:lvl2pPr marL="215899" indent="0">
              <a:buNone/>
              <a:defRPr/>
            </a:lvl2pPr>
            <a:lvl3pPr marL="450850" indent="0">
              <a:buNone/>
              <a:defRPr/>
            </a:lvl3pPr>
            <a:lvl4pPr marL="679450" indent="0">
              <a:buNone/>
              <a:defRPr/>
            </a:lvl4pPr>
            <a:lvl5pPr marL="901700" indent="0">
              <a:buNone/>
              <a:defRPr/>
            </a:lvl5pPr>
          </a:lstStyle>
          <a:p>
            <a:pPr lvl="0">
              <a:defRPr/>
            </a:pPr>
            <a:r>
              <a:rPr lang="de-DE"/>
              <a:t>Content</a:t>
            </a:r>
            <a:endParaRPr/>
          </a:p>
        </p:txBody>
      </p:sp>
      <p:sp>
        <p:nvSpPr>
          <p:cNvPr id="1586735539" name="Textplatzhalter 7"/>
          <p:cNvSpPr>
            <a:spLocks noGrp="1"/>
          </p:cNvSpPr>
          <p:nvPr>
            <p:ph type="body" sz="quarter" idx="20" hasCustomPrompt="1"/>
          </p:nvPr>
        </p:nvSpPr>
        <p:spPr bwMode="auto">
          <a:xfrm>
            <a:off x="6383338" y="1628775"/>
            <a:ext cx="5424487" cy="4140200"/>
          </a:xfrm>
        </p:spPr>
        <p:txBody>
          <a:bodyPr/>
          <a:lstStyle>
            <a:lvl1pPr marL="0" indent="0">
              <a:buNone/>
              <a:defRPr sz="2000"/>
            </a:lvl1pPr>
            <a:lvl2pPr marL="215899" indent="0">
              <a:buNone/>
              <a:defRPr/>
            </a:lvl2pPr>
            <a:lvl3pPr marL="450850" indent="0">
              <a:buNone/>
              <a:defRPr/>
            </a:lvl3pPr>
            <a:lvl4pPr marL="679450" indent="0">
              <a:buNone/>
              <a:defRPr/>
            </a:lvl4pPr>
            <a:lvl5pPr marL="901700" indent="0">
              <a:buNone/>
              <a:defRPr/>
            </a:lvl5pPr>
          </a:lstStyle>
          <a:p>
            <a:pPr lvl="0">
              <a:defRPr/>
            </a:pPr>
            <a:r>
              <a:rPr lang="de-DE"/>
              <a:t>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Donec pede justo, fringilla vel, aliquet nec, vulputate eget, arcu.</a:t>
            </a:r>
            <a:endParaRPr/>
          </a:p>
        </p:txBody>
      </p:sp>
      <p:pic>
        <p:nvPicPr>
          <p:cNvPr id="1495822730" name="Grafik 4"/>
          <p:cNvPicPr>
            <a:picLocks noChangeAspect="1"/>
          </p:cNvPicPr>
          <p:nvPr userDrawn="1"/>
        </p:nvPicPr>
        <p:blipFill>
          <a:blip r:embed="rId2"/>
          <a:stretch/>
        </p:blipFill>
        <p:spPr bwMode="auto">
          <a:xfrm>
            <a:off x="10880594" y="441325"/>
            <a:ext cx="944861" cy="944861"/>
          </a:xfrm>
          <a:prstGeom prst="rect">
            <a:avLst/>
          </a:prstGeom>
        </p:spPr>
      </p:pic>
    </p:spTree>
    <p:extLst>
      <p:ext uri="{BB962C8B-B14F-4D97-AF65-F5344CB8AC3E}">
        <p14:creationId xmlns:p14="http://schemas.microsoft.com/office/powerpoint/2010/main" val="5270309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PhAnim="0" preserve="1" userDrawn="1">
  <p:cSld name="06_Title and 1 Text left / 1 Content right">
    <p:spTree>
      <p:nvGrpSpPr>
        <p:cNvPr id="1" name=""/>
        <p:cNvGrpSpPr/>
        <p:nvPr/>
      </p:nvGrpSpPr>
      <p:grpSpPr bwMode="auto">
        <a:xfrm>
          <a:off x="0" y="0"/>
          <a:ext cx="0" cy="0"/>
          <a:chOff x="0" y="0"/>
          <a:chExt cx="0" cy="0"/>
        </a:xfrm>
      </p:grpSpPr>
      <p:sp>
        <p:nvSpPr>
          <p:cNvPr id="1417639395" name="Title 1"/>
          <p:cNvSpPr>
            <a:spLocks noGrp="1"/>
          </p:cNvSpPr>
          <p:nvPr>
            <p:ph type="title" hasCustomPrompt="1"/>
          </p:nvPr>
        </p:nvSpPr>
        <p:spPr bwMode="auto">
          <a:xfrm>
            <a:off x="360000" y="324000"/>
            <a:ext cx="11449049" cy="1124780"/>
          </a:xfrm>
        </p:spPr>
        <p:txBody>
          <a:bodyPr/>
          <a:lstStyle>
            <a:lvl1pPr>
              <a:defRPr spc="0">
                <a:solidFill>
                  <a:schemeClr val="tx2"/>
                </a:solidFill>
              </a:defRPr>
            </a:lvl1pPr>
          </a:lstStyle>
          <a:p>
            <a:pPr>
              <a:defRPr/>
            </a:pPr>
            <a:r>
              <a:rPr lang="en-US"/>
              <a:t>Edit title master format by clicking</a:t>
            </a:r>
            <a:endParaRPr/>
          </a:p>
        </p:txBody>
      </p:sp>
      <p:sp>
        <p:nvSpPr>
          <p:cNvPr id="1851440536" name="Textplatzhalter 3"/>
          <p:cNvSpPr>
            <a:spLocks noGrp="1"/>
          </p:cNvSpPr>
          <p:nvPr>
            <p:ph type="body" sz="quarter" idx="14" hasCustomPrompt="1"/>
          </p:nvPr>
        </p:nvSpPr>
        <p:spPr bwMode="auto">
          <a:xfrm>
            <a:off x="6384564" y="4900254"/>
            <a:ext cx="5423260" cy="868722"/>
          </a:xfrm>
        </p:spPr>
        <p:txBody>
          <a:bodyPr/>
          <a:lstStyle>
            <a:lvl1pPr marL="0" indent="0">
              <a:spcAft>
                <a:spcPts val="0"/>
              </a:spcAft>
              <a:buNone/>
              <a:defRPr sz="1800"/>
            </a:lvl1pPr>
          </a:lstStyle>
          <a:p>
            <a:pPr lvl="0">
              <a:defRPr/>
            </a:pPr>
            <a:r>
              <a:rPr lang="en-US"/>
              <a:t>Caption</a:t>
            </a:r>
            <a:endParaRPr/>
          </a:p>
        </p:txBody>
      </p:sp>
      <p:sp>
        <p:nvSpPr>
          <p:cNvPr id="1196090523" name="Textplatzhalter 10"/>
          <p:cNvSpPr>
            <a:spLocks noGrp="1"/>
          </p:cNvSpPr>
          <p:nvPr>
            <p:ph type="body" sz="quarter" idx="17" hasCustomPrompt="1"/>
          </p:nvPr>
        </p:nvSpPr>
        <p:spPr bwMode="auto">
          <a:xfrm>
            <a:off x="358774" y="938786"/>
            <a:ext cx="11449049" cy="509994"/>
          </a:xfrm>
        </p:spPr>
        <p:txBody>
          <a:bodyPr/>
          <a:lstStyle>
            <a:lvl1pPr marL="0" indent="0">
              <a:lnSpc>
                <a:spcPct val="113999"/>
              </a:lnSpc>
              <a:spcAft>
                <a:spcPts val="0"/>
              </a:spcAft>
              <a:buNone/>
              <a:defRPr sz="1800" b="1">
                <a:solidFill>
                  <a:schemeClr val="tx2"/>
                </a:solidFill>
              </a:defRPr>
            </a:lvl1pPr>
          </a:lstStyle>
          <a:p>
            <a:pPr lvl="0">
              <a:defRPr/>
            </a:pPr>
            <a:r>
              <a:rPr lang="en-US"/>
              <a:t>Subline</a:t>
            </a:r>
            <a:endParaRPr/>
          </a:p>
        </p:txBody>
      </p:sp>
      <p:sp>
        <p:nvSpPr>
          <p:cNvPr id="958391079" name="Foliennummernplatzhalter 2"/>
          <p:cNvSpPr>
            <a:spLocks noGrp="1"/>
          </p:cNvSpPr>
          <p:nvPr>
            <p:ph type="sldNum" sz="quarter" idx="18"/>
          </p:nvPr>
        </p:nvSpPr>
        <p:spPr bwMode="auto"/>
        <p:txBody>
          <a:bodyPr/>
          <a:lstStyle/>
          <a:p>
            <a:pPr>
              <a:defRPr/>
            </a:pPr>
            <a:r>
              <a:rPr lang="en-US"/>
              <a:t>Page </a:t>
            </a:r>
            <a:fld id="{A52F4D17-1AD6-42D9-B93A-EB002C62F438}" type="slidenum">
              <a:rPr lang="en-US"/>
              <a:t>‹#›</a:t>
            </a:fld>
            <a:endParaRPr lang="en-US"/>
          </a:p>
        </p:txBody>
      </p:sp>
      <p:sp>
        <p:nvSpPr>
          <p:cNvPr id="430604290" name="Inhaltsplatzhalter 5"/>
          <p:cNvSpPr>
            <a:spLocks noGrp="1"/>
          </p:cNvSpPr>
          <p:nvPr>
            <p:ph sz="quarter" idx="19" hasCustomPrompt="1"/>
          </p:nvPr>
        </p:nvSpPr>
        <p:spPr bwMode="auto">
          <a:xfrm>
            <a:off x="6383338" y="1628775"/>
            <a:ext cx="5424485" cy="3168649"/>
          </a:xfrm>
          <a:prstGeom prst="rect">
            <a:avLst/>
          </a:prstGeom>
          <a:solidFill>
            <a:schemeClr val="bg2"/>
          </a:solidFill>
        </p:spPr>
        <p:txBody>
          <a:bodyPr/>
          <a:lstStyle>
            <a:lvl1pPr marL="0" indent="0">
              <a:buNone/>
              <a:defRPr/>
            </a:lvl1pPr>
            <a:lvl2pPr marL="215899" indent="0">
              <a:buNone/>
              <a:defRPr/>
            </a:lvl2pPr>
            <a:lvl3pPr marL="450850" indent="0">
              <a:buNone/>
              <a:defRPr/>
            </a:lvl3pPr>
            <a:lvl4pPr marL="679450" indent="0">
              <a:buNone/>
              <a:defRPr/>
            </a:lvl4pPr>
            <a:lvl5pPr marL="901700" indent="0">
              <a:buNone/>
              <a:defRPr/>
            </a:lvl5pPr>
          </a:lstStyle>
          <a:p>
            <a:pPr lvl="0">
              <a:defRPr/>
            </a:pPr>
            <a:r>
              <a:rPr lang="de-DE"/>
              <a:t>Content</a:t>
            </a:r>
            <a:endParaRPr/>
          </a:p>
        </p:txBody>
      </p:sp>
      <p:sp>
        <p:nvSpPr>
          <p:cNvPr id="559629998" name="Textplatzhalter 7"/>
          <p:cNvSpPr>
            <a:spLocks noGrp="1"/>
          </p:cNvSpPr>
          <p:nvPr>
            <p:ph type="body" sz="quarter" idx="20" hasCustomPrompt="1"/>
          </p:nvPr>
        </p:nvSpPr>
        <p:spPr bwMode="auto">
          <a:xfrm>
            <a:off x="371475" y="1628776"/>
            <a:ext cx="5424487" cy="4140200"/>
          </a:xfrm>
        </p:spPr>
        <p:txBody>
          <a:bodyPr/>
          <a:lstStyle>
            <a:lvl1pPr marL="0" indent="0">
              <a:buNone/>
              <a:defRPr sz="2000"/>
            </a:lvl1pPr>
            <a:lvl2pPr marL="215899" indent="0">
              <a:buNone/>
              <a:defRPr/>
            </a:lvl2pPr>
            <a:lvl3pPr marL="450850" indent="0">
              <a:buNone/>
              <a:defRPr/>
            </a:lvl3pPr>
            <a:lvl4pPr marL="679450" indent="0">
              <a:buNone/>
              <a:defRPr/>
            </a:lvl4pPr>
            <a:lvl5pPr marL="901700" indent="0">
              <a:buNone/>
              <a:defRPr/>
            </a:lvl5pPr>
          </a:lstStyle>
          <a:p>
            <a:pPr lvl="0">
              <a:defRPr/>
            </a:pPr>
            <a:r>
              <a:rPr lang="de-DE"/>
              <a:t>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Donec pede justo, fringilla vel, aliquet nec, vulputate eget, arcu.</a:t>
            </a:r>
            <a:endParaRPr/>
          </a:p>
        </p:txBody>
      </p:sp>
    </p:spTree>
    <p:extLst>
      <p:ext uri="{BB962C8B-B14F-4D97-AF65-F5344CB8AC3E}">
        <p14:creationId xmlns:p14="http://schemas.microsoft.com/office/powerpoint/2010/main" val="30809721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PhAnim="0" preserve="1" userDrawn="1">
  <p:cSld name="06_Title and 1 Text left / 1 Content right - T1">
    <p:spTree>
      <p:nvGrpSpPr>
        <p:cNvPr id="1" name=""/>
        <p:cNvGrpSpPr/>
        <p:nvPr/>
      </p:nvGrpSpPr>
      <p:grpSpPr bwMode="auto">
        <a:xfrm>
          <a:off x="0" y="0"/>
          <a:ext cx="0" cy="0"/>
          <a:chOff x="0" y="0"/>
          <a:chExt cx="0" cy="0"/>
        </a:xfrm>
      </p:grpSpPr>
      <p:sp>
        <p:nvSpPr>
          <p:cNvPr id="400960033" name="Title 1"/>
          <p:cNvSpPr>
            <a:spLocks noGrp="1"/>
          </p:cNvSpPr>
          <p:nvPr>
            <p:ph type="title" hasCustomPrompt="1"/>
          </p:nvPr>
        </p:nvSpPr>
        <p:spPr bwMode="auto">
          <a:xfrm>
            <a:off x="360000" y="324000"/>
            <a:ext cx="10272504" cy="1124780"/>
          </a:xfrm>
        </p:spPr>
        <p:txBody>
          <a:bodyPr/>
          <a:lstStyle>
            <a:lvl1pPr>
              <a:defRPr spc="0">
                <a:solidFill>
                  <a:schemeClr val="tx2"/>
                </a:solidFill>
              </a:defRPr>
            </a:lvl1pPr>
          </a:lstStyle>
          <a:p>
            <a:pPr>
              <a:defRPr/>
            </a:pPr>
            <a:r>
              <a:rPr lang="en-US"/>
              <a:t>Edit title master format by clicking</a:t>
            </a:r>
            <a:endParaRPr/>
          </a:p>
        </p:txBody>
      </p:sp>
      <p:sp>
        <p:nvSpPr>
          <p:cNvPr id="1630852226" name="Textplatzhalter 3"/>
          <p:cNvSpPr>
            <a:spLocks noGrp="1"/>
          </p:cNvSpPr>
          <p:nvPr>
            <p:ph type="body" sz="quarter" idx="14" hasCustomPrompt="1"/>
          </p:nvPr>
        </p:nvSpPr>
        <p:spPr bwMode="auto">
          <a:xfrm>
            <a:off x="6384564" y="4900254"/>
            <a:ext cx="5423260" cy="868722"/>
          </a:xfrm>
        </p:spPr>
        <p:txBody>
          <a:bodyPr/>
          <a:lstStyle>
            <a:lvl1pPr marL="0" indent="0">
              <a:spcAft>
                <a:spcPts val="0"/>
              </a:spcAft>
              <a:buNone/>
              <a:defRPr sz="1800"/>
            </a:lvl1pPr>
          </a:lstStyle>
          <a:p>
            <a:pPr lvl="0">
              <a:defRPr/>
            </a:pPr>
            <a:r>
              <a:rPr lang="en-US"/>
              <a:t>Caption</a:t>
            </a:r>
            <a:endParaRPr/>
          </a:p>
        </p:txBody>
      </p:sp>
      <p:sp>
        <p:nvSpPr>
          <p:cNvPr id="1892415270" name="Textplatzhalter 10"/>
          <p:cNvSpPr>
            <a:spLocks noGrp="1"/>
          </p:cNvSpPr>
          <p:nvPr>
            <p:ph type="body" sz="quarter" idx="17" hasCustomPrompt="1"/>
          </p:nvPr>
        </p:nvSpPr>
        <p:spPr bwMode="auto">
          <a:xfrm>
            <a:off x="358774" y="938786"/>
            <a:ext cx="10272503" cy="509994"/>
          </a:xfrm>
        </p:spPr>
        <p:txBody>
          <a:bodyPr/>
          <a:lstStyle>
            <a:lvl1pPr marL="0" indent="0">
              <a:lnSpc>
                <a:spcPct val="113999"/>
              </a:lnSpc>
              <a:spcAft>
                <a:spcPts val="0"/>
              </a:spcAft>
              <a:buNone/>
              <a:defRPr sz="1800" b="1">
                <a:solidFill>
                  <a:schemeClr val="tx2"/>
                </a:solidFill>
              </a:defRPr>
            </a:lvl1pPr>
          </a:lstStyle>
          <a:p>
            <a:pPr lvl="0">
              <a:defRPr/>
            </a:pPr>
            <a:r>
              <a:rPr lang="en-US"/>
              <a:t>Subline</a:t>
            </a:r>
            <a:endParaRPr/>
          </a:p>
        </p:txBody>
      </p:sp>
      <p:sp>
        <p:nvSpPr>
          <p:cNvPr id="176260722" name="Foliennummernplatzhalter 2"/>
          <p:cNvSpPr>
            <a:spLocks noGrp="1"/>
          </p:cNvSpPr>
          <p:nvPr>
            <p:ph type="sldNum" sz="quarter" idx="18"/>
          </p:nvPr>
        </p:nvSpPr>
        <p:spPr bwMode="auto"/>
        <p:txBody>
          <a:bodyPr/>
          <a:lstStyle/>
          <a:p>
            <a:pPr>
              <a:defRPr/>
            </a:pPr>
            <a:r>
              <a:rPr lang="en-US"/>
              <a:t>Page </a:t>
            </a:r>
            <a:fld id="{A52F4D17-1AD6-42D9-B93A-EB002C62F438}" type="slidenum">
              <a:rPr lang="en-US"/>
              <a:t>‹#›</a:t>
            </a:fld>
            <a:endParaRPr lang="en-US"/>
          </a:p>
        </p:txBody>
      </p:sp>
      <p:sp>
        <p:nvSpPr>
          <p:cNvPr id="908551913" name="Inhaltsplatzhalter 5"/>
          <p:cNvSpPr>
            <a:spLocks noGrp="1"/>
          </p:cNvSpPr>
          <p:nvPr>
            <p:ph sz="quarter" idx="19" hasCustomPrompt="1"/>
          </p:nvPr>
        </p:nvSpPr>
        <p:spPr bwMode="auto">
          <a:xfrm>
            <a:off x="6383338" y="1628775"/>
            <a:ext cx="5424485" cy="3168649"/>
          </a:xfrm>
          <a:prstGeom prst="rect">
            <a:avLst/>
          </a:prstGeom>
          <a:solidFill>
            <a:schemeClr val="bg2"/>
          </a:solidFill>
        </p:spPr>
        <p:txBody>
          <a:bodyPr/>
          <a:lstStyle>
            <a:lvl1pPr marL="0" indent="0">
              <a:buNone/>
              <a:defRPr/>
            </a:lvl1pPr>
            <a:lvl2pPr marL="215899" indent="0">
              <a:buNone/>
              <a:defRPr/>
            </a:lvl2pPr>
            <a:lvl3pPr marL="450850" indent="0">
              <a:buNone/>
              <a:defRPr/>
            </a:lvl3pPr>
            <a:lvl4pPr marL="679450" indent="0">
              <a:buNone/>
              <a:defRPr/>
            </a:lvl4pPr>
            <a:lvl5pPr marL="901700" indent="0">
              <a:buNone/>
              <a:defRPr/>
            </a:lvl5pPr>
          </a:lstStyle>
          <a:p>
            <a:pPr lvl="0">
              <a:defRPr/>
            </a:pPr>
            <a:r>
              <a:rPr lang="de-DE"/>
              <a:t>Content</a:t>
            </a:r>
            <a:endParaRPr/>
          </a:p>
        </p:txBody>
      </p:sp>
      <p:sp>
        <p:nvSpPr>
          <p:cNvPr id="240963691" name="Textplatzhalter 7"/>
          <p:cNvSpPr>
            <a:spLocks noGrp="1"/>
          </p:cNvSpPr>
          <p:nvPr>
            <p:ph type="body" sz="quarter" idx="20" hasCustomPrompt="1"/>
          </p:nvPr>
        </p:nvSpPr>
        <p:spPr bwMode="auto">
          <a:xfrm>
            <a:off x="371475" y="1628776"/>
            <a:ext cx="5424487" cy="4140200"/>
          </a:xfrm>
        </p:spPr>
        <p:txBody>
          <a:bodyPr/>
          <a:lstStyle>
            <a:lvl1pPr marL="0" indent="0">
              <a:buNone/>
              <a:defRPr sz="2000"/>
            </a:lvl1pPr>
            <a:lvl2pPr marL="215899" indent="0">
              <a:buNone/>
              <a:defRPr/>
            </a:lvl2pPr>
            <a:lvl3pPr marL="450850" indent="0">
              <a:buNone/>
              <a:defRPr/>
            </a:lvl3pPr>
            <a:lvl4pPr marL="679450" indent="0">
              <a:buNone/>
              <a:defRPr/>
            </a:lvl4pPr>
            <a:lvl5pPr marL="901700" indent="0">
              <a:buNone/>
              <a:defRPr/>
            </a:lvl5pPr>
          </a:lstStyle>
          <a:p>
            <a:pPr lvl="0">
              <a:defRPr/>
            </a:pPr>
            <a:r>
              <a:rPr lang="de-DE"/>
              <a:t>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Donec pede justo, fringilla vel, aliquet nec, vulputate eget, arcu.</a:t>
            </a:r>
            <a:endParaRPr/>
          </a:p>
        </p:txBody>
      </p:sp>
      <p:pic>
        <p:nvPicPr>
          <p:cNvPr id="986042481" name="Grafik 6" descr="Ein Bild, das Design, Grafiken, Screenshot, Schrift enthält.&#10;&#10;Automatisch generierte Beschreibung"/>
          <p:cNvPicPr>
            <a:picLocks noChangeAspect="1"/>
          </p:cNvPicPr>
          <p:nvPr userDrawn="1"/>
        </p:nvPicPr>
        <p:blipFill>
          <a:blip r:embed="rId2"/>
          <a:stretch/>
        </p:blipFill>
        <p:spPr bwMode="auto">
          <a:xfrm>
            <a:off x="10880594" y="441325"/>
            <a:ext cx="944861" cy="944861"/>
          </a:xfrm>
          <a:prstGeom prst="rect">
            <a:avLst/>
          </a:prstGeom>
        </p:spPr>
      </p:pic>
    </p:spTree>
    <p:extLst>
      <p:ext uri="{BB962C8B-B14F-4D97-AF65-F5344CB8AC3E}">
        <p14:creationId xmlns:p14="http://schemas.microsoft.com/office/powerpoint/2010/main" val="4127724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folie 4">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4A1B7C4-7B43-4178-878E-3C1A63AA60FE}"/>
              </a:ext>
            </a:extLst>
          </p:cNvPr>
          <p:cNvSpPr>
            <a:spLocks noGrp="1"/>
          </p:cNvSpPr>
          <p:nvPr>
            <p:ph type="pic" sz="quarter" idx="13"/>
          </p:nvPr>
        </p:nvSpPr>
        <p:spPr>
          <a:xfrm>
            <a:off x="371475" y="341313"/>
            <a:ext cx="11449050" cy="3087687"/>
          </a:xfrm>
          <a:solidFill>
            <a:schemeClr val="bg2"/>
          </a:solidFill>
        </p:spPr>
        <p:txBody>
          <a:bodyPr anchor="ctr"/>
          <a:lstStyle>
            <a:lvl1pPr marL="0" indent="0" algn="ctr">
              <a:buNone/>
              <a:defRPr sz="1600">
                <a:solidFill>
                  <a:schemeClr val="tx1"/>
                </a:solidFill>
              </a:defRPr>
            </a:lvl1pPr>
          </a:lstStyle>
          <a:p>
            <a:r>
              <a:rPr lang="de-DE"/>
              <a:t>Bild durch Klicken auf Symbol hinzufügen</a:t>
            </a:r>
            <a:endParaRPr lang="de-DE" dirty="0"/>
          </a:p>
        </p:txBody>
      </p:sp>
      <p:sp>
        <p:nvSpPr>
          <p:cNvPr id="13" name="Rechteck 12">
            <a:extLst>
              <a:ext uri="{FF2B5EF4-FFF2-40B4-BE49-F238E27FC236}">
                <a16:creationId xmlns:a16="http://schemas.microsoft.com/office/drawing/2014/main" id="{E713E3ED-78BF-4AEF-A5C2-46B7E751DB0E}"/>
              </a:ext>
            </a:extLst>
          </p:cNvPr>
          <p:cNvSpPr/>
          <p:nvPr userDrawn="1"/>
        </p:nvSpPr>
        <p:spPr>
          <a:xfrm>
            <a:off x="0" y="3429000"/>
            <a:ext cx="12192000" cy="19802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ctrTitle" hasCustomPrompt="1"/>
          </p:nvPr>
        </p:nvSpPr>
        <p:spPr>
          <a:xfrm>
            <a:off x="731839" y="3633688"/>
            <a:ext cx="10728324"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37" y="4911514"/>
            <a:ext cx="10728325" cy="360000"/>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7" y="4221088"/>
            <a:ext cx="10728325" cy="547142"/>
          </a:xfrm>
        </p:spPr>
        <p:txBody>
          <a:bodyPr vert="horz" lIns="0" tIns="0" rIns="0" bIns="0" rtlCol="0" anchor="t" anchorCtr="0">
            <a:noAutofit/>
          </a:bodyPr>
          <a:lstStyle>
            <a:lvl1pPr marL="0" indent="0">
              <a:lnSpc>
                <a:spcPct val="114000"/>
              </a:lnSpc>
              <a:spcBef>
                <a:spcPts val="0"/>
              </a:spcBef>
              <a:spcAft>
                <a:spcPts val="0"/>
              </a:spcAft>
              <a:buNone/>
              <a:defRPr lang="de-DE" sz="1800" b="1" cap="none" spc="0" baseline="0" dirty="0">
                <a:solidFill>
                  <a:schemeClr val="accent1"/>
                </a:solidFill>
              </a:defRPr>
            </a:lvl1pPr>
          </a:lstStyle>
          <a:p>
            <a:pPr marL="228600" lvl="0" indent="-228600">
              <a:lnSpc>
                <a:spcPct val="100000"/>
              </a:lnSpc>
              <a:spcBef>
                <a:spcPts val="0"/>
              </a:spcBef>
            </a:pPr>
            <a:r>
              <a:rPr lang="de-DE" dirty="0" err="1"/>
              <a:t>Subline</a:t>
            </a:r>
            <a:r>
              <a:rPr lang="de-DE" dirty="0"/>
              <a:t> der Präsentation</a:t>
            </a:r>
          </a:p>
        </p:txBody>
      </p:sp>
    </p:spTree>
    <p:extLst>
      <p:ext uri="{BB962C8B-B14F-4D97-AF65-F5344CB8AC3E}">
        <p14:creationId xmlns:p14="http://schemas.microsoft.com/office/powerpoint/2010/main" val="1128135991"/>
      </p:ext>
    </p:extLst>
  </p:cSld>
  <p:clrMapOvr>
    <a:masterClrMapping/>
  </p:clrMapOvr>
  <p:extLst>
    <p:ext uri="{DCECCB84-F9BA-43D5-87BE-67443E8EF086}">
      <p15:sldGuideLst xmlns:p15="http://schemas.microsoft.com/office/powerpoint/2012/main">
        <p15:guide id="1" pos="461">
          <p15:clr>
            <a:srgbClr val="FBAE40"/>
          </p15:clr>
        </p15:guide>
        <p15:guide id="2" pos="7219">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PhAnim="0" preserve="1" userDrawn="1">
  <p:cSld name="7_Title and 1 Text left / 1 Content right - T7">
    <p:spTree>
      <p:nvGrpSpPr>
        <p:cNvPr id="1" name=""/>
        <p:cNvGrpSpPr/>
        <p:nvPr/>
      </p:nvGrpSpPr>
      <p:grpSpPr bwMode="auto">
        <a:xfrm>
          <a:off x="0" y="0"/>
          <a:ext cx="0" cy="0"/>
          <a:chOff x="0" y="0"/>
          <a:chExt cx="0" cy="0"/>
        </a:xfrm>
      </p:grpSpPr>
      <p:sp>
        <p:nvSpPr>
          <p:cNvPr id="1860230442" name="Title 1"/>
          <p:cNvSpPr>
            <a:spLocks noGrp="1"/>
          </p:cNvSpPr>
          <p:nvPr>
            <p:ph type="title" hasCustomPrompt="1"/>
          </p:nvPr>
        </p:nvSpPr>
        <p:spPr bwMode="auto">
          <a:xfrm>
            <a:off x="360000" y="324000"/>
            <a:ext cx="10272504" cy="1124780"/>
          </a:xfrm>
        </p:spPr>
        <p:txBody>
          <a:bodyPr/>
          <a:lstStyle>
            <a:lvl1pPr>
              <a:defRPr spc="0">
                <a:solidFill>
                  <a:schemeClr val="tx2"/>
                </a:solidFill>
              </a:defRPr>
            </a:lvl1pPr>
          </a:lstStyle>
          <a:p>
            <a:pPr>
              <a:defRPr/>
            </a:pPr>
            <a:r>
              <a:rPr lang="en-US"/>
              <a:t>Edit title master format by clicking</a:t>
            </a:r>
            <a:endParaRPr/>
          </a:p>
        </p:txBody>
      </p:sp>
      <p:sp>
        <p:nvSpPr>
          <p:cNvPr id="1794952720" name="Textplatzhalter 3"/>
          <p:cNvSpPr>
            <a:spLocks noGrp="1"/>
          </p:cNvSpPr>
          <p:nvPr>
            <p:ph type="body" sz="quarter" idx="14" hasCustomPrompt="1"/>
          </p:nvPr>
        </p:nvSpPr>
        <p:spPr bwMode="auto">
          <a:xfrm>
            <a:off x="6384564" y="4900254"/>
            <a:ext cx="5423260" cy="868722"/>
          </a:xfrm>
        </p:spPr>
        <p:txBody>
          <a:bodyPr/>
          <a:lstStyle>
            <a:lvl1pPr marL="0" indent="0">
              <a:spcAft>
                <a:spcPts val="0"/>
              </a:spcAft>
              <a:buNone/>
              <a:defRPr sz="1800"/>
            </a:lvl1pPr>
          </a:lstStyle>
          <a:p>
            <a:pPr lvl="0">
              <a:defRPr/>
            </a:pPr>
            <a:r>
              <a:rPr lang="en-US"/>
              <a:t>Caption</a:t>
            </a:r>
            <a:endParaRPr/>
          </a:p>
        </p:txBody>
      </p:sp>
      <p:sp>
        <p:nvSpPr>
          <p:cNvPr id="1290376728" name="Textplatzhalter 10"/>
          <p:cNvSpPr>
            <a:spLocks noGrp="1"/>
          </p:cNvSpPr>
          <p:nvPr>
            <p:ph type="body" sz="quarter" idx="17" hasCustomPrompt="1"/>
          </p:nvPr>
        </p:nvSpPr>
        <p:spPr bwMode="auto">
          <a:xfrm>
            <a:off x="358774" y="938786"/>
            <a:ext cx="10272503" cy="509994"/>
          </a:xfrm>
        </p:spPr>
        <p:txBody>
          <a:bodyPr/>
          <a:lstStyle>
            <a:lvl1pPr marL="0" indent="0">
              <a:lnSpc>
                <a:spcPct val="113999"/>
              </a:lnSpc>
              <a:spcAft>
                <a:spcPts val="0"/>
              </a:spcAft>
              <a:buNone/>
              <a:defRPr sz="1800" b="1">
                <a:solidFill>
                  <a:schemeClr val="tx2"/>
                </a:solidFill>
              </a:defRPr>
            </a:lvl1pPr>
          </a:lstStyle>
          <a:p>
            <a:pPr lvl="0">
              <a:defRPr/>
            </a:pPr>
            <a:r>
              <a:rPr lang="en-US"/>
              <a:t>Subline</a:t>
            </a:r>
            <a:endParaRPr/>
          </a:p>
        </p:txBody>
      </p:sp>
      <p:sp>
        <p:nvSpPr>
          <p:cNvPr id="764338681" name="Foliennummernplatzhalter 2"/>
          <p:cNvSpPr>
            <a:spLocks noGrp="1"/>
          </p:cNvSpPr>
          <p:nvPr>
            <p:ph type="sldNum" sz="quarter" idx="18"/>
          </p:nvPr>
        </p:nvSpPr>
        <p:spPr bwMode="auto"/>
        <p:txBody>
          <a:bodyPr/>
          <a:lstStyle/>
          <a:p>
            <a:pPr>
              <a:defRPr/>
            </a:pPr>
            <a:r>
              <a:rPr lang="en-US"/>
              <a:t>Page </a:t>
            </a:r>
            <a:fld id="{A52F4D17-1AD6-42D9-B93A-EB002C62F438}" type="slidenum">
              <a:rPr lang="en-US"/>
              <a:t>‹#›</a:t>
            </a:fld>
            <a:endParaRPr lang="en-US"/>
          </a:p>
        </p:txBody>
      </p:sp>
      <p:sp>
        <p:nvSpPr>
          <p:cNvPr id="1227466329" name="Inhaltsplatzhalter 5"/>
          <p:cNvSpPr>
            <a:spLocks noGrp="1"/>
          </p:cNvSpPr>
          <p:nvPr>
            <p:ph sz="quarter" idx="19" hasCustomPrompt="1"/>
          </p:nvPr>
        </p:nvSpPr>
        <p:spPr bwMode="auto">
          <a:xfrm>
            <a:off x="6383338" y="1628775"/>
            <a:ext cx="5424485" cy="3168649"/>
          </a:xfrm>
          <a:prstGeom prst="rect">
            <a:avLst/>
          </a:prstGeom>
          <a:solidFill>
            <a:schemeClr val="bg2"/>
          </a:solidFill>
        </p:spPr>
        <p:txBody>
          <a:bodyPr/>
          <a:lstStyle>
            <a:lvl1pPr marL="0" indent="0">
              <a:buNone/>
              <a:defRPr/>
            </a:lvl1pPr>
            <a:lvl2pPr marL="215899" indent="0">
              <a:buNone/>
              <a:defRPr/>
            </a:lvl2pPr>
            <a:lvl3pPr marL="450850" indent="0">
              <a:buNone/>
              <a:defRPr/>
            </a:lvl3pPr>
            <a:lvl4pPr marL="679450" indent="0">
              <a:buNone/>
              <a:defRPr/>
            </a:lvl4pPr>
            <a:lvl5pPr marL="901700" indent="0">
              <a:buNone/>
              <a:defRPr/>
            </a:lvl5pPr>
          </a:lstStyle>
          <a:p>
            <a:pPr lvl="0">
              <a:defRPr/>
            </a:pPr>
            <a:r>
              <a:rPr lang="de-DE"/>
              <a:t>Content</a:t>
            </a:r>
            <a:endParaRPr/>
          </a:p>
        </p:txBody>
      </p:sp>
      <p:sp>
        <p:nvSpPr>
          <p:cNvPr id="39688668" name="Textplatzhalter 7"/>
          <p:cNvSpPr>
            <a:spLocks noGrp="1"/>
          </p:cNvSpPr>
          <p:nvPr>
            <p:ph type="body" sz="quarter" idx="20" hasCustomPrompt="1"/>
          </p:nvPr>
        </p:nvSpPr>
        <p:spPr bwMode="auto">
          <a:xfrm>
            <a:off x="371475" y="1628776"/>
            <a:ext cx="5424487" cy="4140200"/>
          </a:xfrm>
        </p:spPr>
        <p:txBody>
          <a:bodyPr/>
          <a:lstStyle>
            <a:lvl1pPr marL="0" indent="0">
              <a:buNone/>
              <a:defRPr sz="2000"/>
            </a:lvl1pPr>
            <a:lvl2pPr marL="215899" indent="0">
              <a:buNone/>
              <a:defRPr/>
            </a:lvl2pPr>
            <a:lvl3pPr marL="450850" indent="0">
              <a:buNone/>
              <a:defRPr/>
            </a:lvl3pPr>
            <a:lvl4pPr marL="679450" indent="0">
              <a:buNone/>
              <a:defRPr/>
            </a:lvl4pPr>
            <a:lvl5pPr marL="901700" indent="0">
              <a:buNone/>
              <a:defRPr/>
            </a:lvl5pPr>
          </a:lstStyle>
          <a:p>
            <a:pPr lvl="0">
              <a:defRPr/>
            </a:pPr>
            <a:r>
              <a:rPr lang="de-DE"/>
              <a:t>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Donec pede justo, fringilla vel, aliquet nec, vulputate eget, arcu.</a:t>
            </a:r>
            <a:endParaRPr/>
          </a:p>
        </p:txBody>
      </p:sp>
    </p:spTree>
    <p:extLst>
      <p:ext uri="{BB962C8B-B14F-4D97-AF65-F5344CB8AC3E}">
        <p14:creationId xmlns:p14="http://schemas.microsoft.com/office/powerpoint/2010/main" val="15767298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PhAnim="0" preserve="1" userDrawn="1">
  <p:cSld name="07_Title and 2 Contentboxes / 1 Text left">
    <p:spTree>
      <p:nvGrpSpPr>
        <p:cNvPr id="1" name=""/>
        <p:cNvGrpSpPr/>
        <p:nvPr/>
      </p:nvGrpSpPr>
      <p:grpSpPr bwMode="auto">
        <a:xfrm>
          <a:off x="0" y="0"/>
          <a:ext cx="0" cy="0"/>
          <a:chOff x="0" y="0"/>
          <a:chExt cx="0" cy="0"/>
        </a:xfrm>
      </p:grpSpPr>
      <p:sp>
        <p:nvSpPr>
          <p:cNvPr id="1382449305" name="Title 1"/>
          <p:cNvSpPr>
            <a:spLocks noGrp="1"/>
          </p:cNvSpPr>
          <p:nvPr>
            <p:ph type="title" hasCustomPrompt="1"/>
          </p:nvPr>
        </p:nvSpPr>
        <p:spPr bwMode="auto">
          <a:xfrm>
            <a:off x="360000" y="324000"/>
            <a:ext cx="11449049" cy="1124780"/>
          </a:xfrm>
        </p:spPr>
        <p:txBody>
          <a:bodyPr/>
          <a:lstStyle>
            <a:lvl1pPr>
              <a:defRPr spc="0">
                <a:solidFill>
                  <a:schemeClr val="tx2"/>
                </a:solidFill>
              </a:defRPr>
            </a:lvl1pPr>
          </a:lstStyle>
          <a:p>
            <a:pPr>
              <a:defRPr/>
            </a:pPr>
            <a:r>
              <a:rPr lang="en-US"/>
              <a:t>Edit title master format by clicking</a:t>
            </a:r>
            <a:endParaRPr/>
          </a:p>
        </p:txBody>
      </p:sp>
      <p:sp>
        <p:nvSpPr>
          <p:cNvPr id="1489316845" name="Textplatzhalter 10"/>
          <p:cNvSpPr>
            <a:spLocks noGrp="1"/>
          </p:cNvSpPr>
          <p:nvPr>
            <p:ph type="body" sz="quarter" idx="17" hasCustomPrompt="1"/>
          </p:nvPr>
        </p:nvSpPr>
        <p:spPr bwMode="auto">
          <a:xfrm>
            <a:off x="358774" y="938786"/>
            <a:ext cx="11449049" cy="509994"/>
          </a:xfrm>
        </p:spPr>
        <p:txBody>
          <a:bodyPr/>
          <a:lstStyle>
            <a:lvl1pPr marL="0" indent="0">
              <a:lnSpc>
                <a:spcPct val="113999"/>
              </a:lnSpc>
              <a:spcAft>
                <a:spcPts val="0"/>
              </a:spcAft>
              <a:buNone/>
              <a:defRPr sz="1800" b="1">
                <a:solidFill>
                  <a:schemeClr val="tx2"/>
                </a:solidFill>
              </a:defRPr>
            </a:lvl1pPr>
          </a:lstStyle>
          <a:p>
            <a:pPr lvl="0">
              <a:defRPr/>
            </a:pPr>
            <a:r>
              <a:rPr lang="en-US"/>
              <a:t>Subline</a:t>
            </a:r>
            <a:endParaRPr/>
          </a:p>
        </p:txBody>
      </p:sp>
      <p:sp>
        <p:nvSpPr>
          <p:cNvPr id="2136083140" name="Foliennummernplatzhalter 2"/>
          <p:cNvSpPr>
            <a:spLocks noGrp="1"/>
          </p:cNvSpPr>
          <p:nvPr>
            <p:ph type="sldNum" sz="quarter" idx="18"/>
          </p:nvPr>
        </p:nvSpPr>
        <p:spPr bwMode="auto"/>
        <p:txBody>
          <a:bodyPr/>
          <a:lstStyle/>
          <a:p>
            <a:pPr>
              <a:defRPr/>
            </a:pPr>
            <a:r>
              <a:rPr lang="en-US"/>
              <a:t>Page </a:t>
            </a:r>
            <a:fld id="{A52F4D17-1AD6-42D9-B93A-EB002C62F438}" type="slidenum">
              <a:rPr lang="en-US"/>
              <a:t>‹#›</a:t>
            </a:fld>
            <a:endParaRPr lang="en-US"/>
          </a:p>
        </p:txBody>
      </p:sp>
      <p:sp>
        <p:nvSpPr>
          <p:cNvPr id="1422656958" name="Inhaltsplatzhalter 5"/>
          <p:cNvSpPr>
            <a:spLocks noGrp="1"/>
          </p:cNvSpPr>
          <p:nvPr>
            <p:ph sz="quarter" idx="19" hasCustomPrompt="1"/>
          </p:nvPr>
        </p:nvSpPr>
        <p:spPr bwMode="auto">
          <a:xfrm>
            <a:off x="9395619" y="1628775"/>
            <a:ext cx="2412204" cy="2497524"/>
          </a:xfrm>
          <a:prstGeom prst="rect">
            <a:avLst/>
          </a:prstGeom>
          <a:solidFill>
            <a:schemeClr val="bg2"/>
          </a:solidFill>
        </p:spPr>
        <p:txBody>
          <a:bodyPr/>
          <a:lstStyle>
            <a:lvl1pPr marL="0" indent="0">
              <a:buNone/>
              <a:defRPr/>
            </a:lvl1pPr>
            <a:lvl2pPr marL="215899" indent="0">
              <a:buNone/>
              <a:defRPr/>
            </a:lvl2pPr>
            <a:lvl3pPr marL="450850" indent="0">
              <a:buNone/>
              <a:defRPr/>
            </a:lvl3pPr>
            <a:lvl4pPr marL="679450" indent="0">
              <a:buNone/>
              <a:defRPr/>
            </a:lvl4pPr>
            <a:lvl5pPr marL="901700" indent="0">
              <a:buNone/>
              <a:defRPr/>
            </a:lvl5pPr>
          </a:lstStyle>
          <a:p>
            <a:pPr lvl="0">
              <a:defRPr/>
            </a:pPr>
            <a:r>
              <a:rPr lang="de-DE"/>
              <a:t>Content</a:t>
            </a:r>
            <a:endParaRPr/>
          </a:p>
        </p:txBody>
      </p:sp>
      <p:sp>
        <p:nvSpPr>
          <p:cNvPr id="359304519" name="Textplatzhalter 7"/>
          <p:cNvSpPr>
            <a:spLocks noGrp="1"/>
          </p:cNvSpPr>
          <p:nvPr>
            <p:ph type="body" sz="quarter" idx="20" hasCustomPrompt="1"/>
          </p:nvPr>
        </p:nvSpPr>
        <p:spPr bwMode="auto">
          <a:xfrm>
            <a:off x="371475" y="1628776"/>
            <a:ext cx="5424487" cy="4140200"/>
          </a:xfrm>
        </p:spPr>
        <p:txBody>
          <a:bodyPr/>
          <a:lstStyle>
            <a:lvl1pPr marL="0" indent="0">
              <a:buNone/>
              <a:defRPr sz="2000"/>
            </a:lvl1pPr>
            <a:lvl2pPr marL="215899" indent="0">
              <a:buNone/>
              <a:defRPr/>
            </a:lvl2pPr>
            <a:lvl3pPr marL="450850" indent="0">
              <a:buNone/>
              <a:defRPr/>
            </a:lvl3pPr>
            <a:lvl4pPr marL="679450" indent="0">
              <a:buNone/>
              <a:defRPr/>
            </a:lvl4pPr>
            <a:lvl5pPr marL="901700" indent="0">
              <a:buNone/>
              <a:defRPr/>
            </a:lvl5pPr>
          </a:lstStyle>
          <a:p>
            <a:pPr lvl="0">
              <a:defRPr/>
            </a:pPr>
            <a:r>
              <a:rPr lang="de-DE"/>
              <a:t>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Donec pede justo, fringilla vel, aliquet nec, vulputate eget, arcu.</a:t>
            </a:r>
            <a:endParaRPr/>
          </a:p>
        </p:txBody>
      </p:sp>
      <p:sp>
        <p:nvSpPr>
          <p:cNvPr id="1857637785" name="Inhaltsplatzhalter 5"/>
          <p:cNvSpPr>
            <a:spLocks noGrp="1"/>
          </p:cNvSpPr>
          <p:nvPr>
            <p:ph sz="quarter" idx="21" hasCustomPrompt="1"/>
          </p:nvPr>
        </p:nvSpPr>
        <p:spPr bwMode="auto">
          <a:xfrm>
            <a:off x="6396039" y="1628775"/>
            <a:ext cx="2412202" cy="2497523"/>
          </a:xfrm>
          <a:prstGeom prst="rect">
            <a:avLst/>
          </a:prstGeom>
          <a:solidFill>
            <a:schemeClr val="bg2"/>
          </a:solidFill>
        </p:spPr>
        <p:txBody>
          <a:bodyPr/>
          <a:lstStyle>
            <a:lvl1pPr marL="0" indent="0">
              <a:buNone/>
              <a:defRPr/>
            </a:lvl1pPr>
            <a:lvl2pPr marL="215899" indent="0">
              <a:buNone/>
              <a:defRPr/>
            </a:lvl2pPr>
            <a:lvl3pPr marL="450850" indent="0">
              <a:buNone/>
              <a:defRPr/>
            </a:lvl3pPr>
            <a:lvl4pPr marL="679450" indent="0">
              <a:buNone/>
              <a:defRPr/>
            </a:lvl4pPr>
            <a:lvl5pPr marL="901700" indent="0">
              <a:buNone/>
              <a:defRPr/>
            </a:lvl5pPr>
          </a:lstStyle>
          <a:p>
            <a:pPr lvl="0">
              <a:defRPr/>
            </a:pPr>
            <a:r>
              <a:rPr lang="de-DE"/>
              <a:t>Content</a:t>
            </a:r>
            <a:endParaRPr/>
          </a:p>
        </p:txBody>
      </p:sp>
      <p:sp>
        <p:nvSpPr>
          <p:cNvPr id="439655378" name="Textplatzhalter 3"/>
          <p:cNvSpPr>
            <a:spLocks noGrp="1"/>
          </p:cNvSpPr>
          <p:nvPr>
            <p:ph type="body" sz="quarter" idx="14" hasCustomPrompt="1"/>
          </p:nvPr>
        </p:nvSpPr>
        <p:spPr bwMode="auto">
          <a:xfrm>
            <a:off x="6402389" y="4221088"/>
            <a:ext cx="2412204" cy="1547888"/>
          </a:xfrm>
        </p:spPr>
        <p:txBody>
          <a:bodyPr/>
          <a:lstStyle>
            <a:lvl1pPr marL="0" indent="0">
              <a:spcAft>
                <a:spcPts val="0"/>
              </a:spcAft>
              <a:buNone/>
              <a:defRPr sz="1800"/>
            </a:lvl1pPr>
          </a:lstStyle>
          <a:p>
            <a:pPr lvl="0">
              <a:defRPr/>
            </a:pPr>
            <a:r>
              <a:rPr lang="en-US"/>
              <a:t>Caption</a:t>
            </a:r>
            <a:endParaRPr/>
          </a:p>
        </p:txBody>
      </p:sp>
      <p:sp>
        <p:nvSpPr>
          <p:cNvPr id="1640496240" name="Textplatzhalter 3"/>
          <p:cNvSpPr>
            <a:spLocks noGrp="1"/>
          </p:cNvSpPr>
          <p:nvPr>
            <p:ph type="body" sz="quarter" idx="22" hasCustomPrompt="1"/>
          </p:nvPr>
        </p:nvSpPr>
        <p:spPr bwMode="auto">
          <a:xfrm>
            <a:off x="9395619" y="4221088"/>
            <a:ext cx="2412204" cy="1547888"/>
          </a:xfrm>
        </p:spPr>
        <p:txBody>
          <a:bodyPr/>
          <a:lstStyle>
            <a:lvl1pPr marL="0" indent="0">
              <a:spcAft>
                <a:spcPts val="0"/>
              </a:spcAft>
              <a:buNone/>
              <a:defRPr sz="1800"/>
            </a:lvl1pPr>
          </a:lstStyle>
          <a:p>
            <a:pPr lvl="0">
              <a:defRPr/>
            </a:pPr>
            <a:r>
              <a:rPr lang="en-US"/>
              <a:t>Caption</a:t>
            </a:r>
            <a:endParaRPr/>
          </a:p>
        </p:txBody>
      </p:sp>
    </p:spTree>
    <p:extLst>
      <p:ext uri="{BB962C8B-B14F-4D97-AF65-F5344CB8AC3E}">
        <p14:creationId xmlns:p14="http://schemas.microsoft.com/office/powerpoint/2010/main" val="23606487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PhAnim="0" preserve="1" userDrawn="1">
  <p:cSld name="08_Title and 1 Content / 1 Highlight-Box">
    <p:spTree>
      <p:nvGrpSpPr>
        <p:cNvPr id="1" name=""/>
        <p:cNvGrpSpPr/>
        <p:nvPr/>
      </p:nvGrpSpPr>
      <p:grpSpPr bwMode="auto">
        <a:xfrm>
          <a:off x="0" y="0"/>
          <a:ext cx="0" cy="0"/>
          <a:chOff x="0" y="0"/>
          <a:chExt cx="0" cy="0"/>
        </a:xfrm>
      </p:grpSpPr>
      <p:sp>
        <p:nvSpPr>
          <p:cNvPr id="1050698381" name="Title 1"/>
          <p:cNvSpPr>
            <a:spLocks noGrp="1"/>
          </p:cNvSpPr>
          <p:nvPr>
            <p:ph type="title" hasCustomPrompt="1"/>
          </p:nvPr>
        </p:nvSpPr>
        <p:spPr bwMode="auto">
          <a:xfrm>
            <a:off x="360000" y="324000"/>
            <a:ext cx="11449049" cy="1124780"/>
          </a:xfrm>
        </p:spPr>
        <p:txBody>
          <a:bodyPr/>
          <a:lstStyle>
            <a:lvl1pPr>
              <a:defRPr spc="0">
                <a:solidFill>
                  <a:schemeClr val="tx2"/>
                </a:solidFill>
              </a:defRPr>
            </a:lvl1pPr>
          </a:lstStyle>
          <a:p>
            <a:pPr>
              <a:defRPr/>
            </a:pPr>
            <a:r>
              <a:rPr lang="en-US"/>
              <a:t>Edit title master format by clicking</a:t>
            </a:r>
            <a:endParaRPr/>
          </a:p>
        </p:txBody>
      </p:sp>
      <p:sp>
        <p:nvSpPr>
          <p:cNvPr id="2061290140" name="Textplatzhalter 3"/>
          <p:cNvSpPr>
            <a:spLocks noGrp="1"/>
          </p:cNvSpPr>
          <p:nvPr>
            <p:ph type="body" sz="quarter" idx="14" hasCustomPrompt="1"/>
          </p:nvPr>
        </p:nvSpPr>
        <p:spPr bwMode="auto">
          <a:xfrm>
            <a:off x="6384564" y="4900254"/>
            <a:ext cx="5423260" cy="868722"/>
          </a:xfrm>
        </p:spPr>
        <p:txBody>
          <a:bodyPr/>
          <a:lstStyle>
            <a:lvl1pPr marL="0" indent="0">
              <a:spcAft>
                <a:spcPts val="0"/>
              </a:spcAft>
              <a:buNone/>
              <a:defRPr sz="1800"/>
            </a:lvl1pPr>
          </a:lstStyle>
          <a:p>
            <a:pPr lvl="0">
              <a:defRPr/>
            </a:pPr>
            <a:r>
              <a:rPr lang="en-US"/>
              <a:t>Caption</a:t>
            </a:r>
            <a:endParaRPr/>
          </a:p>
        </p:txBody>
      </p:sp>
      <p:sp>
        <p:nvSpPr>
          <p:cNvPr id="899119338" name="Textplatzhalter 10"/>
          <p:cNvSpPr>
            <a:spLocks noGrp="1"/>
          </p:cNvSpPr>
          <p:nvPr>
            <p:ph type="body" sz="quarter" idx="17" hasCustomPrompt="1"/>
          </p:nvPr>
        </p:nvSpPr>
        <p:spPr bwMode="auto">
          <a:xfrm>
            <a:off x="358774" y="938786"/>
            <a:ext cx="11449049" cy="509994"/>
          </a:xfrm>
        </p:spPr>
        <p:txBody>
          <a:bodyPr/>
          <a:lstStyle>
            <a:lvl1pPr marL="0" indent="0">
              <a:lnSpc>
                <a:spcPct val="113999"/>
              </a:lnSpc>
              <a:spcAft>
                <a:spcPts val="0"/>
              </a:spcAft>
              <a:buNone/>
              <a:defRPr sz="1800" b="1">
                <a:solidFill>
                  <a:schemeClr val="tx2"/>
                </a:solidFill>
              </a:defRPr>
            </a:lvl1pPr>
          </a:lstStyle>
          <a:p>
            <a:pPr lvl="0">
              <a:defRPr/>
            </a:pPr>
            <a:r>
              <a:rPr lang="en-US"/>
              <a:t>Subline</a:t>
            </a:r>
            <a:endParaRPr/>
          </a:p>
        </p:txBody>
      </p:sp>
      <p:sp>
        <p:nvSpPr>
          <p:cNvPr id="1939982497" name="Foliennummernplatzhalter 2"/>
          <p:cNvSpPr>
            <a:spLocks noGrp="1"/>
          </p:cNvSpPr>
          <p:nvPr>
            <p:ph type="sldNum" sz="quarter" idx="18"/>
          </p:nvPr>
        </p:nvSpPr>
        <p:spPr bwMode="auto"/>
        <p:txBody>
          <a:bodyPr/>
          <a:lstStyle/>
          <a:p>
            <a:pPr>
              <a:defRPr/>
            </a:pPr>
            <a:r>
              <a:rPr lang="en-US"/>
              <a:t>Page </a:t>
            </a:r>
            <a:fld id="{A52F4D17-1AD6-42D9-B93A-EB002C62F438}" type="slidenum">
              <a:rPr lang="en-US"/>
              <a:t>‹#›</a:t>
            </a:fld>
            <a:endParaRPr lang="en-US"/>
          </a:p>
        </p:txBody>
      </p:sp>
      <p:sp>
        <p:nvSpPr>
          <p:cNvPr id="624297118" name="Inhaltsplatzhalter 5"/>
          <p:cNvSpPr>
            <a:spLocks noGrp="1"/>
          </p:cNvSpPr>
          <p:nvPr>
            <p:ph sz="quarter" idx="19" hasCustomPrompt="1"/>
          </p:nvPr>
        </p:nvSpPr>
        <p:spPr bwMode="auto">
          <a:xfrm>
            <a:off x="6383338" y="1628775"/>
            <a:ext cx="5424485" cy="3168649"/>
          </a:xfrm>
          <a:prstGeom prst="rect">
            <a:avLst/>
          </a:prstGeom>
          <a:solidFill>
            <a:schemeClr val="bg2"/>
          </a:solidFill>
        </p:spPr>
        <p:txBody>
          <a:bodyPr/>
          <a:lstStyle>
            <a:lvl1pPr marL="0" indent="0">
              <a:buNone/>
              <a:defRPr/>
            </a:lvl1pPr>
            <a:lvl2pPr marL="215899" indent="0">
              <a:buNone/>
              <a:defRPr/>
            </a:lvl2pPr>
            <a:lvl3pPr marL="450850" indent="0">
              <a:buNone/>
              <a:defRPr/>
            </a:lvl3pPr>
            <a:lvl4pPr marL="679450" indent="0">
              <a:buNone/>
              <a:defRPr/>
            </a:lvl4pPr>
            <a:lvl5pPr marL="901700" indent="0">
              <a:buNone/>
              <a:defRPr/>
            </a:lvl5pPr>
          </a:lstStyle>
          <a:p>
            <a:pPr lvl="0">
              <a:defRPr/>
            </a:pPr>
            <a:r>
              <a:rPr lang="de-DE"/>
              <a:t>Content</a:t>
            </a:r>
            <a:endParaRPr/>
          </a:p>
        </p:txBody>
      </p:sp>
      <p:sp>
        <p:nvSpPr>
          <p:cNvPr id="2144201452" name="Textplatzhalter 7"/>
          <p:cNvSpPr>
            <a:spLocks noGrp="1"/>
          </p:cNvSpPr>
          <p:nvPr>
            <p:ph type="body" sz="quarter" idx="20" hasCustomPrompt="1"/>
          </p:nvPr>
        </p:nvSpPr>
        <p:spPr bwMode="auto">
          <a:xfrm>
            <a:off x="371475" y="1628776"/>
            <a:ext cx="5446815" cy="4140200"/>
          </a:xfrm>
          <a:prstGeom prst="rect">
            <a:avLst/>
          </a:prstGeom>
          <a:solidFill>
            <a:schemeClr val="bg2"/>
          </a:solidFill>
        </p:spPr>
        <p:txBody>
          <a:bodyPr lIns="144000" tIns="144000" rIns="144000" bIns="144000"/>
          <a:lstStyle>
            <a:lvl1pPr marL="342900" indent="-342900">
              <a:buFont typeface="Arial"/>
              <a:buChar char="•"/>
              <a:defRPr>
                <a:solidFill>
                  <a:schemeClr val="tx1"/>
                </a:solidFill>
              </a:defRPr>
            </a:lvl1pPr>
            <a:lvl2pPr marL="215899" indent="0">
              <a:buNone/>
              <a:defRPr/>
            </a:lvl2pPr>
            <a:lvl3pPr marL="450850" indent="0">
              <a:buNone/>
              <a:defRPr/>
            </a:lvl3pPr>
            <a:lvl4pPr marL="679450" indent="0">
              <a:buNone/>
              <a:defRPr/>
            </a:lvl4pPr>
            <a:lvl5pPr marL="901700" indent="0">
              <a:buNone/>
              <a:defRPr/>
            </a:lvl5pPr>
          </a:lstStyle>
          <a:p>
            <a:pPr lvl="0">
              <a:defRPr/>
            </a:pPr>
            <a:r>
              <a:rPr lang="de-DE"/>
              <a:t>Lorem ipsum dolor sit amet,</a:t>
            </a:r>
            <a:endParaRPr/>
          </a:p>
          <a:p>
            <a:pPr lvl="0">
              <a:defRPr/>
            </a:pPr>
            <a:r>
              <a:rPr lang="de-DE"/>
              <a:t>consectetuer adipiscing elit. </a:t>
            </a:r>
            <a:endParaRPr/>
          </a:p>
          <a:p>
            <a:pPr lvl="0">
              <a:defRPr/>
            </a:pPr>
            <a:r>
              <a:rPr lang="de-DE"/>
              <a:t>Aenean commodo ligula eget dolor. </a:t>
            </a:r>
            <a:endParaRPr/>
          </a:p>
          <a:p>
            <a:pPr lvl="0">
              <a:defRPr/>
            </a:pPr>
            <a:r>
              <a:rPr lang="de-DE"/>
              <a:t>Aenean massa. </a:t>
            </a:r>
            <a:endParaRPr/>
          </a:p>
          <a:p>
            <a:pPr lvl="0">
              <a:defRPr/>
            </a:pPr>
            <a:r>
              <a:rPr lang="de-DE"/>
              <a:t>Cum sociis natoque penatibus et magnis dis parturient montes, nascetur ridiculus mus.</a:t>
            </a:r>
            <a:endParaRPr/>
          </a:p>
        </p:txBody>
      </p:sp>
    </p:spTree>
    <p:extLst>
      <p:ext uri="{BB962C8B-B14F-4D97-AF65-F5344CB8AC3E}">
        <p14:creationId xmlns:p14="http://schemas.microsoft.com/office/powerpoint/2010/main" val="36917596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PhAnim="0" preserve="1" userDrawn="1">
  <p:cSld name="09_Title and mixed content">
    <p:spTree>
      <p:nvGrpSpPr>
        <p:cNvPr id="1" name=""/>
        <p:cNvGrpSpPr/>
        <p:nvPr/>
      </p:nvGrpSpPr>
      <p:grpSpPr bwMode="auto">
        <a:xfrm>
          <a:off x="0" y="0"/>
          <a:ext cx="0" cy="0"/>
          <a:chOff x="0" y="0"/>
          <a:chExt cx="0" cy="0"/>
        </a:xfrm>
      </p:grpSpPr>
      <p:sp>
        <p:nvSpPr>
          <p:cNvPr id="619808094" name="Title 1"/>
          <p:cNvSpPr>
            <a:spLocks noGrp="1"/>
          </p:cNvSpPr>
          <p:nvPr>
            <p:ph type="title" hasCustomPrompt="1"/>
          </p:nvPr>
        </p:nvSpPr>
        <p:spPr bwMode="auto">
          <a:xfrm>
            <a:off x="360000" y="324000"/>
            <a:ext cx="11449049" cy="1124780"/>
          </a:xfrm>
        </p:spPr>
        <p:txBody>
          <a:bodyPr/>
          <a:lstStyle>
            <a:lvl1pPr>
              <a:defRPr spc="0">
                <a:solidFill>
                  <a:schemeClr val="tx2"/>
                </a:solidFill>
              </a:defRPr>
            </a:lvl1pPr>
          </a:lstStyle>
          <a:p>
            <a:pPr>
              <a:defRPr/>
            </a:pPr>
            <a:r>
              <a:rPr lang="en-US"/>
              <a:t>Edit title master format by clicking</a:t>
            </a:r>
            <a:endParaRPr/>
          </a:p>
        </p:txBody>
      </p:sp>
      <p:sp>
        <p:nvSpPr>
          <p:cNvPr id="1283280574" name="Textplatzhalter 3"/>
          <p:cNvSpPr>
            <a:spLocks noGrp="1"/>
          </p:cNvSpPr>
          <p:nvPr>
            <p:ph type="body" sz="quarter" idx="14" hasCustomPrompt="1"/>
          </p:nvPr>
        </p:nvSpPr>
        <p:spPr bwMode="auto">
          <a:xfrm>
            <a:off x="384175" y="5553521"/>
            <a:ext cx="5413011" cy="251743"/>
          </a:xfrm>
        </p:spPr>
        <p:txBody>
          <a:bodyPr anchor="t"/>
          <a:lstStyle>
            <a:lvl1pPr marL="0" indent="0">
              <a:spcAft>
                <a:spcPts val="0"/>
              </a:spcAft>
              <a:buNone/>
              <a:defRPr sz="1200" baseline="30000"/>
            </a:lvl1pPr>
          </a:lstStyle>
          <a:p>
            <a:pPr lvl="0">
              <a:defRPr/>
            </a:pPr>
            <a:r>
              <a:rPr lang="en-US"/>
              <a:t>Caption</a:t>
            </a:r>
            <a:endParaRPr/>
          </a:p>
          <a:p>
            <a:pPr lvl="0">
              <a:defRPr/>
            </a:pPr>
            <a:r>
              <a:rPr lang="en-US"/>
              <a:t>2nd line</a:t>
            </a:r>
            <a:endParaRPr/>
          </a:p>
        </p:txBody>
      </p:sp>
      <p:sp>
        <p:nvSpPr>
          <p:cNvPr id="536042172" name="Textplatzhalter 10"/>
          <p:cNvSpPr>
            <a:spLocks noGrp="1"/>
          </p:cNvSpPr>
          <p:nvPr>
            <p:ph type="body" sz="quarter" idx="17" hasCustomPrompt="1"/>
          </p:nvPr>
        </p:nvSpPr>
        <p:spPr bwMode="auto">
          <a:xfrm>
            <a:off x="358774" y="938786"/>
            <a:ext cx="11449049" cy="509994"/>
          </a:xfrm>
        </p:spPr>
        <p:txBody>
          <a:bodyPr/>
          <a:lstStyle>
            <a:lvl1pPr marL="0" indent="0">
              <a:lnSpc>
                <a:spcPct val="113999"/>
              </a:lnSpc>
              <a:spcAft>
                <a:spcPts val="0"/>
              </a:spcAft>
              <a:buNone/>
              <a:defRPr sz="1800" b="1">
                <a:solidFill>
                  <a:schemeClr val="tx2"/>
                </a:solidFill>
              </a:defRPr>
            </a:lvl1pPr>
          </a:lstStyle>
          <a:p>
            <a:pPr lvl="0">
              <a:defRPr/>
            </a:pPr>
            <a:r>
              <a:rPr lang="en-US"/>
              <a:t>Subline</a:t>
            </a:r>
            <a:endParaRPr/>
          </a:p>
        </p:txBody>
      </p:sp>
      <p:sp>
        <p:nvSpPr>
          <p:cNvPr id="840100836" name="Foliennummernplatzhalter 2"/>
          <p:cNvSpPr>
            <a:spLocks noGrp="1"/>
          </p:cNvSpPr>
          <p:nvPr>
            <p:ph type="sldNum" sz="quarter" idx="18"/>
          </p:nvPr>
        </p:nvSpPr>
        <p:spPr bwMode="auto"/>
        <p:txBody>
          <a:bodyPr/>
          <a:lstStyle/>
          <a:p>
            <a:pPr>
              <a:defRPr/>
            </a:pPr>
            <a:r>
              <a:rPr lang="en-US"/>
              <a:t>Page </a:t>
            </a:r>
            <a:fld id="{A52F4D17-1AD6-42D9-B93A-EB002C62F438}" type="slidenum">
              <a:rPr lang="en-US"/>
              <a:t>‹#›</a:t>
            </a:fld>
            <a:endParaRPr lang="en-US"/>
          </a:p>
        </p:txBody>
      </p:sp>
      <p:sp>
        <p:nvSpPr>
          <p:cNvPr id="334576288" name="Inhaltsplatzhalter 5"/>
          <p:cNvSpPr>
            <a:spLocks noGrp="1"/>
          </p:cNvSpPr>
          <p:nvPr>
            <p:ph sz="quarter" idx="19" hasCustomPrompt="1"/>
          </p:nvPr>
        </p:nvSpPr>
        <p:spPr bwMode="auto">
          <a:xfrm>
            <a:off x="382950" y="2282536"/>
            <a:ext cx="5413011" cy="3168649"/>
          </a:xfrm>
          <a:prstGeom prst="rect">
            <a:avLst/>
          </a:prstGeom>
          <a:solidFill>
            <a:schemeClr val="bg2"/>
          </a:solidFill>
        </p:spPr>
        <p:txBody>
          <a:bodyPr/>
          <a:lstStyle>
            <a:lvl1pPr marL="0" indent="0">
              <a:buNone/>
              <a:defRPr/>
            </a:lvl1pPr>
            <a:lvl2pPr marL="215899" indent="0">
              <a:buNone/>
              <a:defRPr/>
            </a:lvl2pPr>
            <a:lvl3pPr marL="450850" indent="0">
              <a:buNone/>
              <a:defRPr/>
            </a:lvl3pPr>
            <a:lvl4pPr marL="679450" indent="0">
              <a:buNone/>
              <a:defRPr/>
            </a:lvl4pPr>
            <a:lvl5pPr marL="901700" indent="0">
              <a:buNone/>
              <a:defRPr/>
            </a:lvl5pPr>
          </a:lstStyle>
          <a:p>
            <a:pPr lvl="0">
              <a:defRPr/>
            </a:pPr>
            <a:r>
              <a:rPr lang="de-DE"/>
              <a:t>Content</a:t>
            </a:r>
            <a:endParaRPr/>
          </a:p>
        </p:txBody>
      </p:sp>
      <p:sp>
        <p:nvSpPr>
          <p:cNvPr id="460171348" name="Textplatzhalter 7"/>
          <p:cNvSpPr>
            <a:spLocks noGrp="1"/>
          </p:cNvSpPr>
          <p:nvPr>
            <p:ph type="body" sz="quarter" idx="20" hasCustomPrompt="1"/>
          </p:nvPr>
        </p:nvSpPr>
        <p:spPr bwMode="auto">
          <a:xfrm>
            <a:off x="6383338" y="1628775"/>
            <a:ext cx="5424487" cy="2016249"/>
          </a:xfrm>
        </p:spPr>
        <p:txBody>
          <a:bodyPr/>
          <a:lstStyle>
            <a:lvl1pPr marL="0" indent="0">
              <a:buFont typeface="Arial"/>
              <a:buNone/>
              <a:defRPr sz="1600"/>
            </a:lvl1pPr>
            <a:lvl2pPr marL="215899" indent="0">
              <a:buNone/>
              <a:defRPr/>
            </a:lvl2pPr>
            <a:lvl3pPr marL="450850" indent="0">
              <a:buNone/>
              <a:defRPr/>
            </a:lvl3pPr>
            <a:lvl4pPr marL="679450" indent="0">
              <a:buNone/>
              <a:defRPr/>
            </a:lvl4pPr>
            <a:lvl5pPr marL="901700" indent="0">
              <a:buNone/>
              <a:defRPr/>
            </a:lvl5pPr>
          </a:lstStyle>
          <a:p>
            <a:pPr lvl="0">
              <a:defRPr/>
            </a:pPr>
            <a:r>
              <a:rPr lang="de-DE"/>
              <a:t>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Donec pede justo, fringilla vel, aliquet nec, vulputate eget, arcu.</a:t>
            </a:r>
            <a:endParaRPr/>
          </a:p>
        </p:txBody>
      </p:sp>
      <p:sp>
        <p:nvSpPr>
          <p:cNvPr id="269312840" name="Textplatzhalter 7"/>
          <p:cNvSpPr>
            <a:spLocks noGrp="1"/>
          </p:cNvSpPr>
          <p:nvPr>
            <p:ph type="body" sz="quarter" idx="21" hasCustomPrompt="1"/>
          </p:nvPr>
        </p:nvSpPr>
        <p:spPr bwMode="auto">
          <a:xfrm>
            <a:off x="371475" y="1640387"/>
            <a:ext cx="5424487" cy="553277"/>
          </a:xfrm>
        </p:spPr>
        <p:txBody>
          <a:bodyPr/>
          <a:lstStyle>
            <a:lvl1pPr marL="0" indent="0">
              <a:buNone/>
              <a:defRPr sz="1600"/>
            </a:lvl1pPr>
            <a:lvl2pPr marL="215899" indent="0">
              <a:buNone/>
              <a:defRPr/>
            </a:lvl2pPr>
            <a:lvl3pPr marL="450850" indent="0">
              <a:buNone/>
              <a:defRPr/>
            </a:lvl3pPr>
            <a:lvl4pPr marL="679450" indent="0">
              <a:buNone/>
              <a:defRPr/>
            </a:lvl4pPr>
            <a:lvl5pPr marL="901700" indent="0">
              <a:buNone/>
              <a:defRPr/>
            </a:lvl5pPr>
          </a:lstStyle>
          <a:p>
            <a:pPr lvl="0">
              <a:defRPr/>
            </a:pPr>
            <a:r>
              <a:rPr lang="de-DE"/>
              <a:t>Lorem ipsum dolor sit amet, consectetuer adipiscing elit. Aenean commodo ligula eget dolor. Aenean massa. </a:t>
            </a:r>
            <a:endParaRPr/>
          </a:p>
        </p:txBody>
      </p:sp>
      <p:sp>
        <p:nvSpPr>
          <p:cNvPr id="1281943612" name="Textplatzhalter 8"/>
          <p:cNvSpPr>
            <a:spLocks noGrp="1"/>
          </p:cNvSpPr>
          <p:nvPr>
            <p:ph type="body" sz="quarter" idx="22" hasCustomPrompt="1"/>
          </p:nvPr>
        </p:nvSpPr>
        <p:spPr bwMode="auto">
          <a:xfrm>
            <a:off x="6383338" y="3860800"/>
            <a:ext cx="5437187" cy="1908175"/>
          </a:xfrm>
        </p:spPr>
        <p:txBody>
          <a:bodyPr/>
          <a:lstStyle>
            <a:lvl1pPr>
              <a:defRPr sz="1600"/>
            </a:lvl1pPr>
            <a:lvl2pPr>
              <a:defRPr sz="1600"/>
            </a:lvl2pPr>
            <a:lvl3pPr>
              <a:defRPr sz="1600"/>
            </a:lvl3pPr>
            <a:lvl4pPr>
              <a:defRPr sz="1600"/>
            </a:lvl4pPr>
            <a:lvl5pPr>
              <a:defRPr sz="1600"/>
            </a:lvl5pPr>
          </a:lstStyle>
          <a:p>
            <a:pPr lvl="0">
              <a:defRPr/>
            </a:pPr>
            <a:r>
              <a:rPr lang="de-DE"/>
              <a:t>List</a:t>
            </a:r>
            <a:endParaRPr/>
          </a:p>
          <a:p>
            <a:pPr lvl="1">
              <a:defRPr/>
            </a:pPr>
            <a:r>
              <a:rPr lang="de-DE"/>
              <a:t>Second level</a:t>
            </a:r>
          </a:p>
          <a:p>
            <a:pPr lvl="2">
              <a:defRPr/>
            </a:pPr>
            <a:r>
              <a:rPr lang="de-DE"/>
              <a:t>Third level</a:t>
            </a:r>
          </a:p>
          <a:p>
            <a:pPr lvl="3">
              <a:defRPr/>
            </a:pPr>
            <a:r>
              <a:rPr lang="de-DE"/>
              <a:t>Fourth level</a:t>
            </a:r>
          </a:p>
          <a:p>
            <a:pPr lvl="4">
              <a:defRPr/>
            </a:pPr>
            <a:r>
              <a:rPr lang="de-DE"/>
              <a:t>Fifth level</a:t>
            </a:r>
          </a:p>
        </p:txBody>
      </p:sp>
    </p:spTree>
    <p:extLst>
      <p:ext uri="{BB962C8B-B14F-4D97-AF65-F5344CB8AC3E}">
        <p14:creationId xmlns:p14="http://schemas.microsoft.com/office/powerpoint/2010/main" val="33859170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PhAnim="0" preserve="1" userDrawn="1">
  <p:cSld name="09_Title and mixed content - T1">
    <p:spTree>
      <p:nvGrpSpPr>
        <p:cNvPr id="1" name=""/>
        <p:cNvGrpSpPr/>
        <p:nvPr/>
      </p:nvGrpSpPr>
      <p:grpSpPr bwMode="auto">
        <a:xfrm>
          <a:off x="0" y="0"/>
          <a:ext cx="0" cy="0"/>
          <a:chOff x="0" y="0"/>
          <a:chExt cx="0" cy="0"/>
        </a:xfrm>
      </p:grpSpPr>
      <p:sp>
        <p:nvSpPr>
          <p:cNvPr id="2080496732" name="Title 1"/>
          <p:cNvSpPr>
            <a:spLocks noGrp="1"/>
          </p:cNvSpPr>
          <p:nvPr>
            <p:ph type="title" hasCustomPrompt="1"/>
          </p:nvPr>
        </p:nvSpPr>
        <p:spPr bwMode="auto">
          <a:xfrm>
            <a:off x="360000" y="324000"/>
            <a:ext cx="9480416" cy="1124780"/>
          </a:xfrm>
        </p:spPr>
        <p:txBody>
          <a:bodyPr/>
          <a:lstStyle>
            <a:lvl1pPr>
              <a:defRPr spc="0">
                <a:solidFill>
                  <a:schemeClr val="tx2"/>
                </a:solidFill>
              </a:defRPr>
            </a:lvl1pPr>
          </a:lstStyle>
          <a:p>
            <a:pPr>
              <a:defRPr/>
            </a:pPr>
            <a:r>
              <a:rPr lang="en-US"/>
              <a:t>Edit title master format by clicking</a:t>
            </a:r>
            <a:endParaRPr/>
          </a:p>
        </p:txBody>
      </p:sp>
      <p:sp>
        <p:nvSpPr>
          <p:cNvPr id="2085365693" name="Textplatzhalter 3"/>
          <p:cNvSpPr>
            <a:spLocks noGrp="1"/>
          </p:cNvSpPr>
          <p:nvPr>
            <p:ph type="body" sz="quarter" idx="14" hasCustomPrompt="1"/>
          </p:nvPr>
        </p:nvSpPr>
        <p:spPr bwMode="auto">
          <a:xfrm>
            <a:off x="384175" y="5553521"/>
            <a:ext cx="5413011" cy="251743"/>
          </a:xfrm>
        </p:spPr>
        <p:txBody>
          <a:bodyPr anchor="t"/>
          <a:lstStyle>
            <a:lvl1pPr marL="0" indent="0">
              <a:spcAft>
                <a:spcPts val="0"/>
              </a:spcAft>
              <a:buNone/>
              <a:defRPr sz="1200" baseline="30000"/>
            </a:lvl1pPr>
          </a:lstStyle>
          <a:p>
            <a:pPr lvl="0">
              <a:defRPr/>
            </a:pPr>
            <a:r>
              <a:rPr lang="en-US"/>
              <a:t>Caption</a:t>
            </a:r>
            <a:endParaRPr/>
          </a:p>
          <a:p>
            <a:pPr lvl="0">
              <a:defRPr/>
            </a:pPr>
            <a:r>
              <a:rPr lang="en-US"/>
              <a:t>2nd line</a:t>
            </a:r>
            <a:endParaRPr/>
          </a:p>
        </p:txBody>
      </p:sp>
      <p:sp>
        <p:nvSpPr>
          <p:cNvPr id="1233079929" name="Textplatzhalter 10"/>
          <p:cNvSpPr>
            <a:spLocks noGrp="1"/>
          </p:cNvSpPr>
          <p:nvPr>
            <p:ph type="body" sz="quarter" idx="17" hasCustomPrompt="1"/>
          </p:nvPr>
        </p:nvSpPr>
        <p:spPr bwMode="auto">
          <a:xfrm>
            <a:off x="358774" y="938786"/>
            <a:ext cx="9480417" cy="509994"/>
          </a:xfrm>
        </p:spPr>
        <p:txBody>
          <a:bodyPr/>
          <a:lstStyle>
            <a:lvl1pPr marL="0" indent="0">
              <a:lnSpc>
                <a:spcPct val="113999"/>
              </a:lnSpc>
              <a:spcAft>
                <a:spcPts val="0"/>
              </a:spcAft>
              <a:buNone/>
              <a:defRPr sz="1800" b="1">
                <a:solidFill>
                  <a:schemeClr val="tx2"/>
                </a:solidFill>
              </a:defRPr>
            </a:lvl1pPr>
          </a:lstStyle>
          <a:p>
            <a:pPr lvl="0">
              <a:defRPr/>
            </a:pPr>
            <a:r>
              <a:rPr lang="en-US"/>
              <a:t>Subline</a:t>
            </a:r>
            <a:endParaRPr/>
          </a:p>
        </p:txBody>
      </p:sp>
      <p:sp>
        <p:nvSpPr>
          <p:cNvPr id="1538321154" name="Foliennummernplatzhalter 2"/>
          <p:cNvSpPr>
            <a:spLocks noGrp="1"/>
          </p:cNvSpPr>
          <p:nvPr>
            <p:ph type="sldNum" sz="quarter" idx="18"/>
          </p:nvPr>
        </p:nvSpPr>
        <p:spPr bwMode="auto"/>
        <p:txBody>
          <a:bodyPr/>
          <a:lstStyle/>
          <a:p>
            <a:pPr>
              <a:defRPr/>
            </a:pPr>
            <a:r>
              <a:rPr lang="en-US"/>
              <a:t>Page </a:t>
            </a:r>
            <a:fld id="{A52F4D17-1AD6-42D9-B93A-EB002C62F438}" type="slidenum">
              <a:rPr lang="en-US"/>
              <a:t>‹#›</a:t>
            </a:fld>
            <a:endParaRPr lang="en-US"/>
          </a:p>
        </p:txBody>
      </p:sp>
      <p:sp>
        <p:nvSpPr>
          <p:cNvPr id="1513389440" name="Inhaltsplatzhalter 5"/>
          <p:cNvSpPr>
            <a:spLocks noGrp="1"/>
          </p:cNvSpPr>
          <p:nvPr>
            <p:ph sz="quarter" idx="19" hasCustomPrompt="1"/>
          </p:nvPr>
        </p:nvSpPr>
        <p:spPr bwMode="auto">
          <a:xfrm>
            <a:off x="382950" y="2282536"/>
            <a:ext cx="5413011" cy="3168649"/>
          </a:xfrm>
          <a:prstGeom prst="rect">
            <a:avLst/>
          </a:prstGeom>
          <a:solidFill>
            <a:schemeClr val="bg2"/>
          </a:solidFill>
        </p:spPr>
        <p:txBody>
          <a:bodyPr/>
          <a:lstStyle>
            <a:lvl1pPr marL="0" indent="0">
              <a:buNone/>
              <a:defRPr/>
            </a:lvl1pPr>
            <a:lvl2pPr marL="215899" indent="0">
              <a:buNone/>
              <a:defRPr/>
            </a:lvl2pPr>
            <a:lvl3pPr marL="450850" indent="0">
              <a:buNone/>
              <a:defRPr/>
            </a:lvl3pPr>
            <a:lvl4pPr marL="679450" indent="0">
              <a:buNone/>
              <a:defRPr/>
            </a:lvl4pPr>
            <a:lvl5pPr marL="901700" indent="0">
              <a:buNone/>
              <a:defRPr/>
            </a:lvl5pPr>
          </a:lstStyle>
          <a:p>
            <a:pPr lvl="0">
              <a:defRPr/>
            </a:pPr>
            <a:r>
              <a:rPr lang="de-DE"/>
              <a:t>Content</a:t>
            </a:r>
            <a:endParaRPr/>
          </a:p>
        </p:txBody>
      </p:sp>
      <p:sp>
        <p:nvSpPr>
          <p:cNvPr id="361531718" name="Textplatzhalter 7"/>
          <p:cNvSpPr>
            <a:spLocks noGrp="1"/>
          </p:cNvSpPr>
          <p:nvPr>
            <p:ph type="body" sz="quarter" idx="20" hasCustomPrompt="1"/>
          </p:nvPr>
        </p:nvSpPr>
        <p:spPr bwMode="auto">
          <a:xfrm>
            <a:off x="6383338" y="1628775"/>
            <a:ext cx="5424487" cy="2016249"/>
          </a:xfrm>
        </p:spPr>
        <p:txBody>
          <a:bodyPr/>
          <a:lstStyle>
            <a:lvl1pPr marL="0" indent="0">
              <a:buFont typeface="Arial"/>
              <a:buNone/>
              <a:defRPr sz="1600"/>
            </a:lvl1pPr>
            <a:lvl2pPr marL="215899" indent="0">
              <a:buNone/>
              <a:defRPr/>
            </a:lvl2pPr>
            <a:lvl3pPr marL="450850" indent="0">
              <a:buNone/>
              <a:defRPr/>
            </a:lvl3pPr>
            <a:lvl4pPr marL="679450" indent="0">
              <a:buNone/>
              <a:defRPr/>
            </a:lvl4pPr>
            <a:lvl5pPr marL="901700" indent="0">
              <a:buNone/>
              <a:defRPr/>
            </a:lvl5pPr>
          </a:lstStyle>
          <a:p>
            <a:pPr lvl="0">
              <a:defRPr/>
            </a:pPr>
            <a:r>
              <a:rPr lang="de-DE"/>
              <a:t>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Donec pede justo, fringilla vel, aliquet nec, vulputate eget, arcu.</a:t>
            </a:r>
            <a:endParaRPr/>
          </a:p>
        </p:txBody>
      </p:sp>
      <p:sp>
        <p:nvSpPr>
          <p:cNvPr id="1552678114" name="Textplatzhalter 7"/>
          <p:cNvSpPr>
            <a:spLocks noGrp="1"/>
          </p:cNvSpPr>
          <p:nvPr>
            <p:ph type="body" sz="quarter" idx="21" hasCustomPrompt="1"/>
          </p:nvPr>
        </p:nvSpPr>
        <p:spPr bwMode="auto">
          <a:xfrm>
            <a:off x="371475" y="1640387"/>
            <a:ext cx="5424487" cy="553277"/>
          </a:xfrm>
        </p:spPr>
        <p:txBody>
          <a:bodyPr/>
          <a:lstStyle>
            <a:lvl1pPr marL="0" indent="0">
              <a:buNone/>
              <a:defRPr sz="1600"/>
            </a:lvl1pPr>
            <a:lvl2pPr marL="215899" indent="0">
              <a:buNone/>
              <a:defRPr/>
            </a:lvl2pPr>
            <a:lvl3pPr marL="450850" indent="0">
              <a:buNone/>
              <a:defRPr/>
            </a:lvl3pPr>
            <a:lvl4pPr marL="679450" indent="0">
              <a:buNone/>
              <a:defRPr/>
            </a:lvl4pPr>
            <a:lvl5pPr marL="901700" indent="0">
              <a:buNone/>
              <a:defRPr/>
            </a:lvl5pPr>
          </a:lstStyle>
          <a:p>
            <a:pPr lvl="0">
              <a:defRPr/>
            </a:pPr>
            <a:r>
              <a:rPr lang="de-DE"/>
              <a:t>Lorem ipsum dolor sit amet, consectetuer adipiscing elit. Aenean commodo ligula eget dolor. Aenean massa. </a:t>
            </a:r>
            <a:endParaRPr/>
          </a:p>
        </p:txBody>
      </p:sp>
      <p:sp>
        <p:nvSpPr>
          <p:cNvPr id="1532400615" name="Textplatzhalter 8"/>
          <p:cNvSpPr>
            <a:spLocks noGrp="1"/>
          </p:cNvSpPr>
          <p:nvPr>
            <p:ph type="body" sz="quarter" idx="22" hasCustomPrompt="1"/>
          </p:nvPr>
        </p:nvSpPr>
        <p:spPr bwMode="auto">
          <a:xfrm>
            <a:off x="6383338" y="3860800"/>
            <a:ext cx="5437187" cy="1908175"/>
          </a:xfrm>
        </p:spPr>
        <p:txBody>
          <a:bodyPr/>
          <a:lstStyle>
            <a:lvl1pPr>
              <a:defRPr sz="1600"/>
            </a:lvl1pPr>
            <a:lvl2pPr>
              <a:defRPr sz="1600"/>
            </a:lvl2pPr>
            <a:lvl3pPr>
              <a:defRPr sz="1600"/>
            </a:lvl3pPr>
            <a:lvl4pPr>
              <a:defRPr sz="1600"/>
            </a:lvl4pPr>
            <a:lvl5pPr>
              <a:defRPr sz="1600"/>
            </a:lvl5pPr>
          </a:lstStyle>
          <a:p>
            <a:pPr lvl="0">
              <a:defRPr/>
            </a:pPr>
            <a:r>
              <a:rPr lang="de-DE"/>
              <a:t>List</a:t>
            </a:r>
            <a:endParaRPr/>
          </a:p>
          <a:p>
            <a:pPr lvl="1">
              <a:defRPr/>
            </a:pPr>
            <a:r>
              <a:rPr lang="de-DE"/>
              <a:t>Second level</a:t>
            </a:r>
          </a:p>
          <a:p>
            <a:pPr lvl="2">
              <a:defRPr/>
            </a:pPr>
            <a:r>
              <a:rPr lang="de-DE"/>
              <a:t>Third level</a:t>
            </a:r>
          </a:p>
          <a:p>
            <a:pPr lvl="3">
              <a:defRPr/>
            </a:pPr>
            <a:r>
              <a:rPr lang="de-DE"/>
              <a:t>Fourth level</a:t>
            </a:r>
          </a:p>
          <a:p>
            <a:pPr lvl="4">
              <a:defRPr/>
            </a:pPr>
            <a:r>
              <a:rPr lang="de-DE"/>
              <a:t>Fifth level</a:t>
            </a:r>
          </a:p>
        </p:txBody>
      </p:sp>
      <p:pic>
        <p:nvPicPr>
          <p:cNvPr id="354504119" name="Grafik 9" descr="Ein Bild, das Design, Grafiken, Screenshot, Schrift enthält.&#10;&#10;Automatisch generierte Beschreibung"/>
          <p:cNvPicPr>
            <a:picLocks noChangeAspect="1"/>
          </p:cNvPicPr>
          <p:nvPr userDrawn="1"/>
        </p:nvPicPr>
        <p:blipFill>
          <a:blip r:embed="rId2"/>
          <a:stretch/>
        </p:blipFill>
        <p:spPr bwMode="auto">
          <a:xfrm>
            <a:off x="10880594" y="441325"/>
            <a:ext cx="944861" cy="944861"/>
          </a:xfrm>
          <a:prstGeom prst="rect">
            <a:avLst/>
          </a:prstGeom>
        </p:spPr>
      </p:pic>
    </p:spTree>
    <p:extLst>
      <p:ext uri="{BB962C8B-B14F-4D97-AF65-F5344CB8AC3E}">
        <p14:creationId xmlns:p14="http://schemas.microsoft.com/office/powerpoint/2010/main" val="19991029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PhAnim="0" preserve="1" userDrawn="1">
  <p:cSld name="10_Title and mixed content - T7">
    <p:spTree>
      <p:nvGrpSpPr>
        <p:cNvPr id="1" name=""/>
        <p:cNvGrpSpPr/>
        <p:nvPr/>
      </p:nvGrpSpPr>
      <p:grpSpPr bwMode="auto">
        <a:xfrm>
          <a:off x="0" y="0"/>
          <a:ext cx="0" cy="0"/>
          <a:chOff x="0" y="0"/>
          <a:chExt cx="0" cy="0"/>
        </a:xfrm>
      </p:grpSpPr>
      <p:sp>
        <p:nvSpPr>
          <p:cNvPr id="1927233881" name="Title 1"/>
          <p:cNvSpPr>
            <a:spLocks noGrp="1"/>
          </p:cNvSpPr>
          <p:nvPr>
            <p:ph type="title" hasCustomPrompt="1"/>
          </p:nvPr>
        </p:nvSpPr>
        <p:spPr bwMode="auto">
          <a:xfrm>
            <a:off x="360000" y="324000"/>
            <a:ext cx="9480416" cy="1124780"/>
          </a:xfrm>
        </p:spPr>
        <p:txBody>
          <a:bodyPr/>
          <a:lstStyle>
            <a:lvl1pPr>
              <a:defRPr spc="0">
                <a:solidFill>
                  <a:schemeClr val="tx2"/>
                </a:solidFill>
              </a:defRPr>
            </a:lvl1pPr>
          </a:lstStyle>
          <a:p>
            <a:pPr>
              <a:defRPr/>
            </a:pPr>
            <a:r>
              <a:rPr lang="en-US"/>
              <a:t>Edit title master format by clicking</a:t>
            </a:r>
            <a:endParaRPr/>
          </a:p>
        </p:txBody>
      </p:sp>
      <p:sp>
        <p:nvSpPr>
          <p:cNvPr id="1297368244" name="Textplatzhalter 3"/>
          <p:cNvSpPr>
            <a:spLocks noGrp="1"/>
          </p:cNvSpPr>
          <p:nvPr>
            <p:ph type="body" sz="quarter" idx="14" hasCustomPrompt="1"/>
          </p:nvPr>
        </p:nvSpPr>
        <p:spPr bwMode="auto">
          <a:xfrm>
            <a:off x="384175" y="5553521"/>
            <a:ext cx="5413011" cy="251743"/>
          </a:xfrm>
        </p:spPr>
        <p:txBody>
          <a:bodyPr anchor="t"/>
          <a:lstStyle>
            <a:lvl1pPr marL="0" indent="0">
              <a:spcAft>
                <a:spcPts val="0"/>
              </a:spcAft>
              <a:buNone/>
              <a:defRPr sz="1200" baseline="30000"/>
            </a:lvl1pPr>
          </a:lstStyle>
          <a:p>
            <a:pPr lvl="0">
              <a:defRPr/>
            </a:pPr>
            <a:r>
              <a:rPr lang="en-US"/>
              <a:t>Caption</a:t>
            </a:r>
            <a:endParaRPr/>
          </a:p>
          <a:p>
            <a:pPr lvl="0">
              <a:defRPr/>
            </a:pPr>
            <a:r>
              <a:rPr lang="en-US"/>
              <a:t>2nd line</a:t>
            </a:r>
            <a:endParaRPr/>
          </a:p>
        </p:txBody>
      </p:sp>
      <p:sp>
        <p:nvSpPr>
          <p:cNvPr id="902708598" name="Textplatzhalter 10"/>
          <p:cNvSpPr>
            <a:spLocks noGrp="1"/>
          </p:cNvSpPr>
          <p:nvPr>
            <p:ph type="body" sz="quarter" idx="17" hasCustomPrompt="1"/>
          </p:nvPr>
        </p:nvSpPr>
        <p:spPr bwMode="auto">
          <a:xfrm>
            <a:off x="358774" y="938786"/>
            <a:ext cx="9480417" cy="509994"/>
          </a:xfrm>
        </p:spPr>
        <p:txBody>
          <a:bodyPr/>
          <a:lstStyle>
            <a:lvl1pPr marL="0" indent="0">
              <a:lnSpc>
                <a:spcPct val="113999"/>
              </a:lnSpc>
              <a:spcAft>
                <a:spcPts val="0"/>
              </a:spcAft>
              <a:buNone/>
              <a:defRPr sz="1800" b="1">
                <a:solidFill>
                  <a:schemeClr val="tx2"/>
                </a:solidFill>
              </a:defRPr>
            </a:lvl1pPr>
          </a:lstStyle>
          <a:p>
            <a:pPr lvl="0">
              <a:defRPr/>
            </a:pPr>
            <a:r>
              <a:rPr lang="en-US"/>
              <a:t>Subline</a:t>
            </a:r>
            <a:endParaRPr/>
          </a:p>
        </p:txBody>
      </p:sp>
      <p:sp>
        <p:nvSpPr>
          <p:cNvPr id="785290696" name="Foliennummernplatzhalter 2"/>
          <p:cNvSpPr>
            <a:spLocks noGrp="1"/>
          </p:cNvSpPr>
          <p:nvPr>
            <p:ph type="sldNum" sz="quarter" idx="18"/>
          </p:nvPr>
        </p:nvSpPr>
        <p:spPr bwMode="auto"/>
        <p:txBody>
          <a:bodyPr/>
          <a:lstStyle/>
          <a:p>
            <a:pPr>
              <a:defRPr/>
            </a:pPr>
            <a:r>
              <a:rPr lang="en-US"/>
              <a:t>Page </a:t>
            </a:r>
            <a:fld id="{A52F4D17-1AD6-42D9-B93A-EB002C62F438}" type="slidenum">
              <a:rPr lang="en-US"/>
              <a:t>‹#›</a:t>
            </a:fld>
            <a:endParaRPr lang="en-US"/>
          </a:p>
        </p:txBody>
      </p:sp>
      <p:sp>
        <p:nvSpPr>
          <p:cNvPr id="861446160" name="Inhaltsplatzhalter 5"/>
          <p:cNvSpPr>
            <a:spLocks noGrp="1"/>
          </p:cNvSpPr>
          <p:nvPr>
            <p:ph sz="quarter" idx="19" hasCustomPrompt="1"/>
          </p:nvPr>
        </p:nvSpPr>
        <p:spPr bwMode="auto">
          <a:xfrm>
            <a:off x="382950" y="2282536"/>
            <a:ext cx="5413011" cy="3168649"/>
          </a:xfrm>
          <a:prstGeom prst="rect">
            <a:avLst/>
          </a:prstGeom>
          <a:solidFill>
            <a:schemeClr val="bg2"/>
          </a:solidFill>
        </p:spPr>
        <p:txBody>
          <a:bodyPr/>
          <a:lstStyle>
            <a:lvl1pPr marL="0" indent="0">
              <a:buNone/>
              <a:defRPr/>
            </a:lvl1pPr>
            <a:lvl2pPr marL="215899" indent="0">
              <a:buNone/>
              <a:defRPr/>
            </a:lvl2pPr>
            <a:lvl3pPr marL="450850" indent="0">
              <a:buNone/>
              <a:defRPr/>
            </a:lvl3pPr>
            <a:lvl4pPr marL="679450" indent="0">
              <a:buNone/>
              <a:defRPr/>
            </a:lvl4pPr>
            <a:lvl5pPr marL="901700" indent="0">
              <a:buNone/>
              <a:defRPr/>
            </a:lvl5pPr>
          </a:lstStyle>
          <a:p>
            <a:pPr lvl="0">
              <a:defRPr/>
            </a:pPr>
            <a:r>
              <a:rPr lang="de-DE"/>
              <a:t>Content</a:t>
            </a:r>
            <a:endParaRPr/>
          </a:p>
        </p:txBody>
      </p:sp>
      <p:sp>
        <p:nvSpPr>
          <p:cNvPr id="976932300" name="Textplatzhalter 7"/>
          <p:cNvSpPr>
            <a:spLocks noGrp="1"/>
          </p:cNvSpPr>
          <p:nvPr>
            <p:ph type="body" sz="quarter" idx="20" hasCustomPrompt="1"/>
          </p:nvPr>
        </p:nvSpPr>
        <p:spPr bwMode="auto">
          <a:xfrm>
            <a:off x="6383338" y="1628775"/>
            <a:ext cx="5424487" cy="2016249"/>
          </a:xfrm>
        </p:spPr>
        <p:txBody>
          <a:bodyPr/>
          <a:lstStyle>
            <a:lvl1pPr marL="0" indent="0">
              <a:buFont typeface="Arial"/>
              <a:buNone/>
              <a:defRPr sz="1600"/>
            </a:lvl1pPr>
            <a:lvl2pPr marL="215899" indent="0">
              <a:buNone/>
              <a:defRPr/>
            </a:lvl2pPr>
            <a:lvl3pPr marL="450850" indent="0">
              <a:buNone/>
              <a:defRPr/>
            </a:lvl3pPr>
            <a:lvl4pPr marL="679450" indent="0">
              <a:buNone/>
              <a:defRPr/>
            </a:lvl4pPr>
            <a:lvl5pPr marL="901700" indent="0">
              <a:buNone/>
              <a:defRPr/>
            </a:lvl5pPr>
          </a:lstStyle>
          <a:p>
            <a:pPr lvl="0">
              <a:defRPr/>
            </a:pPr>
            <a:r>
              <a:rPr lang="de-DE"/>
              <a:t>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Donec pede justo, fringilla vel, aliquet nec, vulputate eget, arcu.</a:t>
            </a:r>
            <a:endParaRPr/>
          </a:p>
        </p:txBody>
      </p:sp>
      <p:sp>
        <p:nvSpPr>
          <p:cNvPr id="2144239024" name="Textplatzhalter 7"/>
          <p:cNvSpPr>
            <a:spLocks noGrp="1"/>
          </p:cNvSpPr>
          <p:nvPr>
            <p:ph type="body" sz="quarter" idx="21" hasCustomPrompt="1"/>
          </p:nvPr>
        </p:nvSpPr>
        <p:spPr bwMode="auto">
          <a:xfrm>
            <a:off x="371475" y="1640387"/>
            <a:ext cx="5424487" cy="553277"/>
          </a:xfrm>
        </p:spPr>
        <p:txBody>
          <a:bodyPr/>
          <a:lstStyle>
            <a:lvl1pPr marL="0" indent="0">
              <a:buNone/>
              <a:defRPr sz="1600"/>
            </a:lvl1pPr>
            <a:lvl2pPr marL="215899" indent="0">
              <a:buNone/>
              <a:defRPr/>
            </a:lvl2pPr>
            <a:lvl3pPr marL="450850" indent="0">
              <a:buNone/>
              <a:defRPr/>
            </a:lvl3pPr>
            <a:lvl4pPr marL="679450" indent="0">
              <a:buNone/>
              <a:defRPr/>
            </a:lvl4pPr>
            <a:lvl5pPr marL="901700" indent="0">
              <a:buNone/>
              <a:defRPr/>
            </a:lvl5pPr>
          </a:lstStyle>
          <a:p>
            <a:pPr lvl="0">
              <a:defRPr/>
            </a:pPr>
            <a:r>
              <a:rPr lang="de-DE"/>
              <a:t>Lorem ipsum dolor sit amet, consectetuer adipiscing elit. Aenean commodo ligula eget dolor. Aenean massa. </a:t>
            </a:r>
            <a:endParaRPr/>
          </a:p>
        </p:txBody>
      </p:sp>
      <p:sp>
        <p:nvSpPr>
          <p:cNvPr id="1861299249" name="Textplatzhalter 8"/>
          <p:cNvSpPr>
            <a:spLocks noGrp="1"/>
          </p:cNvSpPr>
          <p:nvPr>
            <p:ph type="body" sz="quarter" idx="22" hasCustomPrompt="1"/>
          </p:nvPr>
        </p:nvSpPr>
        <p:spPr bwMode="auto">
          <a:xfrm>
            <a:off x="6383338" y="3860800"/>
            <a:ext cx="5437187" cy="1908175"/>
          </a:xfrm>
        </p:spPr>
        <p:txBody>
          <a:bodyPr/>
          <a:lstStyle>
            <a:lvl1pPr>
              <a:defRPr sz="1600"/>
            </a:lvl1pPr>
            <a:lvl2pPr>
              <a:defRPr sz="1600"/>
            </a:lvl2pPr>
            <a:lvl3pPr>
              <a:defRPr sz="1600"/>
            </a:lvl3pPr>
            <a:lvl4pPr>
              <a:defRPr sz="1600"/>
            </a:lvl4pPr>
            <a:lvl5pPr>
              <a:defRPr sz="1600"/>
            </a:lvl5pPr>
          </a:lstStyle>
          <a:p>
            <a:pPr lvl="0">
              <a:defRPr/>
            </a:pPr>
            <a:r>
              <a:rPr lang="de-DE"/>
              <a:t>List</a:t>
            </a:r>
            <a:endParaRPr/>
          </a:p>
          <a:p>
            <a:pPr lvl="1">
              <a:defRPr/>
            </a:pPr>
            <a:r>
              <a:rPr lang="de-DE"/>
              <a:t>Second level</a:t>
            </a:r>
          </a:p>
          <a:p>
            <a:pPr lvl="2">
              <a:defRPr/>
            </a:pPr>
            <a:r>
              <a:rPr lang="de-DE"/>
              <a:t>Third level</a:t>
            </a:r>
          </a:p>
          <a:p>
            <a:pPr lvl="3">
              <a:defRPr/>
            </a:pPr>
            <a:r>
              <a:rPr lang="de-DE"/>
              <a:t>Fourth level</a:t>
            </a:r>
          </a:p>
          <a:p>
            <a:pPr lvl="4">
              <a:defRPr/>
            </a:pPr>
            <a:r>
              <a:rPr lang="de-DE"/>
              <a:t>Fifth level</a:t>
            </a:r>
          </a:p>
        </p:txBody>
      </p:sp>
      <p:pic>
        <p:nvPicPr>
          <p:cNvPr id="693593886" name="Grafik 6"/>
          <p:cNvPicPr>
            <a:picLocks noChangeAspect="1"/>
          </p:cNvPicPr>
          <p:nvPr userDrawn="1"/>
        </p:nvPicPr>
        <p:blipFill>
          <a:blip r:embed="rId2"/>
          <a:stretch/>
        </p:blipFill>
        <p:spPr bwMode="auto">
          <a:xfrm>
            <a:off x="10880594" y="441325"/>
            <a:ext cx="944861" cy="944861"/>
          </a:xfrm>
          <a:prstGeom prst="rect">
            <a:avLst/>
          </a:prstGeom>
        </p:spPr>
      </p:pic>
    </p:spTree>
    <p:extLst>
      <p:ext uri="{BB962C8B-B14F-4D97-AF65-F5344CB8AC3E}">
        <p14:creationId xmlns:p14="http://schemas.microsoft.com/office/powerpoint/2010/main" val="7999605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PhAnim="0" preserve="1" userDrawn="1">
  <p:cSld name="10_Title and Subline">
    <p:spTree>
      <p:nvGrpSpPr>
        <p:cNvPr id="1" name=""/>
        <p:cNvGrpSpPr/>
        <p:nvPr/>
      </p:nvGrpSpPr>
      <p:grpSpPr bwMode="auto">
        <a:xfrm>
          <a:off x="0" y="0"/>
          <a:ext cx="0" cy="0"/>
          <a:chOff x="0" y="0"/>
          <a:chExt cx="0" cy="0"/>
        </a:xfrm>
      </p:grpSpPr>
      <p:sp>
        <p:nvSpPr>
          <p:cNvPr id="229221321" name="Title 1"/>
          <p:cNvSpPr>
            <a:spLocks noGrp="1"/>
          </p:cNvSpPr>
          <p:nvPr>
            <p:ph type="title" hasCustomPrompt="1"/>
          </p:nvPr>
        </p:nvSpPr>
        <p:spPr bwMode="auto">
          <a:xfrm>
            <a:off x="360000" y="324000"/>
            <a:ext cx="11449049" cy="1124780"/>
          </a:xfrm>
        </p:spPr>
        <p:txBody>
          <a:bodyPr/>
          <a:lstStyle>
            <a:lvl1pPr>
              <a:defRPr spc="0">
                <a:solidFill>
                  <a:schemeClr val="tx2"/>
                </a:solidFill>
              </a:defRPr>
            </a:lvl1pPr>
          </a:lstStyle>
          <a:p>
            <a:pPr>
              <a:defRPr/>
            </a:pPr>
            <a:r>
              <a:rPr lang="en-US"/>
              <a:t>Edit title master format by clicking</a:t>
            </a:r>
            <a:endParaRPr/>
          </a:p>
        </p:txBody>
      </p:sp>
      <p:sp>
        <p:nvSpPr>
          <p:cNvPr id="1620503165" name="Textplatzhalter 10"/>
          <p:cNvSpPr>
            <a:spLocks noGrp="1"/>
          </p:cNvSpPr>
          <p:nvPr>
            <p:ph type="body" sz="quarter" idx="15" hasCustomPrompt="1"/>
          </p:nvPr>
        </p:nvSpPr>
        <p:spPr bwMode="auto">
          <a:xfrm>
            <a:off x="358774" y="938786"/>
            <a:ext cx="11449049" cy="509994"/>
          </a:xfrm>
        </p:spPr>
        <p:txBody>
          <a:bodyPr/>
          <a:lstStyle>
            <a:lvl1pPr marL="0" indent="0">
              <a:lnSpc>
                <a:spcPct val="113999"/>
              </a:lnSpc>
              <a:spcAft>
                <a:spcPts val="0"/>
              </a:spcAft>
              <a:buNone/>
              <a:defRPr sz="1800" b="1">
                <a:solidFill>
                  <a:schemeClr val="tx2"/>
                </a:solidFill>
              </a:defRPr>
            </a:lvl1pPr>
          </a:lstStyle>
          <a:p>
            <a:pPr lvl="0">
              <a:defRPr/>
            </a:pPr>
            <a:r>
              <a:rPr lang="en-US"/>
              <a:t>Subline</a:t>
            </a:r>
            <a:endParaRPr/>
          </a:p>
        </p:txBody>
      </p:sp>
      <p:sp>
        <p:nvSpPr>
          <p:cNvPr id="2066379102" name="Foliennummernplatzhalter 2"/>
          <p:cNvSpPr>
            <a:spLocks noGrp="1"/>
          </p:cNvSpPr>
          <p:nvPr>
            <p:ph type="sldNum" sz="quarter" idx="16"/>
          </p:nvPr>
        </p:nvSpPr>
        <p:spPr bwMode="auto"/>
        <p:txBody>
          <a:bodyPr/>
          <a:lstStyle/>
          <a:p>
            <a:pPr>
              <a:defRPr/>
            </a:pPr>
            <a:r>
              <a:rPr lang="en-US"/>
              <a:t>Page </a:t>
            </a:r>
            <a:fld id="{A52F4D17-1AD6-42D9-B93A-EB002C62F438}" type="slidenum">
              <a:rPr lang="en-US"/>
              <a:t>‹#›</a:t>
            </a:fld>
            <a:endParaRPr lang="en-US"/>
          </a:p>
        </p:txBody>
      </p:sp>
    </p:spTree>
    <p:extLst>
      <p:ext uri="{BB962C8B-B14F-4D97-AF65-F5344CB8AC3E}">
        <p14:creationId xmlns:p14="http://schemas.microsoft.com/office/powerpoint/2010/main" val="29234473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PhAnim="0" preserve="1" userDrawn="1">
  <p:cSld name="10_Title and Subline_T1">
    <p:spTree>
      <p:nvGrpSpPr>
        <p:cNvPr id="1" name=""/>
        <p:cNvGrpSpPr/>
        <p:nvPr/>
      </p:nvGrpSpPr>
      <p:grpSpPr bwMode="auto">
        <a:xfrm>
          <a:off x="0" y="0"/>
          <a:ext cx="0" cy="0"/>
          <a:chOff x="0" y="0"/>
          <a:chExt cx="0" cy="0"/>
        </a:xfrm>
      </p:grpSpPr>
      <p:sp>
        <p:nvSpPr>
          <p:cNvPr id="109530644" name="Title 1"/>
          <p:cNvSpPr>
            <a:spLocks noGrp="1"/>
          </p:cNvSpPr>
          <p:nvPr>
            <p:ph type="title" hasCustomPrompt="1"/>
          </p:nvPr>
        </p:nvSpPr>
        <p:spPr bwMode="auto">
          <a:xfrm>
            <a:off x="360000" y="324000"/>
            <a:ext cx="9696440" cy="1124780"/>
          </a:xfrm>
        </p:spPr>
        <p:txBody>
          <a:bodyPr/>
          <a:lstStyle>
            <a:lvl1pPr>
              <a:defRPr spc="0">
                <a:solidFill>
                  <a:schemeClr val="tx2"/>
                </a:solidFill>
              </a:defRPr>
            </a:lvl1pPr>
          </a:lstStyle>
          <a:p>
            <a:pPr>
              <a:defRPr/>
            </a:pPr>
            <a:r>
              <a:rPr lang="en-US"/>
              <a:t>Edit title master format by clicking</a:t>
            </a:r>
            <a:endParaRPr/>
          </a:p>
        </p:txBody>
      </p:sp>
      <p:sp>
        <p:nvSpPr>
          <p:cNvPr id="21633695" name="Textplatzhalter 10"/>
          <p:cNvSpPr>
            <a:spLocks noGrp="1"/>
          </p:cNvSpPr>
          <p:nvPr>
            <p:ph type="body" sz="quarter" idx="15" hasCustomPrompt="1"/>
          </p:nvPr>
        </p:nvSpPr>
        <p:spPr bwMode="auto">
          <a:xfrm>
            <a:off x="358775" y="938786"/>
            <a:ext cx="9696440" cy="509994"/>
          </a:xfrm>
        </p:spPr>
        <p:txBody>
          <a:bodyPr/>
          <a:lstStyle>
            <a:lvl1pPr marL="0" indent="0">
              <a:lnSpc>
                <a:spcPct val="113999"/>
              </a:lnSpc>
              <a:spcAft>
                <a:spcPts val="0"/>
              </a:spcAft>
              <a:buNone/>
              <a:defRPr sz="1800" b="1">
                <a:solidFill>
                  <a:schemeClr val="tx2"/>
                </a:solidFill>
              </a:defRPr>
            </a:lvl1pPr>
          </a:lstStyle>
          <a:p>
            <a:pPr lvl="0">
              <a:defRPr/>
            </a:pPr>
            <a:r>
              <a:rPr lang="en-US"/>
              <a:t>Subline</a:t>
            </a:r>
            <a:endParaRPr/>
          </a:p>
        </p:txBody>
      </p:sp>
      <p:sp>
        <p:nvSpPr>
          <p:cNvPr id="1232187563" name="Foliennummernplatzhalter 2"/>
          <p:cNvSpPr>
            <a:spLocks noGrp="1"/>
          </p:cNvSpPr>
          <p:nvPr>
            <p:ph type="sldNum" sz="quarter" idx="16"/>
          </p:nvPr>
        </p:nvSpPr>
        <p:spPr bwMode="auto"/>
        <p:txBody>
          <a:bodyPr/>
          <a:lstStyle/>
          <a:p>
            <a:pPr>
              <a:defRPr/>
            </a:pPr>
            <a:r>
              <a:rPr lang="en-US"/>
              <a:t>Page </a:t>
            </a:r>
            <a:fld id="{A52F4D17-1AD6-42D9-B93A-EB002C62F438}" type="slidenum">
              <a:rPr lang="en-US"/>
              <a:t>‹#›</a:t>
            </a:fld>
            <a:endParaRPr lang="en-US"/>
          </a:p>
        </p:txBody>
      </p:sp>
      <p:pic>
        <p:nvPicPr>
          <p:cNvPr id="1200857716" name="Grafik 3" descr="Ein Bild, das Design, Grafiken, Screenshot, Schrift enthält.&#10;&#10;Automatisch generierte Beschreibung"/>
          <p:cNvPicPr>
            <a:picLocks noChangeAspect="1"/>
          </p:cNvPicPr>
          <p:nvPr userDrawn="1"/>
        </p:nvPicPr>
        <p:blipFill>
          <a:blip r:embed="rId2"/>
          <a:stretch/>
        </p:blipFill>
        <p:spPr bwMode="auto">
          <a:xfrm>
            <a:off x="10880594" y="441325"/>
            <a:ext cx="944861" cy="944861"/>
          </a:xfrm>
          <a:prstGeom prst="rect">
            <a:avLst/>
          </a:prstGeom>
        </p:spPr>
      </p:pic>
    </p:spTree>
    <p:extLst>
      <p:ext uri="{BB962C8B-B14F-4D97-AF65-F5344CB8AC3E}">
        <p14:creationId xmlns:p14="http://schemas.microsoft.com/office/powerpoint/2010/main" val="8869093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PhAnim="0" preserve="1" userDrawn="1">
  <p:cSld name="11_Title and Subline_T7">
    <p:spTree>
      <p:nvGrpSpPr>
        <p:cNvPr id="1" name=""/>
        <p:cNvGrpSpPr/>
        <p:nvPr/>
      </p:nvGrpSpPr>
      <p:grpSpPr bwMode="auto">
        <a:xfrm>
          <a:off x="0" y="0"/>
          <a:ext cx="0" cy="0"/>
          <a:chOff x="0" y="0"/>
          <a:chExt cx="0" cy="0"/>
        </a:xfrm>
      </p:grpSpPr>
      <p:sp>
        <p:nvSpPr>
          <p:cNvPr id="721461486" name="Title 1"/>
          <p:cNvSpPr>
            <a:spLocks noGrp="1"/>
          </p:cNvSpPr>
          <p:nvPr>
            <p:ph type="title" hasCustomPrompt="1"/>
          </p:nvPr>
        </p:nvSpPr>
        <p:spPr bwMode="auto">
          <a:xfrm>
            <a:off x="360000" y="324000"/>
            <a:ext cx="9696440" cy="1124780"/>
          </a:xfrm>
        </p:spPr>
        <p:txBody>
          <a:bodyPr/>
          <a:lstStyle>
            <a:lvl1pPr>
              <a:defRPr spc="0">
                <a:solidFill>
                  <a:schemeClr val="tx2"/>
                </a:solidFill>
              </a:defRPr>
            </a:lvl1pPr>
          </a:lstStyle>
          <a:p>
            <a:pPr>
              <a:defRPr/>
            </a:pPr>
            <a:r>
              <a:rPr lang="en-US"/>
              <a:t>Edit title master format by clicking</a:t>
            </a:r>
            <a:endParaRPr/>
          </a:p>
        </p:txBody>
      </p:sp>
      <p:sp>
        <p:nvSpPr>
          <p:cNvPr id="921960283" name="Textplatzhalter 10"/>
          <p:cNvSpPr>
            <a:spLocks noGrp="1"/>
          </p:cNvSpPr>
          <p:nvPr>
            <p:ph type="body" sz="quarter" idx="15" hasCustomPrompt="1"/>
          </p:nvPr>
        </p:nvSpPr>
        <p:spPr bwMode="auto">
          <a:xfrm>
            <a:off x="358775" y="938786"/>
            <a:ext cx="9696440" cy="509994"/>
          </a:xfrm>
        </p:spPr>
        <p:txBody>
          <a:bodyPr/>
          <a:lstStyle>
            <a:lvl1pPr marL="0" indent="0">
              <a:lnSpc>
                <a:spcPct val="113999"/>
              </a:lnSpc>
              <a:spcAft>
                <a:spcPts val="0"/>
              </a:spcAft>
              <a:buNone/>
              <a:defRPr sz="1800" b="1">
                <a:solidFill>
                  <a:schemeClr val="tx2"/>
                </a:solidFill>
              </a:defRPr>
            </a:lvl1pPr>
          </a:lstStyle>
          <a:p>
            <a:pPr lvl="0">
              <a:defRPr/>
            </a:pPr>
            <a:r>
              <a:rPr lang="en-US"/>
              <a:t>Subline</a:t>
            </a:r>
            <a:endParaRPr/>
          </a:p>
        </p:txBody>
      </p:sp>
      <p:sp>
        <p:nvSpPr>
          <p:cNvPr id="2051657161" name="Foliennummernplatzhalter 2"/>
          <p:cNvSpPr>
            <a:spLocks noGrp="1"/>
          </p:cNvSpPr>
          <p:nvPr>
            <p:ph type="sldNum" sz="quarter" idx="16"/>
          </p:nvPr>
        </p:nvSpPr>
        <p:spPr bwMode="auto"/>
        <p:txBody>
          <a:bodyPr/>
          <a:lstStyle/>
          <a:p>
            <a:pPr>
              <a:defRPr/>
            </a:pPr>
            <a:r>
              <a:rPr lang="en-US"/>
              <a:t>Page </a:t>
            </a:r>
            <a:fld id="{A52F4D17-1AD6-42D9-B93A-EB002C62F438}" type="slidenum">
              <a:rPr lang="en-US"/>
              <a:t>‹#›</a:t>
            </a:fld>
            <a:endParaRPr lang="en-US"/>
          </a:p>
        </p:txBody>
      </p:sp>
      <p:pic>
        <p:nvPicPr>
          <p:cNvPr id="447178343" name="Grafik 4"/>
          <p:cNvPicPr>
            <a:picLocks noChangeAspect="1"/>
          </p:cNvPicPr>
          <p:nvPr userDrawn="1"/>
        </p:nvPicPr>
        <p:blipFill>
          <a:blip r:embed="rId2"/>
          <a:stretch/>
        </p:blipFill>
        <p:spPr bwMode="auto">
          <a:xfrm>
            <a:off x="10880594" y="441325"/>
            <a:ext cx="944861" cy="944861"/>
          </a:xfrm>
          <a:prstGeom prst="rect">
            <a:avLst/>
          </a:prstGeom>
        </p:spPr>
      </p:pic>
    </p:spTree>
    <p:extLst>
      <p:ext uri="{BB962C8B-B14F-4D97-AF65-F5344CB8AC3E}">
        <p14:creationId xmlns:p14="http://schemas.microsoft.com/office/powerpoint/2010/main" val="9952520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PhAnim="0" preserve="1" userDrawn="1">
  <p:cSld name="11_Only Title">
    <p:spTree>
      <p:nvGrpSpPr>
        <p:cNvPr id="1" name=""/>
        <p:cNvGrpSpPr/>
        <p:nvPr/>
      </p:nvGrpSpPr>
      <p:grpSpPr bwMode="auto">
        <a:xfrm>
          <a:off x="0" y="0"/>
          <a:ext cx="0" cy="0"/>
          <a:chOff x="0" y="0"/>
          <a:chExt cx="0" cy="0"/>
        </a:xfrm>
      </p:grpSpPr>
      <p:sp>
        <p:nvSpPr>
          <p:cNvPr id="1946299879" name="Titel 1"/>
          <p:cNvSpPr>
            <a:spLocks noGrp="1"/>
          </p:cNvSpPr>
          <p:nvPr>
            <p:ph type="title" hasCustomPrompt="1"/>
          </p:nvPr>
        </p:nvSpPr>
        <p:spPr bwMode="auto"/>
        <p:txBody>
          <a:bodyPr/>
          <a:lstStyle/>
          <a:p>
            <a:pPr>
              <a:defRPr/>
            </a:pPr>
            <a:r>
              <a:rPr lang="en-US"/>
              <a:t>Edit title master format by clicking</a:t>
            </a:r>
            <a:endParaRPr lang="de-DE"/>
          </a:p>
        </p:txBody>
      </p:sp>
      <p:sp>
        <p:nvSpPr>
          <p:cNvPr id="1271367997" name="Foliennummernplatzhalter 3"/>
          <p:cNvSpPr>
            <a:spLocks noGrp="1"/>
          </p:cNvSpPr>
          <p:nvPr>
            <p:ph type="sldNum" sz="quarter" idx="11"/>
          </p:nvPr>
        </p:nvSpPr>
        <p:spPr bwMode="auto"/>
        <p:txBody>
          <a:bodyPr/>
          <a:lstStyle/>
          <a:p>
            <a:pPr>
              <a:defRPr/>
            </a:pPr>
            <a:r>
              <a:rPr lang="en-US"/>
              <a:t>Page </a:t>
            </a:r>
            <a:fld id="{A52F4D17-1AD6-42D9-B93A-EB002C62F438}" type="slidenum">
              <a:rPr lang="en-US"/>
              <a:t>‹#›</a:t>
            </a:fld>
            <a:endParaRPr lang="en-US"/>
          </a:p>
        </p:txBody>
      </p:sp>
    </p:spTree>
    <p:extLst>
      <p:ext uri="{BB962C8B-B14F-4D97-AF65-F5344CB8AC3E}">
        <p14:creationId xmlns:p14="http://schemas.microsoft.com/office/powerpoint/2010/main" val="134687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360000" y="324000"/>
            <a:ext cx="11449050" cy="1124780"/>
          </a:xfrm>
        </p:spPr>
        <p:txBody>
          <a:bodyPr/>
          <a:lstStyle>
            <a:lvl1pPr>
              <a:defRPr spc="0" baseline="0">
                <a:solidFill>
                  <a:schemeClr val="tx2"/>
                </a:solidFill>
              </a:defRPr>
            </a:lvl1pPr>
          </a:lstStyle>
          <a:p>
            <a:r>
              <a:rPr lang="de-DE" dirty="0"/>
              <a:t>Titelmasterformat durch Klicken bearbeiten</a:t>
            </a:r>
            <a:endParaRPr lang="en-US" dirty="0"/>
          </a:p>
        </p:txBody>
      </p:sp>
      <p:sp>
        <p:nvSpPr>
          <p:cNvPr id="3" name="Content Placeholder 2"/>
          <p:cNvSpPr>
            <a:spLocks noGrp="1"/>
          </p:cNvSpPr>
          <p:nvPr>
            <p:ph idx="1"/>
          </p:nvPr>
        </p:nvSpPr>
        <p:spPr>
          <a:xfrm>
            <a:off x="360000" y="1563143"/>
            <a:ext cx="11449050" cy="4214255"/>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tx2"/>
                </a:solidFill>
              </a:defRPr>
            </a:lvl1pPr>
          </a:lstStyle>
          <a:p>
            <a:pPr lvl="0"/>
            <a:r>
              <a:rPr lang="de-DE" dirty="0" err="1"/>
              <a:t>Subline</a:t>
            </a:r>
            <a:endParaRPr lang="de-DE" dirty="0"/>
          </a:p>
        </p:txBody>
      </p:sp>
    </p:spTree>
    <p:extLst>
      <p:ext uri="{BB962C8B-B14F-4D97-AF65-F5344CB8AC3E}">
        <p14:creationId xmlns:p14="http://schemas.microsoft.com/office/powerpoint/2010/main" val="12102091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PhAnim="0" type="blank" preserve="1" userDrawn="1">
  <p:cSld name="12_blanco">
    <p:spTree>
      <p:nvGrpSpPr>
        <p:cNvPr id="1" name=""/>
        <p:cNvGrpSpPr/>
        <p:nvPr/>
      </p:nvGrpSpPr>
      <p:grpSpPr bwMode="auto">
        <a:xfrm>
          <a:off x="0" y="0"/>
          <a:ext cx="0" cy="0"/>
          <a:chOff x="0" y="0"/>
          <a:chExt cx="0" cy="0"/>
        </a:xfrm>
      </p:grpSpPr>
      <p:sp>
        <p:nvSpPr>
          <p:cNvPr id="422857387" name="Foliennummernplatzhalter 1"/>
          <p:cNvSpPr>
            <a:spLocks noGrp="1"/>
          </p:cNvSpPr>
          <p:nvPr>
            <p:ph type="sldNum" sz="quarter" idx="11"/>
          </p:nvPr>
        </p:nvSpPr>
        <p:spPr bwMode="auto"/>
        <p:txBody>
          <a:bodyPr/>
          <a:lstStyle/>
          <a:p>
            <a:pPr>
              <a:defRPr/>
            </a:pPr>
            <a:r>
              <a:rPr lang="en-US"/>
              <a:t>Page </a:t>
            </a:r>
            <a:fld id="{A52F4D17-1AD6-42D9-B93A-EB002C62F438}" type="slidenum">
              <a:rPr lang="en-US"/>
              <a:t>‹#›</a:t>
            </a:fld>
            <a:endParaRPr lang="en-US"/>
          </a:p>
        </p:txBody>
      </p:sp>
    </p:spTree>
    <p:extLst>
      <p:ext uri="{BB962C8B-B14F-4D97-AF65-F5344CB8AC3E}">
        <p14:creationId xmlns:p14="http://schemas.microsoft.com/office/powerpoint/2010/main" val="3498886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Inhalt (klein)">
    <p:spTree>
      <p:nvGrpSpPr>
        <p:cNvPr id="1" name=""/>
        <p:cNvGrpSpPr/>
        <p:nvPr/>
      </p:nvGrpSpPr>
      <p:grpSpPr>
        <a:xfrm>
          <a:off x="0" y="0"/>
          <a:ext cx="0" cy="0"/>
          <a:chOff x="0" y="0"/>
          <a:chExt cx="0" cy="0"/>
        </a:xfrm>
      </p:grpSpPr>
      <p:sp>
        <p:nvSpPr>
          <p:cNvPr id="2" name="Title 1"/>
          <p:cNvSpPr>
            <a:spLocks noGrp="1"/>
          </p:cNvSpPr>
          <p:nvPr>
            <p:ph type="title"/>
          </p:nvPr>
        </p:nvSpPr>
        <p:spPr>
          <a:xfrm>
            <a:off x="360000" y="324000"/>
            <a:ext cx="11449050" cy="1124780"/>
          </a:xfrm>
        </p:spPr>
        <p:txBody>
          <a:bodyPr/>
          <a:lstStyle>
            <a:lvl1pPr>
              <a:defRPr spc="0" baseline="0">
                <a:solidFill>
                  <a:schemeClr val="tx2"/>
                </a:solidFill>
              </a:defRPr>
            </a:lvl1pPr>
          </a:lstStyle>
          <a:p>
            <a:r>
              <a:rPr lang="de-DE" dirty="0"/>
              <a:t>Titelmasterformat durch Klicken bearbeiten</a:t>
            </a:r>
            <a:endParaRPr lang="en-US" dirty="0"/>
          </a:p>
        </p:txBody>
      </p:sp>
      <p:sp>
        <p:nvSpPr>
          <p:cNvPr id="3" name="Content Placeholder 2"/>
          <p:cNvSpPr>
            <a:spLocks noGrp="1"/>
          </p:cNvSpPr>
          <p:nvPr>
            <p:ph idx="1"/>
          </p:nvPr>
        </p:nvSpPr>
        <p:spPr>
          <a:xfrm>
            <a:off x="360000" y="1578310"/>
            <a:ext cx="11449050" cy="4190666"/>
          </a:xfrm>
        </p:spPr>
        <p:txBody>
          <a:bodyPr/>
          <a:lstStyle>
            <a:lvl1pPr marL="177800" indent="-177800">
              <a:defRPr sz="1800"/>
            </a:lvl1pPr>
            <a:lvl2pPr marL="361950" indent="-184150">
              <a:defRPr sz="1800"/>
            </a:lvl2pPr>
            <a:lvl3pPr marL="539750" indent="-177800">
              <a:defRPr sz="1800"/>
            </a:lvl3pPr>
            <a:lvl4pPr marL="717550" indent="-177800">
              <a:defRPr sz="1800"/>
            </a:lvl4pPr>
            <a:lvl5pPr marL="895350" indent="-177800">
              <a:defRPr sz="18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7" name="Datumsplatzhalter 16">
            <a:extLst>
              <a:ext uri="{FF2B5EF4-FFF2-40B4-BE49-F238E27FC236}">
                <a16:creationId xmlns:a16="http://schemas.microsoft.com/office/drawing/2014/main" id="{8D88C6F8-099A-4D39-8533-B1EEB7F052D4}"/>
              </a:ext>
            </a:extLst>
          </p:cNvPr>
          <p:cNvSpPr>
            <a:spLocks noGrp="1"/>
          </p:cNvSpPr>
          <p:nvPr>
            <p:ph type="dt" sz="half" idx="13"/>
          </p:nvPr>
        </p:nvSpPr>
        <p:spPr>
          <a:xfrm>
            <a:off x="3776105" y="6381328"/>
            <a:ext cx="1600508" cy="221109"/>
          </a:xfrm>
          <a:prstGeom prst="rect">
            <a:avLst/>
          </a:prstGeom>
        </p:spPr>
        <p:txBody>
          <a:bodyPr/>
          <a:lstStyle/>
          <a:p>
            <a:r>
              <a:rPr lang="de-DE"/>
              <a:t>00. Monat 2017</a:t>
            </a:r>
            <a:endParaRPr lang="de-DE" dirty="0"/>
          </a:p>
        </p:txBody>
      </p:sp>
      <p:sp>
        <p:nvSpPr>
          <p:cNvPr id="18" name="Foliennummernplatzhalter 17">
            <a:extLst>
              <a:ext uri="{FF2B5EF4-FFF2-40B4-BE49-F238E27FC236}">
                <a16:creationId xmlns:a16="http://schemas.microsoft.com/office/drawing/2014/main" id="{BFF90422-5EA9-49BF-B256-D3D2AA4EDCC9}"/>
              </a:ext>
            </a:extLst>
          </p:cNvPr>
          <p:cNvSpPr>
            <a:spLocks noGrp="1"/>
          </p:cNvSpPr>
          <p:nvPr>
            <p:ph type="sldNum" sz="quarter" idx="14"/>
          </p:nvPr>
        </p:nvSpPr>
        <p:spPr>
          <a:xfrm>
            <a:off x="5818290" y="6381328"/>
            <a:ext cx="720000" cy="221109"/>
          </a:xfrm>
          <a:prstGeom prst="rect">
            <a:avLst/>
          </a:prstGeom>
        </p:spPr>
        <p:txBody>
          <a:bodyPr/>
          <a:lstStyle/>
          <a:p>
            <a:r>
              <a:rPr lang="de-DE"/>
              <a:t>Seite </a:t>
            </a:r>
            <a:fld id="{A52F4D17-1AD6-42D9-B93A-EB002C62F438}" type="slidenum">
              <a:rPr lang="de-DE" smtClean="0"/>
              <a:pPr/>
              <a:t>‹#›</a:t>
            </a:fld>
            <a:endParaRPr lang="de-DE" dirty="0"/>
          </a:p>
        </p:txBody>
      </p:sp>
      <p:sp>
        <p:nvSpPr>
          <p:cNvPr id="7" name="Textplatzhalter 10">
            <a:extLst>
              <a:ext uri="{FF2B5EF4-FFF2-40B4-BE49-F238E27FC236}">
                <a16:creationId xmlns:a16="http://schemas.microsoft.com/office/drawing/2014/main" id="{29624FD4-E8F5-4C76-8AB0-019D7FCEAADC}"/>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tx2"/>
                </a:solidFill>
              </a:defRPr>
            </a:lvl1pPr>
          </a:lstStyle>
          <a:p>
            <a:pPr lvl="0"/>
            <a:r>
              <a:rPr lang="de-DE" dirty="0" err="1"/>
              <a:t>Subline</a:t>
            </a:r>
            <a:endParaRPr lang="de-DE" dirty="0"/>
          </a:p>
        </p:txBody>
      </p:sp>
    </p:spTree>
    <p:extLst>
      <p:ext uri="{BB962C8B-B14F-4D97-AF65-F5344CB8AC3E}">
        <p14:creationId xmlns:p14="http://schemas.microsoft.com/office/powerpoint/2010/main" val="743926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2 Bilder">
    <p:spTree>
      <p:nvGrpSpPr>
        <p:cNvPr id="1" name=""/>
        <p:cNvGrpSpPr/>
        <p:nvPr/>
      </p:nvGrpSpPr>
      <p:grpSpPr>
        <a:xfrm>
          <a:off x="0" y="0"/>
          <a:ext cx="0" cy="0"/>
          <a:chOff x="0" y="0"/>
          <a:chExt cx="0" cy="0"/>
        </a:xfrm>
      </p:grpSpPr>
      <p:sp>
        <p:nvSpPr>
          <p:cNvPr id="2" name="Title 1"/>
          <p:cNvSpPr>
            <a:spLocks noGrp="1"/>
          </p:cNvSpPr>
          <p:nvPr>
            <p:ph type="title"/>
          </p:nvPr>
        </p:nvSpPr>
        <p:spPr>
          <a:xfrm>
            <a:off x="360000" y="324000"/>
            <a:ext cx="11449050" cy="1124780"/>
          </a:xfrm>
        </p:spPr>
        <p:txBody>
          <a:bodyPr/>
          <a:lstStyle>
            <a:lvl1pPr>
              <a:defRPr spc="0" baseline="0">
                <a:solidFill>
                  <a:schemeClr val="tx2"/>
                </a:solidFill>
              </a:defRPr>
            </a:lvl1pPr>
          </a:lstStyle>
          <a:p>
            <a:r>
              <a:rPr lang="de-DE" dirty="0"/>
              <a:t>Titelmasterformat durch Klicken bearbeiten</a:t>
            </a:r>
            <a:endParaRPr lang="en-US" dirty="0"/>
          </a:p>
        </p:txBody>
      </p:sp>
      <p:sp>
        <p:nvSpPr>
          <p:cNvPr id="10" name="Bildplatzhalter 4">
            <a:extLst>
              <a:ext uri="{FF2B5EF4-FFF2-40B4-BE49-F238E27FC236}">
                <a16:creationId xmlns:a16="http://schemas.microsoft.com/office/drawing/2014/main" id="{8A00DEAD-5DE0-4EC4-9106-51A82A9A04E7}"/>
              </a:ext>
            </a:extLst>
          </p:cNvPr>
          <p:cNvSpPr>
            <a:spLocks noGrp="1"/>
          </p:cNvSpPr>
          <p:nvPr>
            <p:ph type="pic" sz="quarter" idx="13"/>
          </p:nvPr>
        </p:nvSpPr>
        <p:spPr>
          <a:xfrm>
            <a:off x="360000" y="1628775"/>
            <a:ext cx="5437187" cy="3168377"/>
          </a:xfrm>
          <a:solidFill>
            <a:schemeClr val="bg2"/>
          </a:solidFill>
        </p:spPr>
        <p:txBody>
          <a:bodyPr anchor="ctr"/>
          <a:lstStyle>
            <a:lvl1pPr marL="0" indent="0" algn="ctr">
              <a:buNone/>
              <a:defRPr sz="1600">
                <a:solidFill>
                  <a:schemeClr val="tx1"/>
                </a:solidFill>
              </a:defRPr>
            </a:lvl1pPr>
          </a:lstStyle>
          <a:p>
            <a:r>
              <a:rPr lang="de-DE" dirty="0"/>
              <a:t>Bild durch Klicken auf Symbol hinzufügen</a:t>
            </a:r>
          </a:p>
        </p:txBody>
      </p:sp>
      <p:sp>
        <p:nvSpPr>
          <p:cNvPr id="4" name="Textplatzhalter 3">
            <a:extLst>
              <a:ext uri="{FF2B5EF4-FFF2-40B4-BE49-F238E27FC236}">
                <a16:creationId xmlns:a16="http://schemas.microsoft.com/office/drawing/2014/main" id="{A1A390F4-CC78-4ED1-8D50-5D59AE8D05BE}"/>
              </a:ext>
            </a:extLst>
          </p:cNvPr>
          <p:cNvSpPr>
            <a:spLocks noGrp="1"/>
          </p:cNvSpPr>
          <p:nvPr>
            <p:ph type="body" sz="quarter" idx="14" hasCustomPrompt="1"/>
          </p:nvPr>
        </p:nvSpPr>
        <p:spPr>
          <a:xfrm>
            <a:off x="360000" y="4900254"/>
            <a:ext cx="5437187" cy="868722"/>
          </a:xfrm>
        </p:spPr>
        <p:txBody>
          <a:bodyPr/>
          <a:lstStyle>
            <a:lvl1pPr marL="0" indent="0">
              <a:spcAft>
                <a:spcPts val="0"/>
              </a:spcAft>
              <a:buNone/>
              <a:defRPr sz="1800"/>
            </a:lvl1pPr>
          </a:lstStyle>
          <a:p>
            <a:pPr lvl="0"/>
            <a:r>
              <a:rPr lang="de-DE" dirty="0"/>
              <a:t>Bildunterschrift</a:t>
            </a:r>
          </a:p>
        </p:txBody>
      </p:sp>
      <p:sp>
        <p:nvSpPr>
          <p:cNvPr id="11" name="Bildplatzhalter 4">
            <a:extLst>
              <a:ext uri="{FF2B5EF4-FFF2-40B4-BE49-F238E27FC236}">
                <a16:creationId xmlns:a16="http://schemas.microsoft.com/office/drawing/2014/main" id="{23A5E56D-954A-4968-9BC8-DFAC877CAA16}"/>
              </a:ext>
            </a:extLst>
          </p:cNvPr>
          <p:cNvSpPr>
            <a:spLocks noGrp="1"/>
          </p:cNvSpPr>
          <p:nvPr>
            <p:ph type="pic" sz="quarter" idx="15"/>
          </p:nvPr>
        </p:nvSpPr>
        <p:spPr>
          <a:xfrm>
            <a:off x="6383338" y="1628775"/>
            <a:ext cx="5437187" cy="3168377"/>
          </a:xfrm>
          <a:solidFill>
            <a:schemeClr val="bg2"/>
          </a:solidFill>
        </p:spPr>
        <p:txBody>
          <a:bodyPr anchor="ctr"/>
          <a:lstStyle>
            <a:lvl1pPr marL="0" indent="0" algn="ctr">
              <a:buNone/>
              <a:defRPr sz="1600">
                <a:solidFill>
                  <a:schemeClr val="tx1"/>
                </a:solidFill>
              </a:defRPr>
            </a:lvl1pPr>
          </a:lstStyle>
          <a:p>
            <a:r>
              <a:rPr lang="de-DE"/>
              <a:t>Bild durch Klicken auf Symbol hinzufügen</a:t>
            </a:r>
            <a:endParaRPr lang="de-DE" dirty="0"/>
          </a:p>
        </p:txBody>
      </p:sp>
      <p:sp>
        <p:nvSpPr>
          <p:cNvPr id="12" name="Textplatzhalter 3">
            <a:extLst>
              <a:ext uri="{FF2B5EF4-FFF2-40B4-BE49-F238E27FC236}">
                <a16:creationId xmlns:a16="http://schemas.microsoft.com/office/drawing/2014/main" id="{1C326D2C-F758-4203-BE3D-8CDB8EB30941}"/>
              </a:ext>
            </a:extLst>
          </p:cNvPr>
          <p:cNvSpPr>
            <a:spLocks noGrp="1"/>
          </p:cNvSpPr>
          <p:nvPr>
            <p:ph type="body" sz="quarter" idx="16" hasCustomPrompt="1"/>
          </p:nvPr>
        </p:nvSpPr>
        <p:spPr>
          <a:xfrm>
            <a:off x="6383338" y="4900254"/>
            <a:ext cx="5437187" cy="868722"/>
          </a:xfrm>
        </p:spPr>
        <p:txBody>
          <a:bodyPr/>
          <a:lstStyle>
            <a:lvl1pPr marL="0" indent="0">
              <a:spcAft>
                <a:spcPts val="0"/>
              </a:spcAft>
              <a:buNone/>
              <a:defRPr sz="1800"/>
            </a:lvl1pPr>
          </a:lstStyle>
          <a:p>
            <a:pPr lvl="0"/>
            <a:r>
              <a:rPr lang="de-DE" dirty="0"/>
              <a:t>Bildunterschrift</a:t>
            </a:r>
          </a:p>
        </p:txBody>
      </p:sp>
      <p:sp>
        <p:nvSpPr>
          <p:cNvPr id="13" name="Textplatzhalter 10">
            <a:extLst>
              <a:ext uri="{FF2B5EF4-FFF2-40B4-BE49-F238E27FC236}">
                <a16:creationId xmlns:a16="http://schemas.microsoft.com/office/drawing/2014/main" id="{8D87DCD3-D230-4056-A20A-D9CBA549CE9C}"/>
              </a:ext>
            </a:extLst>
          </p:cNvPr>
          <p:cNvSpPr>
            <a:spLocks noGrp="1"/>
          </p:cNvSpPr>
          <p:nvPr>
            <p:ph type="body" sz="quarter" idx="17" hasCustomPrompt="1"/>
          </p:nvPr>
        </p:nvSpPr>
        <p:spPr>
          <a:xfrm>
            <a:off x="358774" y="938786"/>
            <a:ext cx="11449049" cy="509994"/>
          </a:xfrm>
        </p:spPr>
        <p:txBody>
          <a:bodyPr/>
          <a:lstStyle>
            <a:lvl1pPr marL="0" indent="0">
              <a:lnSpc>
                <a:spcPct val="114000"/>
              </a:lnSpc>
              <a:spcAft>
                <a:spcPts val="0"/>
              </a:spcAft>
              <a:buNone/>
              <a:defRPr sz="1800" b="1">
                <a:solidFill>
                  <a:schemeClr val="tx2"/>
                </a:solidFill>
              </a:defRPr>
            </a:lvl1pPr>
          </a:lstStyle>
          <a:p>
            <a:pPr lvl="0"/>
            <a:r>
              <a:rPr lang="de-DE" dirty="0" err="1"/>
              <a:t>Subline</a:t>
            </a:r>
            <a:endParaRPr lang="de-DE" dirty="0"/>
          </a:p>
        </p:txBody>
      </p:sp>
    </p:spTree>
    <p:extLst>
      <p:ext uri="{BB962C8B-B14F-4D97-AF65-F5344CB8AC3E}">
        <p14:creationId xmlns:p14="http://schemas.microsoft.com/office/powerpoint/2010/main" val="3701651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360000" y="324000"/>
            <a:ext cx="11449050" cy="1124780"/>
          </a:xfrm>
        </p:spPr>
        <p:txBody>
          <a:bodyPr/>
          <a:lstStyle>
            <a:lvl1pPr>
              <a:defRPr spc="0" baseline="0">
                <a:solidFill>
                  <a:schemeClr val="tx2"/>
                </a:solidFill>
              </a:defRPr>
            </a:lvl1pPr>
          </a:lstStyle>
          <a:p>
            <a:r>
              <a:rPr lang="de-DE" dirty="0"/>
              <a:t>Titelmasterformat durch Klicken bearbeiten</a:t>
            </a:r>
            <a:endParaRPr lang="en-US" dirty="0"/>
          </a:p>
        </p:txBody>
      </p:sp>
      <p:sp>
        <p:nvSpPr>
          <p:cNvPr id="9" name="Textplatzhalter 10">
            <a:extLst>
              <a:ext uri="{FF2B5EF4-FFF2-40B4-BE49-F238E27FC236}">
                <a16:creationId xmlns:a16="http://schemas.microsoft.com/office/drawing/2014/main" id="{F63E2467-CDE8-4456-BDC8-2E6458C092A7}"/>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tx2"/>
                </a:solidFill>
              </a:defRPr>
            </a:lvl1pPr>
          </a:lstStyle>
          <a:p>
            <a:pPr lvl="0"/>
            <a:r>
              <a:rPr lang="de-DE" dirty="0" err="1"/>
              <a:t>Subline</a:t>
            </a:r>
            <a:endParaRPr lang="de-DE" dirty="0"/>
          </a:p>
        </p:txBody>
      </p:sp>
    </p:spTree>
    <p:extLst>
      <p:ext uri="{BB962C8B-B14F-4D97-AF65-F5344CB8AC3E}">
        <p14:creationId xmlns:p14="http://schemas.microsoft.com/office/powerpoint/2010/main" val="2611878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13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image" Target="../media/image1.emf"/><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theme" Target="../theme/theme2.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1475" y="1563143"/>
            <a:ext cx="11449050" cy="4214255"/>
          </a:xfrm>
          <a:prstGeom prst="rect">
            <a:avLst/>
          </a:prstGeom>
        </p:spPr>
        <p:txBody>
          <a:bodyPr vert="horz" lIns="0" tIns="0" rIns="0" bIns="0" rtlCol="0" anchor="t" anchorCtr="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 name="Title Placeholder 1"/>
          <p:cNvSpPr>
            <a:spLocks noGrp="1"/>
          </p:cNvSpPr>
          <p:nvPr>
            <p:ph type="title"/>
          </p:nvPr>
        </p:nvSpPr>
        <p:spPr>
          <a:xfrm>
            <a:off x="371475" y="324000"/>
            <a:ext cx="11449050" cy="1124780"/>
          </a:xfrm>
          <a:prstGeom prst="rect">
            <a:avLst/>
          </a:prstGeom>
        </p:spPr>
        <p:txBody>
          <a:bodyPr vert="horz" lIns="0" tIns="0" rIns="0" bIns="0" rtlCol="0" anchor="t" anchorCtr="0">
            <a:noAutofit/>
          </a:bodyPr>
          <a:lstStyle/>
          <a:p>
            <a:r>
              <a:rPr lang="de-DE" dirty="0"/>
              <a:t>Mastertitelformat bearbeiten</a:t>
            </a:r>
            <a:endParaRPr lang="en-US" dirty="0"/>
          </a:p>
        </p:txBody>
      </p:sp>
      <p:pic>
        <p:nvPicPr>
          <p:cNvPr id="13" name="Grafik 12">
            <a:extLst>
              <a:ext uri="{FF2B5EF4-FFF2-40B4-BE49-F238E27FC236}">
                <a16:creationId xmlns:a16="http://schemas.microsoft.com/office/drawing/2014/main" id="{F2C4F5F8-9F24-424C-8284-2E94052236C1}"/>
              </a:ext>
            </a:extLst>
          </p:cNvPr>
          <p:cNvPicPr>
            <a:picLocks noChangeAspect="1"/>
          </p:cNvPicPr>
          <p:nvPr userDrawn="1"/>
        </p:nvPicPr>
        <p:blipFill>
          <a:blip r:embed="rId25" cstate="hqprint">
            <a:extLst>
              <a:ext uri="{28A0092B-C50C-407E-A947-70E740481C1C}">
                <a14:useLocalDpi xmlns:a14="http://schemas.microsoft.com/office/drawing/2010/main" val="0"/>
              </a:ext>
            </a:extLst>
          </a:blip>
          <a:stretch>
            <a:fillRect/>
          </a:stretch>
        </p:blipFill>
        <p:spPr>
          <a:xfrm>
            <a:off x="9938656" y="6005352"/>
            <a:ext cx="1881980" cy="548854"/>
          </a:xfrm>
          <a:prstGeom prst="rect">
            <a:avLst/>
          </a:prstGeom>
        </p:spPr>
      </p:pic>
      <p:pic>
        <p:nvPicPr>
          <p:cNvPr id="14" name="Grafik 13">
            <a:extLst>
              <a:ext uri="{FF2B5EF4-FFF2-40B4-BE49-F238E27FC236}">
                <a16:creationId xmlns:a16="http://schemas.microsoft.com/office/drawing/2014/main" id="{658AF006-3416-44FA-BBD1-BCE9F27A1964}"/>
              </a:ext>
            </a:extLst>
          </p:cNvPr>
          <p:cNvPicPr>
            <a:picLocks noChangeAspect="1"/>
          </p:cNvPicPr>
          <p:nvPr userDrawn="1"/>
        </p:nvPicPr>
        <p:blipFill>
          <a:blip r:embed="rId26" cstate="hqprint">
            <a:extLst>
              <a:ext uri="{28A0092B-C50C-407E-A947-70E740481C1C}">
                <a14:useLocalDpi xmlns:a14="http://schemas.microsoft.com/office/drawing/2010/main" val="0"/>
              </a:ext>
            </a:extLst>
          </a:blip>
          <a:stretch>
            <a:fillRect/>
          </a:stretch>
        </p:blipFill>
        <p:spPr>
          <a:xfrm>
            <a:off x="359532" y="6424763"/>
            <a:ext cx="2304000" cy="117322"/>
          </a:xfrm>
          <a:prstGeom prst="rect">
            <a:avLst/>
          </a:prstGeom>
        </p:spPr>
      </p:pic>
    </p:spTree>
    <p:extLst>
      <p:ext uri="{BB962C8B-B14F-4D97-AF65-F5344CB8AC3E}">
        <p14:creationId xmlns:p14="http://schemas.microsoft.com/office/powerpoint/2010/main" val="3822747736"/>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70" r:id="rId3"/>
    <p:sldLayoutId id="2147483671" r:id="rId4"/>
    <p:sldLayoutId id="2147483662" r:id="rId5"/>
    <p:sldLayoutId id="2147483672" r:id="rId6"/>
    <p:sldLayoutId id="2147483673" r:id="rId7"/>
    <p:sldLayoutId id="2147483666" r:id="rId8"/>
    <p:sldLayoutId id="2147483667" r:id="rId9"/>
    <p:sldLayoutId id="2147483676" r:id="rId10"/>
    <p:sldLayoutId id="2147483724" r:id="rId11"/>
    <p:sldLayoutId id="2147483725" r:id="rId12"/>
    <p:sldLayoutId id="2147483726" r:id="rId13"/>
    <p:sldLayoutId id="2147483727" r:id="rId14"/>
    <p:sldLayoutId id="2147483728" r:id="rId15"/>
    <p:sldLayoutId id="2147483729" r:id="rId16"/>
    <p:sldLayoutId id="2147483730" r:id="rId17"/>
    <p:sldLayoutId id="2147483732" r:id="rId18"/>
    <p:sldLayoutId id="2147483733" r:id="rId19"/>
    <p:sldLayoutId id="2147483734" r:id="rId20"/>
    <p:sldLayoutId id="2147483735" r:id="rId21"/>
    <p:sldLayoutId id="2147483736" r:id="rId22"/>
    <p:sldLayoutId id="2147483821" r:id="rId23"/>
  </p:sldLayoutIdLst>
  <p:hf hdr="0" ftr="0"/>
  <p:txStyles>
    <p:titleStyle>
      <a:lvl1pPr algn="l" defTabSz="914400" rtl="0" eaLnBrk="1" latinLnBrk="0" hangingPunct="1">
        <a:lnSpc>
          <a:spcPct val="114000"/>
        </a:lnSpc>
        <a:spcBef>
          <a:spcPct val="0"/>
        </a:spcBef>
        <a:buNone/>
        <a:defRPr sz="3200" b="1" kern="1200" cap="all" spc="100" baseline="0">
          <a:solidFill>
            <a:schemeClr val="accent1"/>
          </a:solidFill>
          <a:latin typeface="+mj-lt"/>
          <a:ea typeface="+mj-ea"/>
          <a:cs typeface="+mj-cs"/>
        </a:defRPr>
      </a:lvl1pPr>
    </p:titleStyle>
    <p:body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26">
          <p15:clr>
            <a:srgbClr val="F26B43"/>
          </p15:clr>
        </p15:guide>
        <p15:guide id="2" pos="234">
          <p15:clr>
            <a:srgbClr val="F26B43"/>
          </p15:clr>
        </p15:guide>
        <p15:guide id="3" pos="7446">
          <p15:clr>
            <a:srgbClr val="F26B43"/>
          </p15:clr>
        </p15:guide>
        <p15:guide id="4" orient="horz" pos="278">
          <p15:clr>
            <a:srgbClr val="F26B43"/>
          </p15:clr>
        </p15:guide>
        <p15:guide id="6" pos="3659">
          <p15:clr>
            <a:srgbClr val="F26B43"/>
          </p15:clr>
        </p15:guide>
        <p15:guide id="7" pos="4021">
          <p15:clr>
            <a:srgbClr val="F26B43"/>
          </p15:clr>
        </p15:guide>
        <p15:guide id="8" orient="horz" pos="363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1112229014" name="Text Placeholder 2"/>
          <p:cNvSpPr>
            <a:spLocks noGrp="1"/>
          </p:cNvSpPr>
          <p:nvPr>
            <p:ph type="body" idx="1"/>
          </p:nvPr>
        </p:nvSpPr>
        <p:spPr bwMode="auto">
          <a:xfrm>
            <a:off x="371475" y="1563143"/>
            <a:ext cx="11449049" cy="4214255"/>
          </a:xfrm>
          <a:prstGeom prst="rect">
            <a:avLst/>
          </a:prstGeom>
        </p:spPr>
        <p:txBody>
          <a:bodyPr vert="horz" lIns="0" tIns="0" rIns="0" bIns="0" rtlCol="0" anchor="t" anchorCtr="0">
            <a:noAutofit/>
          </a:bodyPr>
          <a:lstStyle/>
          <a:p>
            <a:pPr lvl="0">
              <a:defRPr/>
            </a:pPr>
            <a:r>
              <a:rPr lang="en-US"/>
              <a:t>Edit master text format</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496583889" name="Slide Number Placeholder 5"/>
          <p:cNvSpPr>
            <a:spLocks noGrp="1"/>
          </p:cNvSpPr>
          <p:nvPr>
            <p:ph type="sldNum" sz="quarter" idx="4"/>
          </p:nvPr>
        </p:nvSpPr>
        <p:spPr bwMode="auto">
          <a:xfrm>
            <a:off x="5818290" y="6381328"/>
            <a:ext cx="720000" cy="221109"/>
          </a:xfrm>
          <a:prstGeom prst="rect">
            <a:avLst/>
          </a:prstGeom>
        </p:spPr>
        <p:txBody>
          <a:bodyPr vert="horz" lIns="0" tIns="0" rIns="0" bIns="0" rtlCol="0" anchor="t" anchorCtr="0">
            <a:noAutofit/>
          </a:bodyPr>
          <a:lstStyle>
            <a:lvl1pPr algn="l">
              <a:defRPr sz="1200">
                <a:solidFill>
                  <a:schemeClr val="tx2"/>
                </a:solidFill>
              </a:defRPr>
            </a:lvl1pPr>
          </a:lstStyle>
          <a:p>
            <a:pPr>
              <a:defRPr/>
            </a:pPr>
            <a:r>
              <a:rPr lang="en-US"/>
              <a:t>Page </a:t>
            </a:r>
            <a:fld id="{A52F4D17-1AD6-42D9-B93A-EB002C62F438}" type="slidenum">
              <a:rPr lang="en-US"/>
              <a:t>‹#›</a:t>
            </a:fld>
            <a:endParaRPr lang="en-US"/>
          </a:p>
        </p:txBody>
      </p:sp>
      <p:sp>
        <p:nvSpPr>
          <p:cNvPr id="1963997538" name="Title Placeholder 1"/>
          <p:cNvSpPr>
            <a:spLocks noGrp="1"/>
          </p:cNvSpPr>
          <p:nvPr>
            <p:ph type="title"/>
          </p:nvPr>
        </p:nvSpPr>
        <p:spPr bwMode="auto">
          <a:xfrm>
            <a:off x="371475" y="324000"/>
            <a:ext cx="11449049" cy="1124780"/>
          </a:xfrm>
          <a:prstGeom prst="rect">
            <a:avLst/>
          </a:prstGeom>
        </p:spPr>
        <p:txBody>
          <a:bodyPr vert="horz" lIns="0" tIns="0" rIns="0" bIns="0" rtlCol="0" anchor="t" anchorCtr="0">
            <a:noAutofit/>
          </a:bodyPr>
          <a:lstStyle/>
          <a:p>
            <a:pPr>
              <a:defRPr/>
            </a:pPr>
            <a:r>
              <a:rPr lang="en-US"/>
              <a:t>Edit master title format</a:t>
            </a:r>
            <a:endParaRPr/>
          </a:p>
        </p:txBody>
      </p:sp>
      <p:pic>
        <p:nvPicPr>
          <p:cNvPr id="1583044803" name="Grafik 12"/>
          <p:cNvPicPr>
            <a:picLocks noChangeAspect="1"/>
          </p:cNvPicPr>
          <p:nvPr userDrawn="1"/>
        </p:nvPicPr>
        <p:blipFill>
          <a:blip r:embed="rId29"/>
          <a:stretch/>
        </p:blipFill>
        <p:spPr bwMode="auto">
          <a:xfrm>
            <a:off x="9938656" y="6005352"/>
            <a:ext cx="1881980" cy="548854"/>
          </a:xfrm>
          <a:prstGeom prst="rect">
            <a:avLst/>
          </a:prstGeom>
        </p:spPr>
      </p:pic>
    </p:spTree>
    <p:extLst>
      <p:ext uri="{BB962C8B-B14F-4D97-AF65-F5344CB8AC3E}">
        <p14:creationId xmlns:p14="http://schemas.microsoft.com/office/powerpoint/2010/main" val="3858155164"/>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 id="2147483813" r:id="rId21"/>
    <p:sldLayoutId id="2147483814" r:id="rId22"/>
    <p:sldLayoutId id="2147483815" r:id="rId23"/>
    <p:sldLayoutId id="2147483816" r:id="rId24"/>
    <p:sldLayoutId id="2147483817" r:id="rId25"/>
    <p:sldLayoutId id="2147483818" r:id="rId26"/>
    <p:sldLayoutId id="2147483819" r:id="rId27"/>
  </p:sldLayoutIdLst>
  <p:hf hdr="0" ftr="0"/>
  <p:txStyles>
    <p:titleStyle>
      <a:lvl1pPr algn="l" defTabSz="914400">
        <a:lnSpc>
          <a:spcPct val="113999"/>
        </a:lnSpc>
        <a:spcBef>
          <a:spcPts val="0"/>
        </a:spcBef>
        <a:buNone/>
        <a:defRPr sz="3200" b="1" cap="all" spc="100">
          <a:solidFill>
            <a:schemeClr val="tx2"/>
          </a:solidFill>
          <a:latin typeface="+mj-lt"/>
          <a:ea typeface="+mj-ea"/>
          <a:cs typeface="+mj-cs"/>
        </a:defRPr>
      </a:lvl1pPr>
    </p:titleStyle>
    <p:bodyStyle>
      <a:lvl1pPr marL="228600" indent="-228600" algn="l" defTabSz="914400">
        <a:lnSpc>
          <a:spcPct val="113999"/>
        </a:lnSpc>
        <a:spcBef>
          <a:spcPts val="0"/>
        </a:spcBef>
        <a:spcAft>
          <a:spcPts val="600"/>
        </a:spcAft>
        <a:buFont typeface="Calibri"/>
        <a:buChar char="•"/>
        <a:defRPr sz="2200">
          <a:solidFill>
            <a:schemeClr val="tx1"/>
          </a:solidFill>
          <a:latin typeface="+mn-lt"/>
          <a:ea typeface="+mn-ea"/>
          <a:cs typeface="+mn-cs"/>
        </a:defRPr>
      </a:lvl1pPr>
      <a:lvl2pPr marL="450850" indent="-234950" algn="l" defTabSz="914400">
        <a:lnSpc>
          <a:spcPct val="113999"/>
        </a:lnSpc>
        <a:spcBef>
          <a:spcPts val="0"/>
        </a:spcBef>
        <a:spcAft>
          <a:spcPts val="600"/>
        </a:spcAft>
        <a:buFont typeface="Calibri"/>
        <a:buChar char="•"/>
        <a:defRPr sz="2200">
          <a:solidFill>
            <a:schemeClr val="tx1"/>
          </a:solidFill>
          <a:latin typeface="+mn-lt"/>
          <a:ea typeface="+mn-ea"/>
          <a:cs typeface="+mn-cs"/>
        </a:defRPr>
      </a:lvl2pPr>
      <a:lvl3pPr marL="666750" indent="-215899" algn="l" defTabSz="914400">
        <a:lnSpc>
          <a:spcPct val="113999"/>
        </a:lnSpc>
        <a:spcBef>
          <a:spcPts val="0"/>
        </a:spcBef>
        <a:spcAft>
          <a:spcPts val="600"/>
        </a:spcAft>
        <a:buFont typeface="Calibri"/>
        <a:buChar char="•"/>
        <a:defRPr sz="2200">
          <a:solidFill>
            <a:schemeClr val="tx1"/>
          </a:solidFill>
          <a:latin typeface="+mn-lt"/>
          <a:ea typeface="+mn-ea"/>
          <a:cs typeface="+mn-cs"/>
        </a:defRPr>
      </a:lvl3pPr>
      <a:lvl4pPr marL="895350" indent="-215899" algn="l" defTabSz="914400">
        <a:lnSpc>
          <a:spcPct val="113999"/>
        </a:lnSpc>
        <a:spcBef>
          <a:spcPts val="0"/>
        </a:spcBef>
        <a:spcAft>
          <a:spcPts val="600"/>
        </a:spcAft>
        <a:buFont typeface="Calibri"/>
        <a:buChar char="•"/>
        <a:defRPr sz="2200">
          <a:solidFill>
            <a:schemeClr val="tx1"/>
          </a:solidFill>
          <a:latin typeface="+mn-lt"/>
          <a:ea typeface="+mn-ea"/>
          <a:cs typeface="+mn-cs"/>
        </a:defRPr>
      </a:lvl4pPr>
      <a:lvl5pPr marL="1117600" indent="-215899" algn="l" defTabSz="914400">
        <a:lnSpc>
          <a:spcPct val="113999"/>
        </a:lnSpc>
        <a:spcBef>
          <a:spcPts val="0"/>
        </a:spcBef>
        <a:spcAft>
          <a:spcPts val="600"/>
        </a:spcAft>
        <a:buFont typeface="Calibri"/>
        <a:buChar char="•"/>
        <a:defRPr sz="22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40.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1.xml"/><Relationship Id="rId1" Type="http://schemas.openxmlformats.org/officeDocument/2006/relationships/slideLayout" Target="../slideLayouts/slideLayout40.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3.xml"/><Relationship Id="rId5" Type="http://schemas.openxmlformats.org/officeDocument/2006/relationships/image" Target="../media/image39.pn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40.xml"/><Relationship Id="rId5" Type="http://schemas.openxmlformats.org/officeDocument/2006/relationships/image" Target="../media/image42.jpeg"/><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40.xml"/><Relationship Id="rId4" Type="http://schemas.openxmlformats.org/officeDocument/2006/relationships/image" Target="../media/image46.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17.jpe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jpg"/><Relationship Id="rId2" Type="http://schemas.openxmlformats.org/officeDocument/2006/relationships/image" Target="../media/image47.jpg"/><Relationship Id="rId1" Type="http://schemas.openxmlformats.org/officeDocument/2006/relationships/slideLayout" Target="../slideLayouts/slideLayout10.xml"/><Relationship Id="rId6" Type="http://schemas.openxmlformats.org/officeDocument/2006/relationships/image" Target="../media/image51.jpeg"/><Relationship Id="rId11" Type="http://schemas.openxmlformats.org/officeDocument/2006/relationships/image" Target="../media/image56.emf"/><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7.png"/><Relationship Id="rId1" Type="http://schemas.openxmlformats.org/officeDocument/2006/relationships/slideLayout" Target="../slideLayouts/slideLayout5.xml"/><Relationship Id="rId5" Type="http://schemas.openxmlformats.org/officeDocument/2006/relationships/image" Target="../media/image60.pn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xml"/><Relationship Id="rId1" Type="http://schemas.openxmlformats.org/officeDocument/2006/relationships/themeOverride" Target="../theme/themeOverride1.xml"/><Relationship Id="rId4" Type="http://schemas.openxmlformats.org/officeDocument/2006/relationships/image" Target="../media/image19.tiff"/></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0.xml"/><Relationship Id="rId5" Type="http://schemas.openxmlformats.org/officeDocument/2006/relationships/image" Target="../media/image27.emf"/><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0.xml"/><Relationship Id="rId5" Type="http://schemas.openxmlformats.org/officeDocument/2006/relationships/image" Target="../media/image28.emf"/><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0.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A64521-ED94-4240-8AD4-6C3D7A90E715}"/>
              </a:ext>
            </a:extLst>
          </p:cNvPr>
          <p:cNvSpPr>
            <a:spLocks noGrp="1"/>
          </p:cNvSpPr>
          <p:nvPr>
            <p:ph type="ctrTitle"/>
          </p:nvPr>
        </p:nvSpPr>
        <p:spPr>
          <a:xfrm>
            <a:off x="263352" y="3581356"/>
            <a:ext cx="11809312" cy="927763"/>
          </a:xfrm>
        </p:spPr>
        <p:txBody>
          <a:bodyPr/>
          <a:lstStyle/>
          <a:p>
            <a:r>
              <a:rPr lang="en-US" sz="2000" dirty="0"/>
              <a:t>SIF to measure actual photosynthesis and vegetation stress - lessons learned from 20 years of research in preparation of the FLEX satellite mission</a:t>
            </a:r>
          </a:p>
        </p:txBody>
      </p:sp>
      <p:sp>
        <p:nvSpPr>
          <p:cNvPr id="4" name="Textplatzhalter 3">
            <a:extLst>
              <a:ext uri="{FF2B5EF4-FFF2-40B4-BE49-F238E27FC236}">
                <a16:creationId xmlns:a16="http://schemas.microsoft.com/office/drawing/2014/main" id="{75FFF684-B650-40AA-89A0-80D31734A2EF}"/>
              </a:ext>
            </a:extLst>
          </p:cNvPr>
          <p:cNvSpPr>
            <a:spLocks noGrp="1"/>
          </p:cNvSpPr>
          <p:nvPr>
            <p:ph type="body" sz="quarter" idx="12"/>
          </p:nvPr>
        </p:nvSpPr>
        <p:spPr>
          <a:xfrm>
            <a:off x="263352" y="4466034"/>
            <a:ext cx="11196809" cy="547142"/>
          </a:xfrm>
        </p:spPr>
        <p:txBody>
          <a:bodyPr/>
          <a:lstStyle/>
          <a:p>
            <a:r>
              <a:rPr lang="de-DE" dirty="0"/>
              <a:t>Uwe Rascher – Forschungszentrum Jülich, IBG-2: Plant Sciences</a:t>
            </a:r>
          </a:p>
          <a:p>
            <a:r>
              <a:rPr lang="de-DE" dirty="0"/>
              <a:t> </a:t>
            </a:r>
          </a:p>
        </p:txBody>
      </p:sp>
      <p:pic>
        <p:nvPicPr>
          <p:cNvPr id="11" name="Bildplatzhalter 8">
            <a:extLst>
              <a:ext uri="{FF2B5EF4-FFF2-40B4-BE49-F238E27FC236}">
                <a16:creationId xmlns:a16="http://schemas.microsoft.com/office/drawing/2014/main" id="{36751F4E-93D0-47DD-BBAF-16F5856754A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0" y="188640"/>
            <a:ext cx="12192000" cy="3080790"/>
          </a:xfrm>
        </p:spPr>
      </p:pic>
      <p:sp>
        <p:nvSpPr>
          <p:cNvPr id="8" name="Untertitel 2">
            <a:extLst>
              <a:ext uri="{FF2B5EF4-FFF2-40B4-BE49-F238E27FC236}">
                <a16:creationId xmlns:a16="http://schemas.microsoft.com/office/drawing/2014/main" id="{2C3E1532-41F5-E130-B39B-4E3D8E624E46}"/>
              </a:ext>
            </a:extLst>
          </p:cNvPr>
          <p:cNvSpPr>
            <a:spLocks noGrp="1"/>
          </p:cNvSpPr>
          <p:nvPr>
            <p:ph type="subTitle" idx="1"/>
          </p:nvPr>
        </p:nvSpPr>
        <p:spPr>
          <a:xfrm>
            <a:off x="263352" y="5059133"/>
            <a:ext cx="10824505" cy="360000"/>
          </a:xfrm>
        </p:spPr>
        <p:txBody>
          <a:bodyPr/>
          <a:lstStyle/>
          <a:p>
            <a:r>
              <a:rPr lang="de-DE" dirty="0"/>
              <a:t>3. March 2026 – Bonn</a:t>
            </a:r>
          </a:p>
        </p:txBody>
      </p:sp>
      <p:sp>
        <p:nvSpPr>
          <p:cNvPr id="3" name="Textplatzhalter 3">
            <a:extLst>
              <a:ext uri="{FF2B5EF4-FFF2-40B4-BE49-F238E27FC236}">
                <a16:creationId xmlns:a16="http://schemas.microsoft.com/office/drawing/2014/main" id="{E9DF1CFF-1437-4ABC-6AB9-A79E8E05B18F}"/>
              </a:ext>
            </a:extLst>
          </p:cNvPr>
          <p:cNvSpPr txBox="1">
            <a:spLocks/>
          </p:cNvSpPr>
          <p:nvPr/>
        </p:nvSpPr>
        <p:spPr>
          <a:xfrm>
            <a:off x="263352" y="5517231"/>
            <a:ext cx="11557284" cy="927763"/>
          </a:xfrm>
          <a:prstGeom prst="rect">
            <a:avLst/>
          </a:prstGeom>
        </p:spPr>
        <p:txBody>
          <a:bodyPr vert="horz" lIns="0" tIns="0" rIns="0" bIns="0" rtlCol="0" anchor="t" anchorCtr="0">
            <a:noAutofit/>
          </a:bodyPr>
          <a:lstStyle>
            <a:lvl1pPr marL="0" indent="0" algn="l" defTabSz="914400" rtl="0" eaLnBrk="1" latinLnBrk="0" hangingPunct="1">
              <a:lnSpc>
                <a:spcPct val="114000"/>
              </a:lnSpc>
              <a:spcBef>
                <a:spcPts val="0"/>
              </a:spcBef>
              <a:spcAft>
                <a:spcPts val="0"/>
              </a:spcAft>
              <a:buFont typeface="Calibri" panose="020F0502020204030204" pitchFamily="34" charset="0"/>
              <a:buNone/>
              <a:defRPr lang="de-DE" sz="1800" b="1" kern="1200" cap="none" spc="0" baseline="0" dirty="0">
                <a:solidFill>
                  <a:schemeClr val="accent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e-DE" sz="1600" dirty="0">
                <a:solidFill>
                  <a:schemeClr val="tx1"/>
                </a:solidFill>
              </a:rPr>
              <a:t>Kelvin Acebron |  Agarwal | Juliane Bendig | Jim Buffat | Lars Grygosch | David Herrera | Ireneusz Kleppert | Deepthi Konche | Felix Kröber | Onno Muller | Huaiyue Peng | Tony Cesar de Sousa </a:t>
            </a:r>
            <a:r>
              <a:rPr lang="de-DE" sz="1600" dirty="0" err="1">
                <a:solidFill>
                  <a:schemeClr val="tx1"/>
                </a:solidFill>
              </a:rPr>
              <a:t>Oliviera</a:t>
            </a:r>
            <a:r>
              <a:rPr lang="de-DE" sz="1600" dirty="0">
                <a:solidFill>
                  <a:schemeClr val="tx1"/>
                </a:solidFill>
              </a:rPr>
              <a:t> | Juan Quiros-Vargas | David Pla Guerrero | Patrick </a:t>
            </a:r>
            <a:r>
              <a:rPr lang="de-DE" sz="1600" dirty="0" err="1">
                <a:solidFill>
                  <a:schemeClr val="tx1"/>
                </a:solidFill>
              </a:rPr>
              <a:t>Rademske</a:t>
            </a:r>
            <a:r>
              <a:rPr lang="de-DE" sz="1600" dirty="0">
                <a:solidFill>
                  <a:schemeClr val="tx1"/>
                </a:solidFill>
              </a:rPr>
              <a:t> | Saja Salattna | Bastian Siegmann</a:t>
            </a:r>
          </a:p>
        </p:txBody>
      </p:sp>
    </p:spTree>
    <p:extLst>
      <p:ext uri="{BB962C8B-B14F-4D97-AF65-F5344CB8AC3E}">
        <p14:creationId xmlns:p14="http://schemas.microsoft.com/office/powerpoint/2010/main" val="214089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C054325D-331F-D366-87AB-0D7BF95C321D}"/>
            </a:ext>
          </a:extLst>
        </p:cNvPr>
        <p:cNvGrpSpPr/>
        <p:nvPr/>
      </p:nvGrpSpPr>
      <p:grpSpPr bwMode="auto">
        <a:xfrm>
          <a:off x="0" y="0"/>
          <a:ext cx="0" cy="0"/>
          <a:chOff x="0" y="0"/>
          <a:chExt cx="0" cy="0"/>
        </a:xfrm>
      </p:grpSpPr>
      <p:sp>
        <p:nvSpPr>
          <p:cNvPr id="2005869216" name="Slide Number Placeholder 4">
            <a:extLst>
              <a:ext uri="{FF2B5EF4-FFF2-40B4-BE49-F238E27FC236}">
                <a16:creationId xmlns:a16="http://schemas.microsoft.com/office/drawing/2014/main" id="{69413E63-CE9B-A071-69BE-5D1D9D7A3388}"/>
              </a:ext>
            </a:extLst>
          </p:cNvPr>
          <p:cNvSpPr>
            <a:spLocks noGrp="1"/>
          </p:cNvSpPr>
          <p:nvPr>
            <p:ph type="sldNum" sz="quarter" idx="18"/>
          </p:nvPr>
        </p:nvSpPr>
        <p:spPr bwMode="auto"/>
        <p: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23D6B"/>
                </a:solidFill>
                <a:effectLst/>
                <a:uLnTx/>
                <a:uFillTx/>
                <a:latin typeface="Arial"/>
                <a:cs typeface="Arial"/>
              </a:rPr>
              <a:t>Page </a:t>
            </a:r>
            <a:fld id="{A52F4D17-1AD6-42D9-B93A-EB002C62F438}" type="slidenum">
              <a:rPr kumimoji="0" lang="en-US" sz="1200" b="0" i="0" u="none" strike="noStrike" kern="0" cap="none" spc="0" normalizeH="0" baseline="0" noProof="0">
                <a:ln>
                  <a:noFill/>
                </a:ln>
                <a:solidFill>
                  <a:srgbClr val="023D6B"/>
                </a:solidFill>
                <a:effectLst/>
                <a:uLnTx/>
                <a:uFillTx/>
                <a:latin typeface="Arial"/>
                <a:cs typeface="Arial"/>
              </a:rPr>
              <a:pPr marL="0" marR="0" lvl="0" indent="0" algn="l" defTabSz="457200" eaLnBrk="1" fontAlgn="auto" latinLnBrk="0" hangingPunct="1">
                <a:lnSpc>
                  <a:spcPct val="100000"/>
                </a:lnSpc>
                <a:spcBef>
                  <a:spcPts val="0"/>
                </a:spcBef>
                <a:spcAft>
                  <a:spcPts val="0"/>
                </a:spcAft>
                <a:buClrTx/>
                <a:buSzTx/>
                <a:buFontTx/>
                <a:buNone/>
                <a:tabLst/>
                <a:defRPr/>
              </a:pPr>
              <a:t>10</a:t>
            </a:fld>
            <a:endParaRPr kumimoji="0" lang="en-US" sz="1200" b="0" i="0" u="none" strike="noStrike" kern="0" cap="none" spc="0" normalizeH="0" baseline="0" noProof="0">
              <a:ln>
                <a:noFill/>
              </a:ln>
              <a:solidFill>
                <a:srgbClr val="023D6B"/>
              </a:solidFill>
              <a:effectLst/>
              <a:uLnTx/>
              <a:uFillTx/>
              <a:latin typeface="Arial"/>
              <a:cs typeface="Arial"/>
            </a:endParaRPr>
          </a:p>
        </p:txBody>
      </p:sp>
      <p:sp>
        <p:nvSpPr>
          <p:cNvPr id="1570619147" name="Text Placeholder 6">
            <a:extLst>
              <a:ext uri="{FF2B5EF4-FFF2-40B4-BE49-F238E27FC236}">
                <a16:creationId xmlns:a16="http://schemas.microsoft.com/office/drawing/2014/main" id="{D8124A29-C05D-5AAF-1235-FC0FE6F8FB83}"/>
              </a:ext>
            </a:extLst>
          </p:cNvPr>
          <p:cNvSpPr>
            <a:spLocks noGrp="1"/>
          </p:cNvSpPr>
          <p:nvPr>
            <p:ph type="body" sz="quarter" idx="20"/>
          </p:nvPr>
        </p:nvSpPr>
        <p:spPr bwMode="auto">
          <a:xfrm>
            <a:off x="371475" y="1809080"/>
            <a:ext cx="5424487" cy="4140200"/>
          </a:xfrm>
        </p:spPr>
        <p:txBody>
          <a:bodyPr/>
          <a:lstStyle/>
          <a:p>
            <a:pPr marL="342900" indent="-342900">
              <a:buFont typeface="Arial"/>
              <a:buChar char="•"/>
              <a:defRPr/>
            </a:pPr>
            <a:r>
              <a:rPr lang="en-US" dirty="0"/>
              <a:t>Model is used to parameterize plant carbon exchange and to detect and understand </a:t>
            </a:r>
            <a:r>
              <a:rPr lang="en-US" b="1" dirty="0"/>
              <a:t>vegetation stress</a:t>
            </a:r>
          </a:p>
          <a:p>
            <a:pPr marL="342900" indent="-342900">
              <a:buFont typeface="Arial"/>
              <a:buChar char="•"/>
              <a:defRPr/>
            </a:pPr>
            <a:r>
              <a:rPr lang="en-US" dirty="0"/>
              <a:t>SIF allows the early detection of </a:t>
            </a:r>
            <a:r>
              <a:rPr lang="en-US" b="1" dirty="0"/>
              <a:t>drought </a:t>
            </a:r>
            <a:r>
              <a:rPr lang="en-US" dirty="0"/>
              <a:t>(limitation in soil plant available water)</a:t>
            </a:r>
            <a:endParaRPr dirty="0"/>
          </a:p>
          <a:p>
            <a:pPr marL="342900" indent="-342900">
              <a:buFont typeface="Arial"/>
              <a:buChar char="•"/>
              <a:defRPr/>
            </a:pPr>
            <a:r>
              <a:rPr lang="en-US" dirty="0"/>
              <a:t>Detection of </a:t>
            </a:r>
            <a:r>
              <a:rPr lang="en-US" b="1" dirty="0"/>
              <a:t>temperature-induced</a:t>
            </a:r>
            <a:r>
              <a:rPr lang="en-US" dirty="0"/>
              <a:t> reduction of photosynthesis (</a:t>
            </a:r>
            <a:r>
              <a:rPr lang="en-US" b="1" dirty="0"/>
              <a:t>heat &amp; freezing</a:t>
            </a:r>
            <a:r>
              <a:rPr lang="en-US" dirty="0"/>
              <a:t>)</a:t>
            </a:r>
            <a:endParaRPr dirty="0"/>
          </a:p>
          <a:p>
            <a:pPr marL="342900" indent="-342900">
              <a:buFont typeface="Arial"/>
              <a:buChar char="•"/>
              <a:defRPr/>
            </a:pPr>
            <a:endParaRPr lang="de-DE" dirty="0"/>
          </a:p>
        </p:txBody>
      </p:sp>
      <p:sp>
        <p:nvSpPr>
          <p:cNvPr id="4" name="Text Placeholder 3">
            <a:extLst>
              <a:ext uri="{FF2B5EF4-FFF2-40B4-BE49-F238E27FC236}">
                <a16:creationId xmlns:a16="http://schemas.microsoft.com/office/drawing/2014/main" id="{85D90F74-2025-9074-65F3-CD03E1735A42}"/>
              </a:ext>
            </a:extLst>
          </p:cNvPr>
          <p:cNvSpPr>
            <a:spLocks noGrp="1"/>
          </p:cNvSpPr>
          <p:nvPr>
            <p:ph type="body" sz="quarter" idx="17"/>
          </p:nvPr>
        </p:nvSpPr>
        <p:spPr bwMode="auto">
          <a:xfrm>
            <a:off x="358774" y="938786"/>
            <a:ext cx="10272504" cy="509994"/>
          </a:xfrm>
        </p:spPr>
        <p:txBody>
          <a:bodyPr/>
          <a:lstStyle/>
          <a:p>
            <a:pPr>
              <a:defRPr/>
            </a:pPr>
            <a:r>
              <a:rPr lang="en-US" dirty="0"/>
              <a:t>Extreme temperatures have direct effect on photosynthesis, regulatory mechanisms are well understood, link to SIF still needs to be explored in more detail</a:t>
            </a:r>
            <a:endParaRPr lang="de-DE" dirty="0"/>
          </a:p>
        </p:txBody>
      </p:sp>
      <p:pic>
        <p:nvPicPr>
          <p:cNvPr id="2" name="Picture 1">
            <a:extLst>
              <a:ext uri="{FF2B5EF4-FFF2-40B4-BE49-F238E27FC236}">
                <a16:creationId xmlns:a16="http://schemas.microsoft.com/office/drawing/2014/main" id="{77589616-DEC0-F350-16B0-05618C0A4268}"/>
              </a:ext>
            </a:extLst>
          </p:cNvPr>
          <p:cNvPicPr>
            <a:picLocks noChangeAspect="1"/>
          </p:cNvPicPr>
          <p:nvPr/>
        </p:nvPicPr>
        <p:blipFill>
          <a:blip r:embed="rId3"/>
          <a:stretch>
            <a:fillRect/>
          </a:stretch>
        </p:blipFill>
        <p:spPr>
          <a:xfrm>
            <a:off x="6081577" y="2637172"/>
            <a:ext cx="5919079" cy="4104196"/>
          </a:xfrm>
          <a:prstGeom prst="rect">
            <a:avLst/>
          </a:prstGeom>
        </p:spPr>
      </p:pic>
      <p:sp>
        <p:nvSpPr>
          <p:cNvPr id="6" name="Title 1">
            <a:extLst>
              <a:ext uri="{FF2B5EF4-FFF2-40B4-BE49-F238E27FC236}">
                <a16:creationId xmlns:a16="http://schemas.microsoft.com/office/drawing/2014/main" id="{B2B8BF14-7DD1-3EDD-B50D-71D02DBF72AD}"/>
              </a:ext>
            </a:extLst>
          </p:cNvPr>
          <p:cNvSpPr>
            <a:spLocks noGrp="1"/>
          </p:cNvSpPr>
          <p:nvPr>
            <p:ph type="title"/>
          </p:nvPr>
        </p:nvSpPr>
        <p:spPr bwMode="auto">
          <a:xfrm>
            <a:off x="360000" y="324000"/>
            <a:ext cx="11473226" cy="1124780"/>
          </a:xfrm>
        </p:spPr>
        <p:txBody>
          <a:bodyPr/>
          <a:lstStyle/>
          <a:p>
            <a:pPr>
              <a:defRPr/>
            </a:pPr>
            <a:r>
              <a:rPr lang="en-US" spc="-1" dirty="0">
                <a:solidFill>
                  <a:srgbClr val="0D3565"/>
                </a:solidFill>
              </a:rPr>
              <a:t>dynamic photosynthesis – extreme Temperature</a:t>
            </a:r>
            <a:endParaRPr lang="de-DE" dirty="0"/>
          </a:p>
        </p:txBody>
      </p:sp>
      <p:sp>
        <p:nvSpPr>
          <p:cNvPr id="9" name="Textplatzhalter 2">
            <a:extLst>
              <a:ext uri="{FF2B5EF4-FFF2-40B4-BE49-F238E27FC236}">
                <a16:creationId xmlns:a16="http://schemas.microsoft.com/office/drawing/2014/main" id="{166A054C-4540-8C6A-D693-D09F48AF9C9F}"/>
              </a:ext>
            </a:extLst>
          </p:cNvPr>
          <p:cNvSpPr txBox="1"/>
          <p:nvPr/>
        </p:nvSpPr>
        <p:spPr bwMode="auto">
          <a:xfrm>
            <a:off x="371474" y="5589959"/>
            <a:ext cx="5220469" cy="863377"/>
          </a:xfrm>
          <a:prstGeom prst="rect">
            <a:avLst/>
          </a:prstGeom>
          <a:solidFill>
            <a:schemeClr val="bg1"/>
          </a:solidFill>
        </p:spPr>
        <p:txBody>
          <a:bodyPr vert="horz" lIns="0" tIns="0" rIns="0" bIns="0" rtlCol="0" anchor="t" anchorCtr="0">
            <a:noAutofit/>
          </a:bodyPr>
          <a:lstStyle>
            <a:lvl1pPr marL="0" indent="0" algn="l" defTabSz="914400">
              <a:lnSpc>
                <a:spcPct val="113999"/>
              </a:lnSpc>
              <a:spcBef>
                <a:spcPts val="0"/>
              </a:spcBef>
              <a:spcAft>
                <a:spcPts val="0"/>
              </a:spcAft>
              <a:buFont typeface="Calibri"/>
              <a:buNone/>
              <a:defRPr sz="1800">
                <a:solidFill>
                  <a:schemeClr val="tx1"/>
                </a:solidFill>
                <a:latin typeface="+mn-lt"/>
                <a:ea typeface="+mn-ea"/>
                <a:cs typeface="+mn-cs"/>
              </a:defRPr>
            </a:lvl1pPr>
            <a:lvl2pPr marL="450850" indent="-234950" algn="l" defTabSz="914400">
              <a:lnSpc>
                <a:spcPct val="113999"/>
              </a:lnSpc>
              <a:spcBef>
                <a:spcPts val="0"/>
              </a:spcBef>
              <a:spcAft>
                <a:spcPts val="600"/>
              </a:spcAft>
              <a:buFont typeface="Calibri"/>
              <a:buChar char="•"/>
              <a:defRPr sz="2200">
                <a:solidFill>
                  <a:schemeClr val="tx1"/>
                </a:solidFill>
                <a:latin typeface="+mn-lt"/>
                <a:ea typeface="+mn-ea"/>
                <a:cs typeface="+mn-cs"/>
              </a:defRPr>
            </a:lvl2pPr>
            <a:lvl3pPr marL="666750" indent="-215899" algn="l" defTabSz="914400">
              <a:lnSpc>
                <a:spcPct val="113999"/>
              </a:lnSpc>
              <a:spcBef>
                <a:spcPts val="0"/>
              </a:spcBef>
              <a:spcAft>
                <a:spcPts val="600"/>
              </a:spcAft>
              <a:buFont typeface="Calibri"/>
              <a:buChar char="•"/>
              <a:defRPr sz="2200">
                <a:solidFill>
                  <a:schemeClr val="tx1"/>
                </a:solidFill>
                <a:latin typeface="+mn-lt"/>
                <a:ea typeface="+mn-ea"/>
                <a:cs typeface="+mn-cs"/>
              </a:defRPr>
            </a:lvl3pPr>
            <a:lvl4pPr marL="895350" indent="-215899" algn="l" defTabSz="914400">
              <a:lnSpc>
                <a:spcPct val="113999"/>
              </a:lnSpc>
              <a:spcBef>
                <a:spcPts val="0"/>
              </a:spcBef>
              <a:spcAft>
                <a:spcPts val="600"/>
              </a:spcAft>
              <a:buFont typeface="Calibri"/>
              <a:buChar char="•"/>
              <a:defRPr sz="2200">
                <a:solidFill>
                  <a:schemeClr val="tx1"/>
                </a:solidFill>
                <a:latin typeface="+mn-lt"/>
                <a:ea typeface="+mn-ea"/>
                <a:cs typeface="+mn-cs"/>
              </a:defRPr>
            </a:lvl4pPr>
            <a:lvl5pPr marL="1117600" indent="-215899" algn="l" defTabSz="914400">
              <a:lnSpc>
                <a:spcPct val="113999"/>
              </a:lnSpc>
              <a:spcBef>
                <a:spcPts val="0"/>
              </a:spcBef>
              <a:spcAft>
                <a:spcPts val="600"/>
              </a:spcAft>
              <a:buFont typeface="Calibri"/>
              <a:buChar char="•"/>
              <a:defRPr sz="22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300"/>
              </a:spcAft>
              <a:buClrTx/>
              <a:buSzTx/>
              <a:buFont typeface="Calibri"/>
              <a:buNone/>
              <a:tabLst/>
              <a:defRPr/>
            </a:pPr>
            <a:r>
              <a:rPr kumimoji="0" lang="de-DE" sz="1100" b="0" i="0" u="none" strike="noStrike" kern="0" cap="none" spc="0" normalizeH="0" baseline="0" noProof="0" dirty="0">
                <a:ln>
                  <a:noFill/>
                </a:ln>
                <a:solidFill>
                  <a:srgbClr val="000000"/>
                </a:solidFill>
                <a:effectLst/>
                <a:uLnTx/>
                <a:uFillTx/>
                <a:latin typeface="Arial"/>
                <a:cs typeface="Arial"/>
              </a:rPr>
              <a:t>Martini et al. (2022) </a:t>
            </a:r>
            <a:r>
              <a:rPr kumimoji="0" lang="de-DE" sz="1100" b="0" i="1" u="none" strike="noStrike" kern="0" cap="none" spc="0" normalizeH="0" baseline="0" noProof="0" dirty="0">
                <a:ln>
                  <a:noFill/>
                </a:ln>
                <a:solidFill>
                  <a:srgbClr val="000000"/>
                </a:solidFill>
                <a:effectLst/>
                <a:uLnTx/>
                <a:uFillTx/>
                <a:latin typeface="Arial"/>
                <a:cs typeface="Arial"/>
              </a:rPr>
              <a:t>New </a:t>
            </a:r>
            <a:r>
              <a:rPr kumimoji="0" lang="de-DE" sz="1100" b="0" i="1" u="none" strike="noStrike" kern="0" cap="none" spc="0" normalizeH="0" baseline="0" noProof="0" dirty="0" err="1">
                <a:ln>
                  <a:noFill/>
                </a:ln>
                <a:solidFill>
                  <a:srgbClr val="000000"/>
                </a:solidFill>
                <a:effectLst/>
                <a:uLnTx/>
                <a:uFillTx/>
                <a:latin typeface="Arial"/>
                <a:cs typeface="Arial"/>
              </a:rPr>
              <a:t>Phytologist</a:t>
            </a:r>
            <a:r>
              <a:rPr kumimoji="0" lang="de-DE" sz="1100" b="0" i="1" u="none" strike="noStrike" kern="0" cap="none" spc="0" normalizeH="0" baseline="0" noProof="0" dirty="0">
                <a:ln>
                  <a:noFill/>
                </a:ln>
                <a:solidFill>
                  <a:srgbClr val="000000"/>
                </a:solidFill>
                <a:effectLst/>
                <a:uLnTx/>
                <a:uFillTx/>
                <a:latin typeface="Arial"/>
                <a:cs typeface="Arial"/>
              </a:rPr>
              <a:t>, 233, </a:t>
            </a:r>
            <a:r>
              <a:rPr kumimoji="0" lang="de-DE" sz="1100" b="0" i="0" u="none" strike="noStrike" kern="0" cap="none" spc="0" normalizeH="0" baseline="0" noProof="0" dirty="0">
                <a:ln>
                  <a:noFill/>
                </a:ln>
                <a:solidFill>
                  <a:srgbClr val="000000"/>
                </a:solidFill>
                <a:effectLst/>
                <a:uLnTx/>
                <a:uFillTx/>
                <a:latin typeface="Arial"/>
                <a:cs typeface="Arial"/>
              </a:rPr>
              <a:t>2415–2428</a:t>
            </a:r>
          </a:p>
          <a:p>
            <a:pPr>
              <a:lnSpc>
                <a:spcPct val="100000"/>
              </a:lnSpc>
              <a:spcAft>
                <a:spcPts val="300"/>
              </a:spcAft>
              <a:defRPr/>
            </a:pPr>
            <a:r>
              <a:rPr lang="de-DE" sz="1100" kern="0" dirty="0">
                <a:solidFill>
                  <a:srgbClr val="000000"/>
                </a:solidFill>
              </a:rPr>
              <a:t>Acebron et al. (2021) </a:t>
            </a:r>
            <a:r>
              <a:rPr lang="de-DE" sz="1100" i="1" kern="0" dirty="0">
                <a:solidFill>
                  <a:srgbClr val="000000"/>
                </a:solidFill>
              </a:rPr>
              <a:t>New </a:t>
            </a:r>
            <a:r>
              <a:rPr lang="de-DE" sz="1100" i="1" kern="0" dirty="0" err="1">
                <a:solidFill>
                  <a:srgbClr val="000000"/>
                </a:solidFill>
              </a:rPr>
              <a:t>Phytologist</a:t>
            </a:r>
            <a:r>
              <a:rPr lang="de-DE" sz="1100" i="1" kern="0" dirty="0">
                <a:solidFill>
                  <a:srgbClr val="000000"/>
                </a:solidFill>
              </a:rPr>
              <a:t>, </a:t>
            </a:r>
            <a:r>
              <a:rPr lang="fr-FR" sz="1100" i="1" kern="0" dirty="0">
                <a:solidFill>
                  <a:srgbClr val="000000"/>
                </a:solidFill>
              </a:rPr>
              <a:t>229, 2104-2119, </a:t>
            </a:r>
            <a:r>
              <a:rPr lang="fr-FR" sz="1100" i="1" kern="0" dirty="0" err="1">
                <a:solidFill>
                  <a:srgbClr val="000000"/>
                </a:solidFill>
              </a:rPr>
              <a:t>doi</a:t>
            </a:r>
            <a:r>
              <a:rPr lang="fr-FR" sz="1100" i="1" kern="0" dirty="0">
                <a:solidFill>
                  <a:srgbClr val="000000"/>
                </a:solidFill>
              </a:rPr>
              <a:t>: 10.1111/nph.16984</a:t>
            </a:r>
          </a:p>
          <a:p>
            <a:pPr>
              <a:lnSpc>
                <a:spcPct val="100000"/>
              </a:lnSpc>
              <a:spcAft>
                <a:spcPts val="300"/>
              </a:spcAft>
              <a:defRPr/>
            </a:pPr>
            <a:endParaRPr lang="fr-FR" sz="1100" i="1" kern="0" dirty="0">
              <a:solidFill>
                <a:srgbClr val="000000"/>
              </a:solidFill>
            </a:endParaRPr>
          </a:p>
          <a:p>
            <a:pPr marL="0" marR="0" lvl="0" indent="0" algn="l" defTabSz="914400" eaLnBrk="1" fontAlgn="auto" latinLnBrk="0" hangingPunct="1">
              <a:lnSpc>
                <a:spcPct val="100000"/>
              </a:lnSpc>
              <a:spcBef>
                <a:spcPts val="0"/>
              </a:spcBef>
              <a:spcAft>
                <a:spcPts val="300"/>
              </a:spcAft>
              <a:buClrTx/>
              <a:buSzTx/>
              <a:buFont typeface="Calibri"/>
              <a:buNone/>
              <a:tabLst/>
              <a:defRPr/>
            </a:pPr>
            <a:endParaRPr kumimoji="0" lang="de-DE" sz="1100" b="0" i="0" u="none" strike="noStrike" kern="0" cap="none" spc="0" normalizeH="0" baseline="0" noProof="0" dirty="0">
              <a:ln>
                <a:noFill/>
              </a:ln>
              <a:solidFill>
                <a:srgbClr val="000000"/>
              </a:solidFill>
              <a:effectLst/>
              <a:uLnTx/>
              <a:uFillTx/>
              <a:latin typeface="Arial"/>
              <a:cs typeface="Arial"/>
            </a:endParaRPr>
          </a:p>
        </p:txBody>
      </p:sp>
      <p:pic>
        <p:nvPicPr>
          <p:cNvPr id="10" name="Picture 9">
            <a:extLst>
              <a:ext uri="{FF2B5EF4-FFF2-40B4-BE49-F238E27FC236}">
                <a16:creationId xmlns:a16="http://schemas.microsoft.com/office/drawing/2014/main" id="{00E64134-F92B-D87A-C558-CF4C28E3F2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56" t="22222" r="20000" b="52222"/>
          <a:stretch/>
        </p:blipFill>
        <p:spPr>
          <a:xfrm>
            <a:off x="7896200" y="1250490"/>
            <a:ext cx="4032448" cy="1384273"/>
          </a:xfrm>
          <a:prstGeom prst="rect">
            <a:avLst/>
          </a:prstGeom>
        </p:spPr>
      </p:pic>
    </p:spTree>
    <p:extLst>
      <p:ext uri="{BB962C8B-B14F-4D97-AF65-F5344CB8AC3E}">
        <p14:creationId xmlns:p14="http://schemas.microsoft.com/office/powerpoint/2010/main" val="372138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AF47D7CD-8ABD-DF60-BA6B-C23DEC4410C2}"/>
            </a:ext>
          </a:extLst>
        </p:cNvPr>
        <p:cNvGrpSpPr/>
        <p:nvPr/>
      </p:nvGrpSpPr>
      <p:grpSpPr bwMode="auto">
        <a:xfrm>
          <a:off x="0" y="0"/>
          <a:ext cx="0" cy="0"/>
          <a:chOff x="0" y="0"/>
          <a:chExt cx="0" cy="0"/>
        </a:xfrm>
      </p:grpSpPr>
      <p:sp>
        <p:nvSpPr>
          <p:cNvPr id="2005869216" name="Slide Number Placeholder 4">
            <a:extLst>
              <a:ext uri="{FF2B5EF4-FFF2-40B4-BE49-F238E27FC236}">
                <a16:creationId xmlns:a16="http://schemas.microsoft.com/office/drawing/2014/main" id="{9C44364D-C48B-8A27-FCFC-ECE68D9272E7}"/>
              </a:ext>
            </a:extLst>
          </p:cNvPr>
          <p:cNvSpPr>
            <a:spLocks noGrp="1"/>
          </p:cNvSpPr>
          <p:nvPr>
            <p:ph type="sldNum" sz="quarter" idx="18"/>
          </p:nvPr>
        </p:nvSpPr>
        <p:spPr bwMode="auto"/>
        <p: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23D6B"/>
                </a:solidFill>
                <a:effectLst/>
                <a:uLnTx/>
                <a:uFillTx/>
                <a:latin typeface="Arial"/>
                <a:cs typeface="Arial"/>
              </a:rPr>
              <a:t>Page </a:t>
            </a:r>
            <a:fld id="{A52F4D17-1AD6-42D9-B93A-EB002C62F438}" type="slidenum">
              <a:rPr kumimoji="0" lang="en-US" sz="1200" b="0" i="0" u="none" strike="noStrike" kern="0" cap="none" spc="0" normalizeH="0" baseline="0" noProof="0">
                <a:ln>
                  <a:noFill/>
                </a:ln>
                <a:solidFill>
                  <a:srgbClr val="023D6B"/>
                </a:solidFill>
                <a:effectLst/>
                <a:uLnTx/>
                <a:uFillTx/>
                <a:latin typeface="Arial"/>
                <a:cs typeface="Arial"/>
              </a:rPr>
              <a:pPr marL="0" marR="0" lvl="0" indent="0" algn="l" defTabSz="457200" eaLnBrk="1" fontAlgn="auto" latinLnBrk="0" hangingPunct="1">
                <a:lnSpc>
                  <a:spcPct val="100000"/>
                </a:lnSpc>
                <a:spcBef>
                  <a:spcPts val="0"/>
                </a:spcBef>
                <a:spcAft>
                  <a:spcPts val="0"/>
                </a:spcAft>
                <a:buClrTx/>
                <a:buSzTx/>
                <a:buFontTx/>
                <a:buNone/>
                <a:tabLst/>
                <a:defRPr/>
              </a:pPr>
              <a:t>11</a:t>
            </a:fld>
            <a:endParaRPr kumimoji="0" lang="en-US" sz="1200" b="0" i="0" u="none" strike="noStrike" kern="0" cap="none" spc="0" normalizeH="0" baseline="0" noProof="0">
              <a:ln>
                <a:noFill/>
              </a:ln>
              <a:solidFill>
                <a:srgbClr val="023D6B"/>
              </a:solidFill>
              <a:effectLst/>
              <a:uLnTx/>
              <a:uFillTx/>
              <a:latin typeface="Arial"/>
              <a:cs typeface="Arial"/>
            </a:endParaRPr>
          </a:p>
        </p:txBody>
      </p:sp>
      <p:sp>
        <p:nvSpPr>
          <p:cNvPr id="1570619147" name="Text Placeholder 6">
            <a:extLst>
              <a:ext uri="{FF2B5EF4-FFF2-40B4-BE49-F238E27FC236}">
                <a16:creationId xmlns:a16="http://schemas.microsoft.com/office/drawing/2014/main" id="{5565EAF3-2629-6352-AD4C-8ACA08A47C66}"/>
              </a:ext>
            </a:extLst>
          </p:cNvPr>
          <p:cNvSpPr>
            <a:spLocks noGrp="1"/>
          </p:cNvSpPr>
          <p:nvPr>
            <p:ph type="body" sz="quarter" idx="20"/>
          </p:nvPr>
        </p:nvSpPr>
        <p:spPr bwMode="auto">
          <a:xfrm>
            <a:off x="371475" y="1809080"/>
            <a:ext cx="5424487" cy="4140200"/>
          </a:xfrm>
        </p:spPr>
        <p:txBody>
          <a:bodyPr/>
          <a:lstStyle/>
          <a:p>
            <a:pPr marL="342900" indent="-342900">
              <a:buFont typeface="Arial"/>
              <a:buChar char="•"/>
              <a:defRPr/>
            </a:pPr>
            <a:r>
              <a:rPr lang="en-US" dirty="0"/>
              <a:t>Model is used to parameterize plant carbon exchange and to detect and understand </a:t>
            </a:r>
            <a:r>
              <a:rPr lang="en-US" b="1" dirty="0"/>
              <a:t>vegetation stress</a:t>
            </a:r>
          </a:p>
          <a:p>
            <a:pPr marL="342900" indent="-342900">
              <a:buFont typeface="Arial"/>
              <a:buChar char="•"/>
              <a:defRPr/>
            </a:pPr>
            <a:r>
              <a:rPr lang="en-US" dirty="0"/>
              <a:t>SIF allows the early detection of </a:t>
            </a:r>
            <a:r>
              <a:rPr lang="en-US" b="1" dirty="0"/>
              <a:t>drought </a:t>
            </a:r>
            <a:r>
              <a:rPr lang="en-US" dirty="0"/>
              <a:t>(limitation in soil plant available water)</a:t>
            </a:r>
            <a:endParaRPr dirty="0"/>
          </a:p>
          <a:p>
            <a:pPr marL="342900" indent="-342900">
              <a:buFont typeface="Arial"/>
              <a:buChar char="•"/>
              <a:defRPr/>
            </a:pPr>
            <a:r>
              <a:rPr lang="en-US" dirty="0"/>
              <a:t>Detection of </a:t>
            </a:r>
            <a:r>
              <a:rPr lang="en-US" b="1" dirty="0"/>
              <a:t>temperature-induced</a:t>
            </a:r>
            <a:r>
              <a:rPr lang="en-US" dirty="0"/>
              <a:t> reduction of photosynthesis (</a:t>
            </a:r>
            <a:r>
              <a:rPr lang="en-US" b="1" dirty="0"/>
              <a:t>heat &amp; freezing</a:t>
            </a:r>
            <a:r>
              <a:rPr lang="en-US" dirty="0"/>
              <a:t>)</a:t>
            </a:r>
            <a:endParaRPr dirty="0"/>
          </a:p>
          <a:p>
            <a:pPr marL="342900" indent="-342900">
              <a:buFont typeface="Arial"/>
              <a:buChar char="•"/>
              <a:defRPr/>
            </a:pPr>
            <a:endParaRPr lang="de-DE" dirty="0"/>
          </a:p>
        </p:txBody>
      </p:sp>
      <p:sp>
        <p:nvSpPr>
          <p:cNvPr id="4" name="Text Placeholder 3">
            <a:extLst>
              <a:ext uri="{FF2B5EF4-FFF2-40B4-BE49-F238E27FC236}">
                <a16:creationId xmlns:a16="http://schemas.microsoft.com/office/drawing/2014/main" id="{8BDDFAF9-56E1-604E-9810-AA932AEDF28D}"/>
              </a:ext>
            </a:extLst>
          </p:cNvPr>
          <p:cNvSpPr>
            <a:spLocks noGrp="1"/>
          </p:cNvSpPr>
          <p:nvPr>
            <p:ph type="body" sz="quarter" idx="17"/>
          </p:nvPr>
        </p:nvSpPr>
        <p:spPr bwMode="auto">
          <a:xfrm>
            <a:off x="358774" y="938786"/>
            <a:ext cx="10272504" cy="509994"/>
          </a:xfrm>
        </p:spPr>
        <p:txBody>
          <a:bodyPr/>
          <a:lstStyle/>
          <a:p>
            <a:pPr>
              <a:defRPr/>
            </a:pPr>
            <a:r>
              <a:rPr lang="en-US" dirty="0"/>
              <a:t>Extreme temperatures have direct effect on photosynthesis, regulatory mechanisms are well understood, link to SIF still needs to be explored in more detail</a:t>
            </a:r>
            <a:endParaRPr lang="de-DE" dirty="0"/>
          </a:p>
        </p:txBody>
      </p:sp>
      <p:pic>
        <p:nvPicPr>
          <p:cNvPr id="5" name="Picture 4">
            <a:extLst>
              <a:ext uri="{FF2B5EF4-FFF2-40B4-BE49-F238E27FC236}">
                <a16:creationId xmlns:a16="http://schemas.microsoft.com/office/drawing/2014/main" id="{CC1FCB37-BCA9-24FD-842A-E3611496D1E8}"/>
              </a:ext>
            </a:extLst>
          </p:cNvPr>
          <p:cNvPicPr>
            <a:picLocks noChangeAspect="1"/>
          </p:cNvPicPr>
          <p:nvPr/>
        </p:nvPicPr>
        <p:blipFill>
          <a:blip r:embed="rId3"/>
          <a:stretch>
            <a:fillRect/>
          </a:stretch>
        </p:blipFill>
        <p:spPr>
          <a:xfrm>
            <a:off x="5951983" y="1676583"/>
            <a:ext cx="6048673" cy="3408601"/>
          </a:xfrm>
          <a:prstGeom prst="rect">
            <a:avLst/>
          </a:prstGeom>
        </p:spPr>
      </p:pic>
      <p:sp>
        <p:nvSpPr>
          <p:cNvPr id="8" name="Title 1">
            <a:extLst>
              <a:ext uri="{FF2B5EF4-FFF2-40B4-BE49-F238E27FC236}">
                <a16:creationId xmlns:a16="http://schemas.microsoft.com/office/drawing/2014/main" id="{0D860B68-8C01-E9E8-CC17-37407E59BCD5}"/>
              </a:ext>
            </a:extLst>
          </p:cNvPr>
          <p:cNvSpPr>
            <a:spLocks noGrp="1"/>
          </p:cNvSpPr>
          <p:nvPr>
            <p:ph type="title"/>
          </p:nvPr>
        </p:nvSpPr>
        <p:spPr bwMode="auto">
          <a:xfrm>
            <a:off x="360000" y="324000"/>
            <a:ext cx="11473226" cy="1124780"/>
          </a:xfrm>
        </p:spPr>
        <p:txBody>
          <a:bodyPr/>
          <a:lstStyle/>
          <a:p>
            <a:pPr>
              <a:defRPr/>
            </a:pPr>
            <a:r>
              <a:rPr lang="en-US" spc="-1" dirty="0">
                <a:solidFill>
                  <a:srgbClr val="0D3565"/>
                </a:solidFill>
              </a:rPr>
              <a:t>dynamic photosynthesis – extreme Temperature</a:t>
            </a:r>
            <a:endParaRPr lang="de-DE" dirty="0"/>
          </a:p>
        </p:txBody>
      </p:sp>
      <p:sp>
        <p:nvSpPr>
          <p:cNvPr id="11" name="Textplatzhalter 2">
            <a:extLst>
              <a:ext uri="{FF2B5EF4-FFF2-40B4-BE49-F238E27FC236}">
                <a16:creationId xmlns:a16="http://schemas.microsoft.com/office/drawing/2014/main" id="{8724E6D9-5338-1AD1-CA73-DC3FF84C73A0}"/>
              </a:ext>
            </a:extLst>
          </p:cNvPr>
          <p:cNvSpPr txBox="1"/>
          <p:nvPr/>
        </p:nvSpPr>
        <p:spPr bwMode="auto">
          <a:xfrm>
            <a:off x="371474" y="5589959"/>
            <a:ext cx="5220469" cy="863377"/>
          </a:xfrm>
          <a:prstGeom prst="rect">
            <a:avLst/>
          </a:prstGeom>
          <a:solidFill>
            <a:schemeClr val="bg1"/>
          </a:solidFill>
        </p:spPr>
        <p:txBody>
          <a:bodyPr vert="horz" lIns="0" tIns="0" rIns="0" bIns="0" rtlCol="0" anchor="t" anchorCtr="0">
            <a:noAutofit/>
          </a:bodyPr>
          <a:lstStyle>
            <a:lvl1pPr marL="0" indent="0" algn="l" defTabSz="914400">
              <a:lnSpc>
                <a:spcPct val="113999"/>
              </a:lnSpc>
              <a:spcBef>
                <a:spcPts val="0"/>
              </a:spcBef>
              <a:spcAft>
                <a:spcPts val="0"/>
              </a:spcAft>
              <a:buFont typeface="Calibri"/>
              <a:buNone/>
              <a:defRPr sz="1800">
                <a:solidFill>
                  <a:schemeClr val="tx1"/>
                </a:solidFill>
                <a:latin typeface="+mn-lt"/>
                <a:ea typeface="+mn-ea"/>
                <a:cs typeface="+mn-cs"/>
              </a:defRPr>
            </a:lvl1pPr>
            <a:lvl2pPr marL="450850" indent="-234950" algn="l" defTabSz="914400">
              <a:lnSpc>
                <a:spcPct val="113999"/>
              </a:lnSpc>
              <a:spcBef>
                <a:spcPts val="0"/>
              </a:spcBef>
              <a:spcAft>
                <a:spcPts val="600"/>
              </a:spcAft>
              <a:buFont typeface="Calibri"/>
              <a:buChar char="•"/>
              <a:defRPr sz="2200">
                <a:solidFill>
                  <a:schemeClr val="tx1"/>
                </a:solidFill>
                <a:latin typeface="+mn-lt"/>
                <a:ea typeface="+mn-ea"/>
                <a:cs typeface="+mn-cs"/>
              </a:defRPr>
            </a:lvl2pPr>
            <a:lvl3pPr marL="666750" indent="-215899" algn="l" defTabSz="914400">
              <a:lnSpc>
                <a:spcPct val="113999"/>
              </a:lnSpc>
              <a:spcBef>
                <a:spcPts val="0"/>
              </a:spcBef>
              <a:spcAft>
                <a:spcPts val="600"/>
              </a:spcAft>
              <a:buFont typeface="Calibri"/>
              <a:buChar char="•"/>
              <a:defRPr sz="2200">
                <a:solidFill>
                  <a:schemeClr val="tx1"/>
                </a:solidFill>
                <a:latin typeface="+mn-lt"/>
                <a:ea typeface="+mn-ea"/>
                <a:cs typeface="+mn-cs"/>
              </a:defRPr>
            </a:lvl3pPr>
            <a:lvl4pPr marL="895350" indent="-215899" algn="l" defTabSz="914400">
              <a:lnSpc>
                <a:spcPct val="113999"/>
              </a:lnSpc>
              <a:spcBef>
                <a:spcPts val="0"/>
              </a:spcBef>
              <a:spcAft>
                <a:spcPts val="600"/>
              </a:spcAft>
              <a:buFont typeface="Calibri"/>
              <a:buChar char="•"/>
              <a:defRPr sz="2200">
                <a:solidFill>
                  <a:schemeClr val="tx1"/>
                </a:solidFill>
                <a:latin typeface="+mn-lt"/>
                <a:ea typeface="+mn-ea"/>
                <a:cs typeface="+mn-cs"/>
              </a:defRPr>
            </a:lvl4pPr>
            <a:lvl5pPr marL="1117600" indent="-215899" algn="l" defTabSz="914400">
              <a:lnSpc>
                <a:spcPct val="113999"/>
              </a:lnSpc>
              <a:spcBef>
                <a:spcPts val="0"/>
              </a:spcBef>
              <a:spcAft>
                <a:spcPts val="600"/>
              </a:spcAft>
              <a:buFont typeface="Calibri"/>
              <a:buChar char="•"/>
              <a:defRPr sz="22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300"/>
              </a:spcAft>
              <a:buClrTx/>
              <a:buSzTx/>
              <a:buFont typeface="Calibri"/>
              <a:buNone/>
              <a:tabLst/>
              <a:defRPr/>
            </a:pPr>
            <a:r>
              <a:rPr kumimoji="0" lang="de-DE" sz="1100" b="0" i="0" u="none" strike="noStrike" kern="0" cap="none" spc="0" normalizeH="0" baseline="0" noProof="0" dirty="0">
                <a:ln>
                  <a:noFill/>
                </a:ln>
                <a:solidFill>
                  <a:srgbClr val="000000"/>
                </a:solidFill>
                <a:effectLst/>
                <a:uLnTx/>
                <a:uFillTx/>
                <a:latin typeface="Arial"/>
                <a:cs typeface="Arial"/>
              </a:rPr>
              <a:t>Martini et al. (2022) </a:t>
            </a:r>
            <a:r>
              <a:rPr kumimoji="0" lang="de-DE" sz="1100" b="0" i="1" u="none" strike="noStrike" kern="0" cap="none" spc="0" normalizeH="0" baseline="0" noProof="0" dirty="0">
                <a:ln>
                  <a:noFill/>
                </a:ln>
                <a:solidFill>
                  <a:srgbClr val="000000"/>
                </a:solidFill>
                <a:effectLst/>
                <a:uLnTx/>
                <a:uFillTx/>
                <a:latin typeface="Arial"/>
                <a:cs typeface="Arial"/>
              </a:rPr>
              <a:t>New </a:t>
            </a:r>
            <a:r>
              <a:rPr kumimoji="0" lang="de-DE" sz="1100" b="0" i="1" u="none" strike="noStrike" kern="0" cap="none" spc="0" normalizeH="0" baseline="0" noProof="0" dirty="0" err="1">
                <a:ln>
                  <a:noFill/>
                </a:ln>
                <a:solidFill>
                  <a:srgbClr val="000000"/>
                </a:solidFill>
                <a:effectLst/>
                <a:uLnTx/>
                <a:uFillTx/>
                <a:latin typeface="Arial"/>
                <a:cs typeface="Arial"/>
              </a:rPr>
              <a:t>Phytologist</a:t>
            </a:r>
            <a:r>
              <a:rPr kumimoji="0" lang="de-DE" sz="1100" b="0" i="1" u="none" strike="noStrike" kern="0" cap="none" spc="0" normalizeH="0" baseline="0" noProof="0" dirty="0">
                <a:ln>
                  <a:noFill/>
                </a:ln>
                <a:solidFill>
                  <a:srgbClr val="000000"/>
                </a:solidFill>
                <a:effectLst/>
                <a:uLnTx/>
                <a:uFillTx/>
                <a:latin typeface="Arial"/>
                <a:cs typeface="Arial"/>
              </a:rPr>
              <a:t>, 233, </a:t>
            </a:r>
            <a:r>
              <a:rPr kumimoji="0" lang="de-DE" sz="1100" b="0" i="0" u="none" strike="noStrike" kern="0" cap="none" spc="0" normalizeH="0" baseline="0" noProof="0" dirty="0">
                <a:ln>
                  <a:noFill/>
                </a:ln>
                <a:solidFill>
                  <a:srgbClr val="000000"/>
                </a:solidFill>
                <a:effectLst/>
                <a:uLnTx/>
                <a:uFillTx/>
                <a:latin typeface="Arial"/>
                <a:cs typeface="Arial"/>
              </a:rPr>
              <a:t>2415–2428</a:t>
            </a:r>
          </a:p>
          <a:p>
            <a:pPr>
              <a:lnSpc>
                <a:spcPct val="100000"/>
              </a:lnSpc>
              <a:spcAft>
                <a:spcPts val="300"/>
              </a:spcAft>
              <a:defRPr/>
            </a:pPr>
            <a:r>
              <a:rPr lang="de-DE" sz="1100" kern="0" dirty="0">
                <a:solidFill>
                  <a:srgbClr val="000000"/>
                </a:solidFill>
              </a:rPr>
              <a:t>Acebron et al. (2021) </a:t>
            </a:r>
            <a:r>
              <a:rPr lang="de-DE" sz="1100" i="1" kern="0" dirty="0">
                <a:solidFill>
                  <a:srgbClr val="000000"/>
                </a:solidFill>
              </a:rPr>
              <a:t>New </a:t>
            </a:r>
            <a:r>
              <a:rPr lang="de-DE" sz="1100" i="1" kern="0" dirty="0" err="1">
                <a:solidFill>
                  <a:srgbClr val="000000"/>
                </a:solidFill>
              </a:rPr>
              <a:t>Phytologist</a:t>
            </a:r>
            <a:r>
              <a:rPr lang="de-DE" sz="1100" i="1" kern="0" dirty="0">
                <a:solidFill>
                  <a:srgbClr val="000000"/>
                </a:solidFill>
              </a:rPr>
              <a:t>, </a:t>
            </a:r>
            <a:r>
              <a:rPr lang="fr-FR" sz="1100" i="1" kern="0" dirty="0">
                <a:solidFill>
                  <a:srgbClr val="000000"/>
                </a:solidFill>
              </a:rPr>
              <a:t>229, 2104-2119, </a:t>
            </a:r>
            <a:r>
              <a:rPr lang="fr-FR" sz="1100" i="1" kern="0" dirty="0" err="1">
                <a:solidFill>
                  <a:srgbClr val="000000"/>
                </a:solidFill>
              </a:rPr>
              <a:t>doi</a:t>
            </a:r>
            <a:r>
              <a:rPr lang="fr-FR" sz="1100" i="1" kern="0" dirty="0">
                <a:solidFill>
                  <a:srgbClr val="000000"/>
                </a:solidFill>
              </a:rPr>
              <a:t>: 10.1111/nph.16984</a:t>
            </a:r>
            <a:endParaRPr lang="fr-FR" sz="1100" kern="0" dirty="0">
              <a:solidFill>
                <a:srgbClr val="000000"/>
              </a:solidFill>
            </a:endParaRPr>
          </a:p>
          <a:p>
            <a:pPr lvl="0">
              <a:lnSpc>
                <a:spcPct val="100000"/>
              </a:lnSpc>
              <a:spcAft>
                <a:spcPts val="300"/>
              </a:spcAft>
              <a:defRPr/>
            </a:pPr>
            <a:r>
              <a:rPr lang="fr-FR" sz="1100" kern="0" dirty="0">
                <a:solidFill>
                  <a:srgbClr val="000000"/>
                </a:solidFill>
              </a:rPr>
              <a:t>Peng et al. (2022) </a:t>
            </a:r>
            <a:r>
              <a:rPr lang="en-US" sz="1100" kern="0" dirty="0" err="1">
                <a:solidFill>
                  <a:srgbClr val="000000"/>
                </a:solidFill>
              </a:rPr>
              <a:t>HyScreen</a:t>
            </a:r>
            <a:r>
              <a:rPr lang="en-US" sz="1100" kern="0" dirty="0">
                <a:solidFill>
                  <a:srgbClr val="000000"/>
                </a:solidFill>
              </a:rPr>
              <a:t>: A ground-based imaging system for high-resolution red and far-red solar-induced chlorophyll fluorescence. </a:t>
            </a:r>
            <a:r>
              <a:rPr lang="en-US" sz="1100" i="1" kern="0" dirty="0">
                <a:solidFill>
                  <a:srgbClr val="000000"/>
                </a:solidFill>
              </a:rPr>
              <a:t>Sensors, 22, </a:t>
            </a:r>
            <a:r>
              <a:rPr lang="en-US" sz="1100" kern="0" dirty="0">
                <a:solidFill>
                  <a:srgbClr val="000000"/>
                </a:solidFill>
              </a:rPr>
              <a:t>article no. 9443; </a:t>
            </a:r>
            <a:r>
              <a:rPr lang="en-US" sz="1100" kern="0" dirty="0" err="1">
                <a:solidFill>
                  <a:srgbClr val="000000"/>
                </a:solidFill>
              </a:rPr>
              <a:t>doi</a:t>
            </a:r>
            <a:r>
              <a:rPr lang="en-US" sz="1100" kern="0" dirty="0">
                <a:solidFill>
                  <a:srgbClr val="000000"/>
                </a:solidFill>
              </a:rPr>
              <a:t>: 10.3390/s22239443.</a:t>
            </a:r>
          </a:p>
          <a:p>
            <a:pPr lvl="0">
              <a:lnSpc>
                <a:spcPct val="100000"/>
              </a:lnSpc>
              <a:spcAft>
                <a:spcPts val="300"/>
              </a:spcAft>
              <a:defRPr/>
            </a:pPr>
            <a:r>
              <a:rPr lang="en-US" sz="1100" kern="0" dirty="0">
                <a:solidFill>
                  <a:srgbClr val="000000"/>
                </a:solidFill>
              </a:rPr>
              <a:t>Peng (2026) PhD thesis submitted to Bonn University</a:t>
            </a:r>
            <a:endParaRPr lang="de-DE" sz="1100" kern="0" dirty="0">
              <a:solidFill>
                <a:srgbClr val="000000"/>
              </a:solidFill>
            </a:endParaRPr>
          </a:p>
          <a:p>
            <a:pPr>
              <a:lnSpc>
                <a:spcPct val="100000"/>
              </a:lnSpc>
              <a:spcAft>
                <a:spcPts val="300"/>
              </a:spcAft>
              <a:defRPr/>
            </a:pPr>
            <a:endParaRPr lang="fr-FR" sz="1100" i="1" kern="0" dirty="0">
              <a:solidFill>
                <a:srgbClr val="000000"/>
              </a:solidFill>
            </a:endParaRPr>
          </a:p>
          <a:p>
            <a:pPr marL="0" marR="0" lvl="0" indent="0" algn="l" defTabSz="914400" eaLnBrk="1" fontAlgn="auto" latinLnBrk="0" hangingPunct="1">
              <a:lnSpc>
                <a:spcPct val="100000"/>
              </a:lnSpc>
              <a:spcBef>
                <a:spcPts val="0"/>
              </a:spcBef>
              <a:spcAft>
                <a:spcPts val="300"/>
              </a:spcAft>
              <a:buClrTx/>
              <a:buSzTx/>
              <a:buFont typeface="Calibri"/>
              <a:buNone/>
              <a:tabLst/>
              <a:defRPr/>
            </a:pPr>
            <a:endParaRPr kumimoji="0" lang="de-DE" sz="1100" b="0" i="0" u="none" strike="noStrike" kern="0" cap="none" spc="0" normalizeH="0" baseline="0" noProof="0" dirty="0">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2612062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DB18E229-EC1B-1F3E-54B8-96B73D8E2F78}"/>
            </a:ext>
          </a:extLst>
        </p:cNvPr>
        <p:cNvGrpSpPr/>
        <p:nvPr/>
      </p:nvGrpSpPr>
      <p:grpSpPr bwMode="auto">
        <a:xfrm>
          <a:off x="0" y="0"/>
          <a:ext cx="0" cy="0"/>
          <a:chOff x="0" y="0"/>
          <a:chExt cx="0" cy="0"/>
        </a:xfrm>
      </p:grpSpPr>
      <p:sp>
        <p:nvSpPr>
          <p:cNvPr id="2005869216" name="Slide Number Placeholder 4">
            <a:extLst>
              <a:ext uri="{FF2B5EF4-FFF2-40B4-BE49-F238E27FC236}">
                <a16:creationId xmlns:a16="http://schemas.microsoft.com/office/drawing/2014/main" id="{D7CCF4C3-934E-8503-355F-7980B5DDBF0E}"/>
              </a:ext>
            </a:extLst>
          </p:cNvPr>
          <p:cNvSpPr>
            <a:spLocks noGrp="1"/>
          </p:cNvSpPr>
          <p:nvPr>
            <p:ph type="sldNum" sz="quarter" idx="18"/>
          </p:nvPr>
        </p:nvSpPr>
        <p:spPr bwMode="auto"/>
        <p: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23D6B"/>
                </a:solidFill>
                <a:effectLst/>
                <a:uLnTx/>
                <a:uFillTx/>
                <a:latin typeface="Arial"/>
                <a:cs typeface="Arial"/>
              </a:rPr>
              <a:t>Page </a:t>
            </a:r>
            <a:fld id="{A52F4D17-1AD6-42D9-B93A-EB002C62F438}" type="slidenum">
              <a:rPr kumimoji="0" lang="en-US" sz="1200" b="0" i="0" u="none" strike="noStrike" kern="0" cap="none" spc="0" normalizeH="0" baseline="0" noProof="0">
                <a:ln>
                  <a:noFill/>
                </a:ln>
                <a:solidFill>
                  <a:srgbClr val="023D6B"/>
                </a:solidFill>
                <a:effectLst/>
                <a:uLnTx/>
                <a:uFillTx/>
                <a:latin typeface="Arial"/>
                <a:cs typeface="Arial"/>
              </a:rPr>
              <a:pPr marL="0" marR="0" lvl="0" indent="0" algn="l" defTabSz="457200" eaLnBrk="1" fontAlgn="auto" latinLnBrk="0" hangingPunct="1">
                <a:lnSpc>
                  <a:spcPct val="100000"/>
                </a:lnSpc>
                <a:spcBef>
                  <a:spcPts val="0"/>
                </a:spcBef>
                <a:spcAft>
                  <a:spcPts val="0"/>
                </a:spcAft>
                <a:buClrTx/>
                <a:buSzTx/>
                <a:buFontTx/>
                <a:buNone/>
                <a:tabLst/>
                <a:defRPr/>
              </a:pPr>
              <a:t>12</a:t>
            </a:fld>
            <a:endParaRPr kumimoji="0" lang="en-US" sz="1200" b="0" i="0" u="none" strike="noStrike" kern="0" cap="none" spc="0" normalizeH="0" baseline="0" noProof="0">
              <a:ln>
                <a:noFill/>
              </a:ln>
              <a:solidFill>
                <a:srgbClr val="023D6B"/>
              </a:solidFill>
              <a:effectLst/>
              <a:uLnTx/>
              <a:uFillTx/>
              <a:latin typeface="Arial"/>
              <a:cs typeface="Arial"/>
            </a:endParaRPr>
          </a:p>
        </p:txBody>
      </p:sp>
      <p:sp>
        <p:nvSpPr>
          <p:cNvPr id="1570619147" name="Text Placeholder 6">
            <a:extLst>
              <a:ext uri="{FF2B5EF4-FFF2-40B4-BE49-F238E27FC236}">
                <a16:creationId xmlns:a16="http://schemas.microsoft.com/office/drawing/2014/main" id="{F6F1FF53-1D72-32D1-0865-A8EBDC4B1C88}"/>
              </a:ext>
            </a:extLst>
          </p:cNvPr>
          <p:cNvSpPr>
            <a:spLocks noGrp="1"/>
          </p:cNvSpPr>
          <p:nvPr>
            <p:ph type="body" sz="quarter" idx="20"/>
          </p:nvPr>
        </p:nvSpPr>
        <p:spPr bwMode="auto">
          <a:xfrm>
            <a:off x="371475" y="1809080"/>
            <a:ext cx="5424487" cy="4140200"/>
          </a:xfrm>
        </p:spPr>
        <p:txBody>
          <a:bodyPr/>
          <a:lstStyle/>
          <a:p>
            <a:pPr marL="342900" indent="-342900">
              <a:buFont typeface="Arial"/>
              <a:buChar char="•"/>
              <a:defRPr/>
            </a:pPr>
            <a:r>
              <a:rPr lang="en-US" dirty="0"/>
              <a:t>Model is used to parameterize plant carbon exchange and to detect and understand </a:t>
            </a:r>
            <a:r>
              <a:rPr lang="en-US" b="1" dirty="0"/>
              <a:t>vegetation stress</a:t>
            </a:r>
          </a:p>
          <a:p>
            <a:pPr marL="342900" indent="-342900">
              <a:buFont typeface="Arial"/>
              <a:buChar char="•"/>
              <a:defRPr/>
            </a:pPr>
            <a:r>
              <a:rPr lang="en-US" dirty="0"/>
              <a:t>SIF allows the early detection of </a:t>
            </a:r>
            <a:r>
              <a:rPr lang="en-US" b="1" dirty="0"/>
              <a:t>drought </a:t>
            </a:r>
            <a:r>
              <a:rPr lang="en-US" dirty="0"/>
              <a:t>(limitation in soil plant available water)</a:t>
            </a:r>
            <a:endParaRPr dirty="0"/>
          </a:p>
          <a:p>
            <a:pPr marL="342900" indent="-342900">
              <a:buFont typeface="Arial"/>
              <a:buChar char="•"/>
              <a:defRPr/>
            </a:pPr>
            <a:r>
              <a:rPr lang="en-US" dirty="0"/>
              <a:t>Detection of </a:t>
            </a:r>
            <a:r>
              <a:rPr lang="en-US" b="1" dirty="0"/>
              <a:t>temperature-induced</a:t>
            </a:r>
            <a:r>
              <a:rPr lang="en-US" dirty="0"/>
              <a:t> reduction of photosynthesis (</a:t>
            </a:r>
            <a:r>
              <a:rPr lang="en-US" b="1" dirty="0"/>
              <a:t>heat &amp; freezing</a:t>
            </a:r>
            <a:r>
              <a:rPr lang="en-US" dirty="0"/>
              <a:t>)</a:t>
            </a:r>
            <a:endParaRPr dirty="0"/>
          </a:p>
          <a:p>
            <a:pPr marL="342900" indent="-342900">
              <a:buFont typeface="Arial"/>
              <a:buChar char="•"/>
              <a:defRPr/>
            </a:pPr>
            <a:endParaRPr lang="de-DE" dirty="0"/>
          </a:p>
        </p:txBody>
      </p:sp>
      <p:sp>
        <p:nvSpPr>
          <p:cNvPr id="4" name="Text Placeholder 3">
            <a:extLst>
              <a:ext uri="{FF2B5EF4-FFF2-40B4-BE49-F238E27FC236}">
                <a16:creationId xmlns:a16="http://schemas.microsoft.com/office/drawing/2014/main" id="{C2358CC2-4DA5-6F42-437E-B5E2B70EA48A}"/>
              </a:ext>
            </a:extLst>
          </p:cNvPr>
          <p:cNvSpPr>
            <a:spLocks noGrp="1"/>
          </p:cNvSpPr>
          <p:nvPr>
            <p:ph type="body" sz="quarter" idx="17"/>
          </p:nvPr>
        </p:nvSpPr>
        <p:spPr bwMode="auto">
          <a:xfrm>
            <a:off x="358774" y="938786"/>
            <a:ext cx="10272504" cy="509994"/>
          </a:xfrm>
        </p:spPr>
        <p:txBody>
          <a:bodyPr/>
          <a:lstStyle/>
          <a:p>
            <a:pPr>
              <a:defRPr/>
            </a:pPr>
            <a:r>
              <a:rPr lang="en-US" dirty="0"/>
              <a:t>Extreme temperatures have direct effect on photosynthesis, regulatory mechanisms are well understood, link to SIF still needs to be explored in more detail</a:t>
            </a:r>
            <a:endParaRPr lang="de-DE" dirty="0"/>
          </a:p>
        </p:txBody>
      </p:sp>
      <p:pic>
        <p:nvPicPr>
          <p:cNvPr id="3" name="Picture 2">
            <a:extLst>
              <a:ext uri="{FF2B5EF4-FFF2-40B4-BE49-F238E27FC236}">
                <a16:creationId xmlns:a16="http://schemas.microsoft.com/office/drawing/2014/main" id="{3C43063C-571D-E4B8-7331-1FBBAA0042B2}"/>
              </a:ext>
            </a:extLst>
          </p:cNvPr>
          <p:cNvPicPr>
            <a:picLocks noChangeAspect="1"/>
          </p:cNvPicPr>
          <p:nvPr/>
        </p:nvPicPr>
        <p:blipFill>
          <a:blip r:embed="rId3"/>
          <a:srcRect l="5494" t="2426" r="5851" b="1002"/>
          <a:stretch>
            <a:fillRect/>
          </a:stretch>
        </p:blipFill>
        <p:spPr>
          <a:xfrm>
            <a:off x="6023992" y="1572512"/>
            <a:ext cx="5569436" cy="4140199"/>
          </a:xfrm>
          <a:prstGeom prst="rect">
            <a:avLst/>
          </a:prstGeom>
        </p:spPr>
      </p:pic>
      <p:pic>
        <p:nvPicPr>
          <p:cNvPr id="9" name="Picture 8" descr="A close-up of a list of properties&#10;&#10;AI-generated content may be incorrect.">
            <a:extLst>
              <a:ext uri="{FF2B5EF4-FFF2-40B4-BE49-F238E27FC236}">
                <a16:creationId xmlns:a16="http://schemas.microsoft.com/office/drawing/2014/main" id="{94EC214B-3F05-B9E6-07F5-F37F4FEA9466}"/>
              </a:ext>
            </a:extLst>
          </p:cNvPr>
          <p:cNvPicPr>
            <a:picLocks noChangeAspect="1"/>
          </p:cNvPicPr>
          <p:nvPr/>
        </p:nvPicPr>
        <p:blipFill>
          <a:blip r:embed="rId4"/>
          <a:stretch>
            <a:fillRect/>
          </a:stretch>
        </p:blipFill>
        <p:spPr>
          <a:xfrm>
            <a:off x="651635" y="4545250"/>
            <a:ext cx="4864166" cy="1836078"/>
          </a:xfrm>
          <a:prstGeom prst="rect">
            <a:avLst/>
          </a:prstGeom>
        </p:spPr>
      </p:pic>
      <p:sp>
        <p:nvSpPr>
          <p:cNvPr id="12" name="Title 1">
            <a:extLst>
              <a:ext uri="{FF2B5EF4-FFF2-40B4-BE49-F238E27FC236}">
                <a16:creationId xmlns:a16="http://schemas.microsoft.com/office/drawing/2014/main" id="{3DAD7BDD-1070-BCAF-3427-589DDD0CD340}"/>
              </a:ext>
            </a:extLst>
          </p:cNvPr>
          <p:cNvSpPr>
            <a:spLocks noGrp="1"/>
          </p:cNvSpPr>
          <p:nvPr>
            <p:ph type="title"/>
          </p:nvPr>
        </p:nvSpPr>
        <p:spPr bwMode="auto">
          <a:xfrm>
            <a:off x="360000" y="324000"/>
            <a:ext cx="11473226" cy="1124780"/>
          </a:xfrm>
        </p:spPr>
        <p:txBody>
          <a:bodyPr/>
          <a:lstStyle/>
          <a:p>
            <a:pPr>
              <a:defRPr/>
            </a:pPr>
            <a:r>
              <a:rPr lang="en-US" spc="-1" dirty="0">
                <a:solidFill>
                  <a:srgbClr val="0D3565"/>
                </a:solidFill>
              </a:rPr>
              <a:t>dynamic photosynthesis – extreme Temperature</a:t>
            </a:r>
            <a:endParaRPr lang="de-DE" dirty="0"/>
          </a:p>
        </p:txBody>
      </p:sp>
    </p:spTree>
    <p:extLst>
      <p:ext uri="{BB962C8B-B14F-4D97-AF65-F5344CB8AC3E}">
        <p14:creationId xmlns:p14="http://schemas.microsoft.com/office/powerpoint/2010/main" val="549855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5E70B-04E9-3D43-E597-BBCA715BED67}"/>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B0D881C0-6DFE-19B7-6511-D6A575DF32E5}"/>
              </a:ext>
            </a:extLst>
          </p:cNvPr>
          <p:cNvPicPr>
            <a:picLocks noChangeAspect="1"/>
          </p:cNvPicPr>
          <p:nvPr/>
        </p:nvPicPr>
        <p:blipFill>
          <a:blip r:embed="rId3"/>
          <a:stretch>
            <a:fillRect/>
          </a:stretch>
        </p:blipFill>
        <p:spPr>
          <a:xfrm>
            <a:off x="7176121" y="713353"/>
            <a:ext cx="4728000" cy="5801450"/>
          </a:xfrm>
          <a:prstGeom prst="rect">
            <a:avLst/>
          </a:prstGeom>
        </p:spPr>
      </p:pic>
      <p:sp>
        <p:nvSpPr>
          <p:cNvPr id="5" name="Text Box 6">
            <a:extLst>
              <a:ext uri="{FF2B5EF4-FFF2-40B4-BE49-F238E27FC236}">
                <a16:creationId xmlns:a16="http://schemas.microsoft.com/office/drawing/2014/main" id="{9770C49A-112D-5C69-E375-E3E37DB129AC}"/>
              </a:ext>
            </a:extLst>
          </p:cNvPr>
          <p:cNvSpPr txBox="1">
            <a:spLocks noChangeArrowheads="1"/>
          </p:cNvSpPr>
          <p:nvPr/>
        </p:nvSpPr>
        <p:spPr bwMode="auto">
          <a:xfrm>
            <a:off x="7273314" y="6494366"/>
            <a:ext cx="2445490" cy="307777"/>
          </a:xfrm>
          <a:prstGeom prst="rect">
            <a:avLst/>
          </a:prstGeom>
          <a:noFill/>
          <a:ln w="9525" algn="ctr">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defRPr/>
            </a:pPr>
            <a:r>
              <a:rPr lang="en-GB" sz="1400" dirty="0"/>
              <a:t>Porcar-Castell</a:t>
            </a:r>
            <a:r>
              <a:rPr lang="en-US" sz="1400" kern="0" dirty="0">
                <a:solidFill>
                  <a:sysClr val="windowText" lastClr="000000"/>
                </a:solidFill>
              </a:rPr>
              <a:t> et al. (2014)</a:t>
            </a:r>
            <a:endParaRPr lang="en-US" sz="1400" dirty="0"/>
          </a:p>
        </p:txBody>
      </p:sp>
      <p:sp>
        <p:nvSpPr>
          <p:cNvPr id="9" name="TextBox 4">
            <a:extLst>
              <a:ext uri="{FF2B5EF4-FFF2-40B4-BE49-F238E27FC236}">
                <a16:creationId xmlns:a16="http://schemas.microsoft.com/office/drawing/2014/main" id="{F6170D88-E563-2CAF-B4EA-2CED4547BF0E}"/>
              </a:ext>
            </a:extLst>
          </p:cNvPr>
          <p:cNvSpPr/>
          <p:nvPr/>
        </p:nvSpPr>
        <p:spPr>
          <a:xfrm>
            <a:off x="11904120" y="6550200"/>
            <a:ext cx="281016" cy="306323"/>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de-DE" sz="1400" b="0" strike="noStrike" spc="-1" dirty="0">
                <a:solidFill>
                  <a:srgbClr val="0D3565"/>
                </a:solidFill>
                <a:latin typeface="Arial"/>
              </a:rPr>
              <a:t>4</a:t>
            </a:r>
            <a:endParaRPr lang="de-DE" sz="1400" b="0" strike="noStrike" spc="-1" dirty="0">
              <a:latin typeface="Arial"/>
            </a:endParaRPr>
          </a:p>
        </p:txBody>
      </p:sp>
      <p:sp>
        <p:nvSpPr>
          <p:cNvPr id="2" name="Titel 5">
            <a:extLst>
              <a:ext uri="{FF2B5EF4-FFF2-40B4-BE49-F238E27FC236}">
                <a16:creationId xmlns:a16="http://schemas.microsoft.com/office/drawing/2014/main" id="{D08F88EC-6CE5-FE5F-C6CB-89CF393996B6}"/>
              </a:ext>
            </a:extLst>
          </p:cNvPr>
          <p:cNvSpPr>
            <a:spLocks noGrp="1"/>
          </p:cNvSpPr>
          <p:nvPr>
            <p:ph type="title"/>
          </p:nvPr>
        </p:nvSpPr>
        <p:spPr>
          <a:xfrm>
            <a:off x="359999" y="155321"/>
            <a:ext cx="11704753" cy="1124780"/>
          </a:xfrm>
        </p:spPr>
        <p:txBody>
          <a:bodyPr vert="horz" lIns="0" tIns="0" rIns="0" bIns="0" rtlCol="0" anchor="t" anchorCtr="0">
            <a:noAutofit/>
          </a:bodyPr>
          <a:lstStyle/>
          <a:p>
            <a:r>
              <a:rPr lang="en-US" sz="2800" cap="none" spc="0" dirty="0">
                <a:solidFill>
                  <a:schemeClr val="tx2"/>
                </a:solidFill>
              </a:rPr>
              <a:t>Downscaling of SIF from TOC to leaf level – normalizing for canopy structure</a:t>
            </a:r>
          </a:p>
        </p:txBody>
      </p:sp>
      <p:pic>
        <p:nvPicPr>
          <p:cNvPr id="4098" name="Picture 2" descr="Europe's 2025 drought: An in-depth analysis of an agricultural crisis and  potato crop vulnerability – Potato News Today">
            <a:extLst>
              <a:ext uri="{FF2B5EF4-FFF2-40B4-BE49-F238E27FC236}">
                <a16:creationId xmlns:a16="http://schemas.microsoft.com/office/drawing/2014/main" id="{375AF769-45F9-3F69-AAC3-BDC649AA7E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999" y="1280101"/>
            <a:ext cx="3863793" cy="257183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P4_final">
            <a:extLst>
              <a:ext uri="{FF2B5EF4-FFF2-40B4-BE49-F238E27FC236}">
                <a16:creationId xmlns:a16="http://schemas.microsoft.com/office/drawing/2014/main" id="{DC6A04D7-34EF-5E84-72F3-630019D276F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286" t="14300" b="6951"/>
          <a:stretch>
            <a:fillRect/>
          </a:stretch>
        </p:blipFill>
        <p:spPr bwMode="auto">
          <a:xfrm>
            <a:off x="359999" y="3851938"/>
            <a:ext cx="5692219" cy="2988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48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8338C-E69D-41F0-0FD1-8FBBB23436F8}"/>
            </a:ext>
          </a:extLst>
        </p:cNvPr>
        <p:cNvGrpSpPr/>
        <p:nvPr/>
      </p:nvGrpSpPr>
      <p:grpSpPr>
        <a:xfrm>
          <a:off x="0" y="0"/>
          <a:ext cx="0" cy="0"/>
          <a:chOff x="0" y="0"/>
          <a:chExt cx="0" cy="0"/>
        </a:xfrm>
      </p:grpSpPr>
      <p:sp>
        <p:nvSpPr>
          <p:cNvPr id="5" name="Text Box 6">
            <a:extLst>
              <a:ext uri="{FF2B5EF4-FFF2-40B4-BE49-F238E27FC236}">
                <a16:creationId xmlns:a16="http://schemas.microsoft.com/office/drawing/2014/main" id="{B236683D-3A1F-4609-648F-A2AFCD1B631D}"/>
              </a:ext>
            </a:extLst>
          </p:cNvPr>
          <p:cNvSpPr txBox="1">
            <a:spLocks noChangeArrowheads="1"/>
          </p:cNvSpPr>
          <p:nvPr/>
        </p:nvSpPr>
        <p:spPr bwMode="auto">
          <a:xfrm>
            <a:off x="7273314" y="6494366"/>
            <a:ext cx="2445490" cy="307777"/>
          </a:xfrm>
          <a:prstGeom prst="rect">
            <a:avLst/>
          </a:prstGeom>
          <a:noFill/>
          <a:ln w="9525" algn="ctr">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defRPr/>
            </a:pPr>
            <a:r>
              <a:rPr lang="en-GB" sz="1400" dirty="0"/>
              <a:t>Porcar-Castell</a:t>
            </a:r>
            <a:r>
              <a:rPr lang="en-US" sz="1400" kern="0" dirty="0">
                <a:solidFill>
                  <a:sysClr val="windowText" lastClr="000000"/>
                </a:solidFill>
              </a:rPr>
              <a:t> et al. (2014)</a:t>
            </a:r>
            <a:endParaRPr lang="en-US" sz="1400" dirty="0"/>
          </a:p>
        </p:txBody>
      </p:sp>
      <p:sp>
        <p:nvSpPr>
          <p:cNvPr id="9" name="TextBox 4">
            <a:extLst>
              <a:ext uri="{FF2B5EF4-FFF2-40B4-BE49-F238E27FC236}">
                <a16:creationId xmlns:a16="http://schemas.microsoft.com/office/drawing/2014/main" id="{91A0FE08-AE40-6644-AC57-4D07D8D37447}"/>
              </a:ext>
            </a:extLst>
          </p:cNvPr>
          <p:cNvSpPr/>
          <p:nvPr/>
        </p:nvSpPr>
        <p:spPr>
          <a:xfrm>
            <a:off x="11904120" y="6550200"/>
            <a:ext cx="281016" cy="306323"/>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de-DE" sz="1400" b="0" strike="noStrike" spc="-1" dirty="0">
                <a:solidFill>
                  <a:srgbClr val="0D3565"/>
                </a:solidFill>
                <a:latin typeface="Arial"/>
              </a:rPr>
              <a:t>4</a:t>
            </a:r>
            <a:endParaRPr lang="de-DE" sz="1400" b="0" strike="noStrike" spc="-1" dirty="0">
              <a:latin typeface="Arial"/>
            </a:endParaRPr>
          </a:p>
        </p:txBody>
      </p:sp>
      <p:sp>
        <p:nvSpPr>
          <p:cNvPr id="2" name="Titel 5">
            <a:extLst>
              <a:ext uri="{FF2B5EF4-FFF2-40B4-BE49-F238E27FC236}">
                <a16:creationId xmlns:a16="http://schemas.microsoft.com/office/drawing/2014/main" id="{91D89CE1-3DDF-A662-CE0E-FA972C821F9D}"/>
              </a:ext>
            </a:extLst>
          </p:cNvPr>
          <p:cNvSpPr>
            <a:spLocks noGrp="1"/>
          </p:cNvSpPr>
          <p:nvPr>
            <p:ph type="title"/>
          </p:nvPr>
        </p:nvSpPr>
        <p:spPr>
          <a:xfrm>
            <a:off x="359999" y="155321"/>
            <a:ext cx="11704753" cy="1124780"/>
          </a:xfrm>
        </p:spPr>
        <p:txBody>
          <a:bodyPr vert="horz" lIns="0" tIns="0" rIns="0" bIns="0" rtlCol="0" anchor="t" anchorCtr="0">
            <a:noAutofit/>
          </a:bodyPr>
          <a:lstStyle/>
          <a:p>
            <a:r>
              <a:rPr lang="en-US" sz="2800" cap="none" spc="0" dirty="0">
                <a:solidFill>
                  <a:schemeClr val="tx2"/>
                </a:solidFill>
              </a:rPr>
              <a:t>Downscaling of SIF from TOC to leaf level – normalizing for canopy structure</a:t>
            </a:r>
          </a:p>
        </p:txBody>
      </p:sp>
      <p:sp>
        <p:nvSpPr>
          <p:cNvPr id="6" name="Inhaltsplatzhalter 2">
            <a:extLst>
              <a:ext uri="{FF2B5EF4-FFF2-40B4-BE49-F238E27FC236}">
                <a16:creationId xmlns:a16="http://schemas.microsoft.com/office/drawing/2014/main" id="{A6990475-0A76-42BA-F65C-CBCB9D918A71}"/>
              </a:ext>
            </a:extLst>
          </p:cNvPr>
          <p:cNvSpPr>
            <a:spLocks noGrp="1"/>
          </p:cNvSpPr>
          <p:nvPr/>
        </p:nvSpPr>
        <p:spPr bwMode="auto">
          <a:xfrm>
            <a:off x="376511" y="1268760"/>
            <a:ext cx="6032824" cy="48920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rgbClr val="009EE0"/>
              </a:buCl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05B82"/>
              </a:buClr>
              <a:buFont typeface="Wingdings" pitchFamily="2" charset="2"/>
              <a:buChar char="§"/>
              <a:defRPr sz="2400">
                <a:solidFill>
                  <a:schemeClr val="tx1"/>
                </a:solidFill>
                <a:latin typeface="+mn-lt"/>
              </a:defRPr>
            </a:lvl2pPr>
            <a:lvl3pPr marL="1143000" indent="-228600" algn="l" rtl="0" eaLnBrk="0" fontAlgn="base" hangingPunct="0">
              <a:spcBef>
                <a:spcPct val="20000"/>
              </a:spcBef>
              <a:spcAft>
                <a:spcPct val="0"/>
              </a:spcAft>
              <a:buClr>
                <a:srgbClr val="005B82"/>
              </a:buClr>
              <a:buFont typeface="Wingdings" pitchFamily="2" charset="2"/>
              <a:buChar char="§"/>
              <a:defRPr sz="2400" i="1">
                <a:solidFill>
                  <a:schemeClr val="tx1"/>
                </a:solidFill>
                <a:latin typeface="+mn-lt"/>
              </a:defRPr>
            </a:lvl3pPr>
            <a:lvl4pPr marL="1600200" indent="-228600" algn="l" rtl="0" eaLnBrk="0" fontAlgn="base" hangingPunct="0">
              <a:spcBef>
                <a:spcPct val="20000"/>
              </a:spcBef>
              <a:spcAft>
                <a:spcPct val="0"/>
              </a:spcAft>
              <a:buClr>
                <a:srgbClr val="009EE0"/>
              </a:buClr>
              <a:defRPr sz="2000">
                <a:solidFill>
                  <a:schemeClr val="tx1"/>
                </a:solidFill>
                <a:latin typeface="+mn-lt"/>
              </a:defRPr>
            </a:lvl4pPr>
            <a:lvl5pPr marL="2057400" indent="-228600" algn="l" rtl="0" eaLnBrk="0" fontAlgn="base" hangingPunct="0">
              <a:spcBef>
                <a:spcPct val="20000"/>
              </a:spcBef>
              <a:spcAft>
                <a:spcPct val="0"/>
              </a:spcAft>
              <a:buClr>
                <a:srgbClr val="009EE0"/>
              </a:buClr>
              <a:defRPr sz="2000">
                <a:solidFill>
                  <a:schemeClr val="tx1"/>
                </a:solidFill>
                <a:latin typeface="+mn-lt"/>
              </a:defRPr>
            </a:lvl5pPr>
            <a:lvl6pPr marL="2514600" indent="-228600" algn="l" rtl="0" fontAlgn="base">
              <a:spcBef>
                <a:spcPct val="20000"/>
              </a:spcBef>
              <a:spcAft>
                <a:spcPct val="0"/>
              </a:spcAft>
              <a:buClr>
                <a:srgbClr val="009EE0"/>
              </a:buClr>
              <a:defRPr sz="2000">
                <a:solidFill>
                  <a:schemeClr val="tx1"/>
                </a:solidFill>
                <a:latin typeface="+mn-lt"/>
              </a:defRPr>
            </a:lvl6pPr>
            <a:lvl7pPr marL="2971800" indent="-228600" algn="l" rtl="0" fontAlgn="base">
              <a:spcBef>
                <a:spcPct val="20000"/>
              </a:spcBef>
              <a:spcAft>
                <a:spcPct val="0"/>
              </a:spcAft>
              <a:buClr>
                <a:srgbClr val="009EE0"/>
              </a:buClr>
              <a:defRPr sz="2000">
                <a:solidFill>
                  <a:schemeClr val="tx1"/>
                </a:solidFill>
                <a:latin typeface="+mn-lt"/>
              </a:defRPr>
            </a:lvl7pPr>
            <a:lvl8pPr marL="3429000" indent="-228600" algn="l" rtl="0" fontAlgn="base">
              <a:spcBef>
                <a:spcPct val="20000"/>
              </a:spcBef>
              <a:spcAft>
                <a:spcPct val="0"/>
              </a:spcAft>
              <a:buClr>
                <a:srgbClr val="009EE0"/>
              </a:buClr>
              <a:defRPr sz="2000">
                <a:solidFill>
                  <a:schemeClr val="tx1"/>
                </a:solidFill>
                <a:latin typeface="+mn-lt"/>
              </a:defRPr>
            </a:lvl8pPr>
            <a:lvl9pPr marL="3886200" indent="-228600" algn="l" rtl="0" fontAlgn="base">
              <a:spcBef>
                <a:spcPct val="20000"/>
              </a:spcBef>
              <a:spcAft>
                <a:spcPct val="0"/>
              </a:spcAft>
              <a:buClr>
                <a:srgbClr val="009EE0"/>
              </a:buClr>
              <a:defRPr sz="2000">
                <a:solidFill>
                  <a:schemeClr val="tx1"/>
                </a:solidFill>
                <a:latin typeface="+mn-lt"/>
              </a:defRPr>
            </a:lvl9pPr>
          </a:lstStyle>
          <a:p>
            <a:pPr marL="457200" indent="-457200">
              <a:spcBef>
                <a:spcPts val="600"/>
              </a:spcBef>
              <a:spcAft>
                <a:spcPts val="600"/>
              </a:spcAft>
              <a:buClr>
                <a:srgbClr val="0D3565"/>
              </a:buClr>
              <a:buFont typeface="Wingdings" panose="05000000000000000000" pitchFamily="2" charset="2"/>
              <a:buChar char="Ø"/>
            </a:pPr>
            <a:r>
              <a:rPr lang="en-US" sz="2200" dirty="0"/>
              <a:t>Several approaches are currently being discussed to normalize the top-of-canopy signal to leaf fluorescence</a:t>
            </a:r>
          </a:p>
          <a:p>
            <a:pPr marL="857250" lvl="1" indent="-457200">
              <a:spcBef>
                <a:spcPts val="600"/>
              </a:spcBef>
              <a:spcAft>
                <a:spcPts val="600"/>
              </a:spcAft>
              <a:buClr>
                <a:srgbClr val="0D3565"/>
              </a:buClr>
              <a:buFont typeface="Wingdings" panose="05000000000000000000" pitchFamily="2" charset="2"/>
              <a:buChar char="Ø"/>
            </a:pPr>
            <a:r>
              <a:rPr lang="en-US" sz="2000" dirty="0"/>
              <a:t>Radiative transfer model inversion</a:t>
            </a:r>
          </a:p>
          <a:p>
            <a:pPr marL="857250" lvl="1" indent="-457200">
              <a:spcBef>
                <a:spcPts val="600"/>
              </a:spcBef>
              <a:spcAft>
                <a:spcPts val="600"/>
              </a:spcAft>
              <a:buClr>
                <a:srgbClr val="0D3565"/>
              </a:buClr>
              <a:buFont typeface="Wingdings" panose="05000000000000000000" pitchFamily="2" charset="2"/>
              <a:buChar char="Ø"/>
            </a:pPr>
            <a:r>
              <a:rPr lang="en-US" sz="2000" dirty="0"/>
              <a:t>Structural-functional plant models that simulate and predict SIF</a:t>
            </a:r>
          </a:p>
          <a:p>
            <a:pPr marL="857250" lvl="1" indent="-457200">
              <a:spcBef>
                <a:spcPts val="600"/>
              </a:spcBef>
              <a:spcAft>
                <a:spcPts val="600"/>
              </a:spcAft>
              <a:buClr>
                <a:srgbClr val="0D3565"/>
              </a:buClr>
              <a:buFont typeface="Wingdings" panose="05000000000000000000" pitchFamily="2" charset="2"/>
              <a:buChar char="Ø"/>
            </a:pPr>
            <a:r>
              <a:rPr lang="en-US" sz="2000" dirty="0"/>
              <a:t>Empirical approaches</a:t>
            </a:r>
          </a:p>
          <a:p>
            <a:pPr marL="1257300" lvl="2" indent="-457200">
              <a:spcBef>
                <a:spcPts val="600"/>
              </a:spcBef>
              <a:spcAft>
                <a:spcPts val="0"/>
              </a:spcAft>
              <a:buClr>
                <a:srgbClr val="0D3565"/>
              </a:buClr>
              <a:buFont typeface="Wingdings" panose="05000000000000000000" pitchFamily="2" charset="2"/>
              <a:buChar char="Ø"/>
            </a:pPr>
            <a:r>
              <a:rPr lang="en-US" sz="1800" dirty="0"/>
              <a:t>SIF escape fraction (</a:t>
            </a:r>
            <a:r>
              <a:rPr lang="en-US" sz="1800" dirty="0" err="1"/>
              <a:t>f</a:t>
            </a:r>
            <a:r>
              <a:rPr lang="en-US" sz="1800" baseline="-25000" dirty="0" err="1"/>
              <a:t>esc</a:t>
            </a:r>
            <a:r>
              <a:rPr lang="en-US" sz="1800" dirty="0"/>
              <a:t>)</a:t>
            </a:r>
          </a:p>
          <a:p>
            <a:pPr marL="1257300" lvl="2" indent="-457200">
              <a:spcBef>
                <a:spcPts val="600"/>
              </a:spcBef>
              <a:spcAft>
                <a:spcPts val="0"/>
              </a:spcAft>
              <a:buClr>
                <a:srgbClr val="0D3565"/>
              </a:buClr>
              <a:buFont typeface="Wingdings" panose="05000000000000000000" pitchFamily="2" charset="2"/>
              <a:buChar char="Ø"/>
            </a:pPr>
            <a:r>
              <a:rPr lang="en-US" sz="1800" dirty="0"/>
              <a:t>Fluorescence correction vegetation index (FCVI) (Yang et al. 2020)</a:t>
            </a:r>
          </a:p>
          <a:p>
            <a:pPr marL="1257300" lvl="2" indent="-457200">
              <a:spcBef>
                <a:spcPts val="600"/>
              </a:spcBef>
              <a:spcAft>
                <a:spcPts val="0"/>
              </a:spcAft>
              <a:buClr>
                <a:srgbClr val="0D3565"/>
              </a:buClr>
              <a:buFont typeface="Wingdings" panose="05000000000000000000" pitchFamily="2" charset="2"/>
              <a:buChar char="Ø"/>
            </a:pPr>
            <a:r>
              <a:rPr lang="en-US" sz="1800" dirty="0"/>
              <a:t>Near-infrared reflectance of vegetation index (NIRv) (Badgley et al., 2017), NIRvH1 &amp; NIRvH2 (Zeng et al. 2021)</a:t>
            </a:r>
          </a:p>
        </p:txBody>
      </p:sp>
      <p:pic>
        <p:nvPicPr>
          <p:cNvPr id="7" name="Picture 2">
            <a:extLst>
              <a:ext uri="{FF2B5EF4-FFF2-40B4-BE49-F238E27FC236}">
                <a16:creationId xmlns:a16="http://schemas.microsoft.com/office/drawing/2014/main" id="{CAED703A-E83B-B7BA-E61F-2C7ABC26B094}"/>
              </a:ext>
            </a:extLst>
          </p:cNvPr>
          <p:cNvPicPr>
            <a:picLocks noChangeAspect="1"/>
          </p:cNvPicPr>
          <p:nvPr/>
        </p:nvPicPr>
        <p:blipFill>
          <a:blip r:embed="rId3"/>
          <a:stretch>
            <a:fillRect/>
          </a:stretch>
        </p:blipFill>
        <p:spPr>
          <a:xfrm>
            <a:off x="7176121" y="713353"/>
            <a:ext cx="4728000" cy="5801450"/>
          </a:xfrm>
          <a:prstGeom prst="rect">
            <a:avLst/>
          </a:prstGeom>
        </p:spPr>
      </p:pic>
    </p:spTree>
    <p:extLst>
      <p:ext uri="{BB962C8B-B14F-4D97-AF65-F5344CB8AC3E}">
        <p14:creationId xmlns:p14="http://schemas.microsoft.com/office/powerpoint/2010/main" val="2836761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143859661" name="Text Placeholder 3"/>
          <p:cNvSpPr>
            <a:spLocks noGrp="1"/>
          </p:cNvSpPr>
          <p:nvPr>
            <p:ph type="body" sz="quarter" idx="17"/>
          </p:nvPr>
        </p:nvSpPr>
        <p:spPr bwMode="auto">
          <a:xfrm>
            <a:off x="358774" y="938786"/>
            <a:ext cx="10633770" cy="509994"/>
          </a:xfrm>
        </p:spPr>
        <p:txBody>
          <a:bodyPr/>
          <a:lstStyle/>
          <a:p>
            <a:pPr>
              <a:defRPr/>
            </a:pPr>
            <a:r>
              <a:rPr lang="en-US" dirty="0"/>
              <a:t>Numerous plant diseases and pests, each having its particular effect on plant function, pigments and plant structure – detailed view generally needed</a:t>
            </a:r>
            <a:endParaRPr lang="de-DE" dirty="0"/>
          </a:p>
        </p:txBody>
      </p:sp>
      <p:sp>
        <p:nvSpPr>
          <p:cNvPr id="1979035367" name="Slide Number Placeholder 4"/>
          <p:cNvSpPr>
            <a:spLocks noGrp="1"/>
          </p:cNvSpPr>
          <p:nvPr>
            <p:ph type="sldNum" sz="quarter" idx="18"/>
          </p:nvPr>
        </p:nvSpPr>
        <p:spPr bwMode="auto"/>
        <p: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23D6B"/>
                </a:solidFill>
                <a:effectLst/>
                <a:uLnTx/>
                <a:uFillTx/>
                <a:latin typeface="Arial"/>
                <a:cs typeface="Arial"/>
              </a:rPr>
              <a:t>Page </a:t>
            </a:r>
            <a:fld id="{A52F4D17-1AD6-42D9-B93A-EB002C62F438}" type="slidenum">
              <a:rPr kumimoji="0" lang="en-US" sz="1200" b="0" i="0" u="none" strike="noStrike" kern="0" cap="none" spc="0" normalizeH="0" baseline="0" noProof="0">
                <a:ln>
                  <a:noFill/>
                </a:ln>
                <a:solidFill>
                  <a:srgbClr val="023D6B"/>
                </a:solidFill>
                <a:effectLst/>
                <a:uLnTx/>
                <a:uFillTx/>
                <a:latin typeface="Arial"/>
                <a:cs typeface="Arial"/>
              </a:rPr>
              <a:pPr marL="0" marR="0" lvl="0" indent="0" algn="l" defTabSz="457200" eaLnBrk="1" fontAlgn="auto" latinLnBrk="0" hangingPunct="1">
                <a:lnSpc>
                  <a:spcPct val="100000"/>
                </a:lnSpc>
                <a:spcBef>
                  <a:spcPts val="0"/>
                </a:spcBef>
                <a:spcAft>
                  <a:spcPts val="0"/>
                </a:spcAft>
                <a:buClrTx/>
                <a:buSzTx/>
                <a:buFontTx/>
                <a:buNone/>
                <a:tabLst/>
                <a:defRPr/>
              </a:pPr>
              <a:t>15</a:t>
            </a:fld>
            <a:endParaRPr kumimoji="0" lang="en-US" sz="1200" b="0" i="0" u="none" strike="noStrike" kern="0" cap="none" spc="0" normalizeH="0" baseline="0" noProof="0">
              <a:ln>
                <a:noFill/>
              </a:ln>
              <a:solidFill>
                <a:srgbClr val="023D6B"/>
              </a:solidFill>
              <a:effectLst/>
              <a:uLnTx/>
              <a:uFillTx/>
              <a:latin typeface="Arial"/>
              <a:cs typeface="Arial"/>
            </a:endParaRPr>
          </a:p>
        </p:txBody>
      </p:sp>
      <p:sp>
        <p:nvSpPr>
          <p:cNvPr id="271164301" name="Text Placeholder 6"/>
          <p:cNvSpPr>
            <a:spLocks noGrp="1"/>
          </p:cNvSpPr>
          <p:nvPr>
            <p:ph type="body" sz="quarter" idx="20"/>
          </p:nvPr>
        </p:nvSpPr>
        <p:spPr bwMode="auto">
          <a:xfrm>
            <a:off x="371475" y="1809080"/>
            <a:ext cx="5424487" cy="4140200"/>
          </a:xfrm>
        </p:spPr>
        <p:txBody>
          <a:bodyPr/>
          <a:lstStyle/>
          <a:p>
            <a:pPr marL="342900" indent="-342900">
              <a:buFont typeface="Arial"/>
              <a:buChar char="•"/>
              <a:defRPr/>
            </a:pPr>
            <a:r>
              <a:rPr lang="en-US" dirty="0"/>
              <a:t>Model is used to parameterize plant carbon exchange and to detect and understand </a:t>
            </a:r>
            <a:r>
              <a:rPr lang="en-US" b="1" dirty="0"/>
              <a:t>vegetation stress</a:t>
            </a:r>
          </a:p>
          <a:p>
            <a:pPr marL="342900" indent="-342900">
              <a:buFont typeface="Arial"/>
              <a:buChar char="•"/>
              <a:defRPr/>
            </a:pPr>
            <a:r>
              <a:rPr lang="en-US" dirty="0"/>
              <a:t>SIF allows the early detection of </a:t>
            </a:r>
            <a:r>
              <a:rPr lang="en-US" b="1" dirty="0"/>
              <a:t>drought </a:t>
            </a:r>
            <a:r>
              <a:rPr lang="en-US" dirty="0"/>
              <a:t>(limitation in soil plant available water)</a:t>
            </a:r>
            <a:endParaRPr dirty="0"/>
          </a:p>
          <a:p>
            <a:pPr marL="342900" indent="-342900">
              <a:buFont typeface="Arial"/>
              <a:buChar char="•"/>
              <a:defRPr/>
            </a:pPr>
            <a:r>
              <a:rPr lang="en-US" dirty="0"/>
              <a:t>Detection of </a:t>
            </a:r>
            <a:r>
              <a:rPr lang="en-US" b="1" dirty="0"/>
              <a:t>temperature-induced</a:t>
            </a:r>
            <a:r>
              <a:rPr lang="en-US" dirty="0"/>
              <a:t> reduction of photosynthesis (</a:t>
            </a:r>
            <a:r>
              <a:rPr lang="en-US" b="1" dirty="0"/>
              <a:t>heat &amp; freezing</a:t>
            </a:r>
            <a:r>
              <a:rPr lang="en-US" dirty="0"/>
              <a:t>)</a:t>
            </a:r>
            <a:endParaRPr dirty="0"/>
          </a:p>
          <a:p>
            <a:pPr marL="342900" indent="-342900">
              <a:buFont typeface="Arial"/>
              <a:buChar char="•"/>
              <a:defRPr/>
            </a:pPr>
            <a:r>
              <a:rPr lang="en-US" dirty="0"/>
              <a:t>SIF to early and specifically detect </a:t>
            </a:r>
            <a:r>
              <a:rPr lang="en-US" b="1" dirty="0"/>
              <a:t>plant diseases </a:t>
            </a:r>
            <a:r>
              <a:rPr lang="en-US" dirty="0"/>
              <a:t>and </a:t>
            </a:r>
            <a:r>
              <a:rPr lang="en-US" b="1" dirty="0"/>
              <a:t>pests</a:t>
            </a:r>
            <a:endParaRPr dirty="0"/>
          </a:p>
          <a:p>
            <a:pPr marL="342900" indent="-342900">
              <a:buFont typeface="Arial"/>
              <a:buChar char="•"/>
              <a:defRPr/>
            </a:pPr>
            <a:endParaRPr lang="de-DE" dirty="0"/>
          </a:p>
        </p:txBody>
      </p:sp>
      <p:sp>
        <p:nvSpPr>
          <p:cNvPr id="1233877532" name="Textplatzhalter 2"/>
          <p:cNvSpPr txBox="1"/>
          <p:nvPr/>
        </p:nvSpPr>
        <p:spPr bwMode="auto">
          <a:xfrm>
            <a:off x="551384" y="5899742"/>
            <a:ext cx="4824536" cy="432048"/>
          </a:xfrm>
          <a:prstGeom prst="rect">
            <a:avLst/>
          </a:prstGeom>
          <a:solidFill>
            <a:schemeClr val="bg1"/>
          </a:solidFill>
        </p:spPr>
        <p:txBody>
          <a:bodyPr vert="horz" lIns="0" tIns="0" rIns="0" bIns="0" rtlCol="0" anchor="t" anchorCtr="0">
            <a:noAutofit/>
          </a:bodyPr>
          <a:lstStyle>
            <a:lvl1pPr marL="0" indent="0" algn="l" defTabSz="914400">
              <a:lnSpc>
                <a:spcPct val="113999"/>
              </a:lnSpc>
              <a:spcBef>
                <a:spcPts val="0"/>
              </a:spcBef>
              <a:spcAft>
                <a:spcPts val="0"/>
              </a:spcAft>
              <a:buFont typeface="Calibri"/>
              <a:buNone/>
              <a:defRPr sz="1800">
                <a:solidFill>
                  <a:schemeClr val="tx1"/>
                </a:solidFill>
                <a:latin typeface="+mn-lt"/>
                <a:ea typeface="+mn-ea"/>
                <a:cs typeface="+mn-cs"/>
              </a:defRPr>
            </a:lvl1pPr>
            <a:lvl2pPr marL="450850" indent="-234950" algn="l" defTabSz="914400">
              <a:lnSpc>
                <a:spcPct val="113999"/>
              </a:lnSpc>
              <a:spcBef>
                <a:spcPts val="0"/>
              </a:spcBef>
              <a:spcAft>
                <a:spcPts val="600"/>
              </a:spcAft>
              <a:buFont typeface="Calibri"/>
              <a:buChar char="•"/>
              <a:defRPr sz="2200">
                <a:solidFill>
                  <a:schemeClr val="tx1"/>
                </a:solidFill>
                <a:latin typeface="+mn-lt"/>
                <a:ea typeface="+mn-ea"/>
                <a:cs typeface="+mn-cs"/>
              </a:defRPr>
            </a:lvl2pPr>
            <a:lvl3pPr marL="666750" indent="-215899" algn="l" defTabSz="914400">
              <a:lnSpc>
                <a:spcPct val="113999"/>
              </a:lnSpc>
              <a:spcBef>
                <a:spcPts val="0"/>
              </a:spcBef>
              <a:spcAft>
                <a:spcPts val="600"/>
              </a:spcAft>
              <a:buFont typeface="Calibri"/>
              <a:buChar char="•"/>
              <a:defRPr sz="2200">
                <a:solidFill>
                  <a:schemeClr val="tx1"/>
                </a:solidFill>
                <a:latin typeface="+mn-lt"/>
                <a:ea typeface="+mn-ea"/>
                <a:cs typeface="+mn-cs"/>
              </a:defRPr>
            </a:lvl3pPr>
            <a:lvl4pPr marL="895350" indent="-215899" algn="l" defTabSz="914400">
              <a:lnSpc>
                <a:spcPct val="113999"/>
              </a:lnSpc>
              <a:spcBef>
                <a:spcPts val="0"/>
              </a:spcBef>
              <a:spcAft>
                <a:spcPts val="600"/>
              </a:spcAft>
              <a:buFont typeface="Calibri"/>
              <a:buChar char="•"/>
              <a:defRPr sz="2200">
                <a:solidFill>
                  <a:schemeClr val="tx1"/>
                </a:solidFill>
                <a:latin typeface="+mn-lt"/>
                <a:ea typeface="+mn-ea"/>
                <a:cs typeface="+mn-cs"/>
              </a:defRPr>
            </a:lvl4pPr>
            <a:lvl5pPr marL="1117600" indent="-215899" algn="l" defTabSz="914400">
              <a:lnSpc>
                <a:spcPct val="113999"/>
              </a:lnSpc>
              <a:spcBef>
                <a:spcPts val="0"/>
              </a:spcBef>
              <a:spcAft>
                <a:spcPts val="600"/>
              </a:spcAft>
              <a:buFont typeface="Calibri"/>
              <a:buChar char="•"/>
              <a:defRPr sz="22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300"/>
              </a:spcAft>
              <a:buClrTx/>
              <a:buSzTx/>
              <a:buFont typeface="Calibri"/>
              <a:buNone/>
              <a:tabLst/>
              <a:defRPr/>
            </a:pPr>
            <a:r>
              <a:rPr kumimoji="0" lang="de-DE" sz="1100" b="0" i="0" u="none" strike="noStrike" kern="0" cap="none" spc="0" normalizeH="0" baseline="0" noProof="0" dirty="0" err="1">
                <a:ln>
                  <a:noFill/>
                </a:ln>
                <a:solidFill>
                  <a:srgbClr val="000000"/>
                </a:solidFill>
                <a:effectLst/>
                <a:uLnTx/>
                <a:uFillTx/>
                <a:latin typeface="Arial"/>
                <a:cs typeface="Arial"/>
              </a:rPr>
              <a:t>Mahlein</a:t>
            </a:r>
            <a:r>
              <a:rPr kumimoji="0" lang="de-DE" sz="1100" b="0" i="0" u="none" strike="noStrike" kern="0" cap="none" spc="0" normalizeH="0" baseline="0" noProof="0" dirty="0">
                <a:ln>
                  <a:noFill/>
                </a:ln>
                <a:solidFill>
                  <a:srgbClr val="000000"/>
                </a:solidFill>
                <a:effectLst/>
                <a:uLnTx/>
                <a:uFillTx/>
                <a:latin typeface="Arial"/>
                <a:cs typeface="Arial"/>
              </a:rPr>
              <a:t> et al. (2019) </a:t>
            </a:r>
            <a:r>
              <a:rPr kumimoji="0" lang="de-DE" sz="1100" b="0" i="1" u="none" strike="noStrike" kern="0" cap="none" spc="0" normalizeH="0" baseline="0" noProof="0" dirty="0" err="1">
                <a:ln>
                  <a:noFill/>
                </a:ln>
                <a:solidFill>
                  <a:srgbClr val="000000"/>
                </a:solidFill>
                <a:effectLst/>
                <a:uLnTx/>
                <a:uFillTx/>
                <a:latin typeface="Arial"/>
                <a:cs typeface="Arial"/>
              </a:rPr>
              <a:t>Current</a:t>
            </a:r>
            <a:r>
              <a:rPr kumimoji="0" lang="de-DE" sz="1100" b="0" i="1" u="none" strike="noStrike" kern="0" cap="none" spc="0" normalizeH="0" baseline="0" noProof="0" dirty="0">
                <a:ln>
                  <a:noFill/>
                </a:ln>
                <a:solidFill>
                  <a:srgbClr val="000000"/>
                </a:solidFill>
                <a:effectLst/>
                <a:uLnTx/>
                <a:uFillTx/>
                <a:latin typeface="Arial"/>
                <a:cs typeface="Arial"/>
              </a:rPr>
              <a:t> Opinion in Plant </a:t>
            </a:r>
            <a:r>
              <a:rPr kumimoji="0" lang="de-DE" sz="1100" b="0" i="1" u="none" strike="noStrike" kern="0" cap="none" spc="0" normalizeH="0" baseline="0" noProof="0" dirty="0" err="1">
                <a:ln>
                  <a:noFill/>
                </a:ln>
                <a:solidFill>
                  <a:srgbClr val="000000"/>
                </a:solidFill>
                <a:effectLst/>
                <a:uLnTx/>
                <a:uFillTx/>
                <a:latin typeface="Arial"/>
                <a:cs typeface="Arial"/>
              </a:rPr>
              <a:t>Biology</a:t>
            </a:r>
            <a:r>
              <a:rPr kumimoji="0" lang="de-DE" sz="1100" b="0" i="1" u="none" strike="noStrike" kern="0" cap="none" spc="0" normalizeH="0" baseline="0" noProof="0" dirty="0">
                <a:ln>
                  <a:noFill/>
                </a:ln>
                <a:solidFill>
                  <a:srgbClr val="000000"/>
                </a:solidFill>
                <a:effectLst/>
                <a:uLnTx/>
                <a:uFillTx/>
                <a:latin typeface="Arial"/>
                <a:cs typeface="Arial"/>
              </a:rPr>
              <a:t>, </a:t>
            </a:r>
            <a:r>
              <a:rPr kumimoji="0" lang="de-DE" sz="1100" b="0" i="0" u="none" strike="noStrike" kern="0" cap="none" spc="0" normalizeH="0" baseline="0" noProof="0" dirty="0">
                <a:ln>
                  <a:noFill/>
                </a:ln>
                <a:solidFill>
                  <a:srgbClr val="000000"/>
                </a:solidFill>
                <a:effectLst/>
                <a:uLnTx/>
                <a:uFillTx/>
                <a:latin typeface="Arial"/>
                <a:cs typeface="Arial"/>
              </a:rPr>
              <a:t>233, 2415–2428</a:t>
            </a:r>
          </a:p>
          <a:p>
            <a:pPr marL="0" marR="0" lvl="0" indent="0" algn="l" defTabSz="914400" eaLnBrk="1" fontAlgn="auto" latinLnBrk="0" hangingPunct="1">
              <a:lnSpc>
                <a:spcPct val="100000"/>
              </a:lnSpc>
              <a:spcBef>
                <a:spcPts val="0"/>
              </a:spcBef>
              <a:spcAft>
                <a:spcPts val="300"/>
              </a:spcAft>
              <a:buClrTx/>
              <a:buSzTx/>
              <a:buFont typeface="Calibri"/>
              <a:buNone/>
              <a:tabLst/>
              <a:defRPr/>
            </a:pPr>
            <a:endParaRPr kumimoji="0" lang="de-DE" sz="1100" b="0" i="0" u="none" strike="noStrike" kern="0" cap="none" spc="0" normalizeH="0" baseline="0" noProof="0" dirty="0">
              <a:ln>
                <a:noFill/>
              </a:ln>
              <a:solidFill>
                <a:srgbClr val="000000"/>
              </a:solidFill>
              <a:effectLst/>
              <a:uLnTx/>
              <a:uFillTx/>
              <a:latin typeface="Arial"/>
              <a:cs typeface="Arial"/>
            </a:endParaRPr>
          </a:p>
        </p:txBody>
      </p:sp>
      <p:pic>
        <p:nvPicPr>
          <p:cNvPr id="24297599" name="Picture 9"/>
          <p:cNvPicPr>
            <a:picLocks noChangeAspect="1"/>
          </p:cNvPicPr>
          <p:nvPr/>
        </p:nvPicPr>
        <p:blipFill>
          <a:blip r:embed="rId3"/>
          <a:stretch/>
        </p:blipFill>
        <p:spPr bwMode="auto">
          <a:xfrm>
            <a:off x="8976320" y="4063282"/>
            <a:ext cx="3096344" cy="2750094"/>
          </a:xfrm>
          <a:prstGeom prst="rect">
            <a:avLst/>
          </a:prstGeom>
        </p:spPr>
      </p:pic>
      <p:pic>
        <p:nvPicPr>
          <p:cNvPr id="3078" name="Picture 6" descr="Plant Disease Classification: A Comparative Evaluation of Convolutional  Neural Networks and Deep Learning Optimizers">
            <a:extLst>
              <a:ext uri="{FF2B5EF4-FFF2-40B4-BE49-F238E27FC236}">
                <a16:creationId xmlns:a16="http://schemas.microsoft.com/office/drawing/2014/main" id="{0AF41FCA-070C-0836-A735-DF07B01B2A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3404" y="1268760"/>
            <a:ext cx="5424486" cy="276406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op 10 plant diseases to watch out for this summer">
            <a:extLst>
              <a:ext uri="{FF2B5EF4-FFF2-40B4-BE49-F238E27FC236}">
                <a16:creationId xmlns:a16="http://schemas.microsoft.com/office/drawing/2014/main" id="{9ED0EE5B-9AFD-F3B0-7084-A8CB4DCBD1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7968" y="4083869"/>
            <a:ext cx="2708920" cy="270892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83FF4FC0-372D-050E-2210-56E231952F22}"/>
              </a:ext>
            </a:extLst>
          </p:cNvPr>
          <p:cNvSpPr>
            <a:spLocks noGrp="1"/>
          </p:cNvSpPr>
          <p:nvPr>
            <p:ph type="title"/>
          </p:nvPr>
        </p:nvSpPr>
        <p:spPr bwMode="auto">
          <a:xfrm>
            <a:off x="360000" y="324000"/>
            <a:ext cx="11473226" cy="1124780"/>
          </a:xfrm>
        </p:spPr>
        <p:txBody>
          <a:bodyPr/>
          <a:lstStyle/>
          <a:p>
            <a:pPr>
              <a:defRPr/>
            </a:pPr>
            <a:r>
              <a:rPr lang="en-US" spc="-1" dirty="0">
                <a:solidFill>
                  <a:srgbClr val="0D3565"/>
                </a:solidFill>
              </a:rPr>
              <a:t>dynamic photosynthesis – diseases &amp; pests</a:t>
            </a:r>
            <a:endParaRPr lang="de-DE"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91DC0CB2-E099-F3FB-69D0-AFA8A81FFEFD}"/>
            </a:ext>
          </a:extLst>
        </p:cNvPr>
        <p:cNvGrpSpPr/>
        <p:nvPr/>
      </p:nvGrpSpPr>
      <p:grpSpPr bwMode="auto">
        <a:xfrm>
          <a:off x="0" y="0"/>
          <a:ext cx="0" cy="0"/>
          <a:chOff x="0" y="0"/>
          <a:chExt cx="0" cy="0"/>
        </a:xfrm>
      </p:grpSpPr>
      <p:sp>
        <p:nvSpPr>
          <p:cNvPr id="2072682520" name="Title 1">
            <a:extLst>
              <a:ext uri="{FF2B5EF4-FFF2-40B4-BE49-F238E27FC236}">
                <a16:creationId xmlns:a16="http://schemas.microsoft.com/office/drawing/2014/main" id="{844B168C-DF13-3A3A-80E0-B8AAABD39CA2}"/>
              </a:ext>
            </a:extLst>
          </p:cNvPr>
          <p:cNvSpPr>
            <a:spLocks noGrp="1"/>
          </p:cNvSpPr>
          <p:nvPr>
            <p:ph type="title"/>
          </p:nvPr>
        </p:nvSpPr>
        <p:spPr bwMode="auto"/>
        <p:txBody>
          <a:bodyPr/>
          <a:lstStyle/>
          <a:p>
            <a:pPr>
              <a:defRPr/>
            </a:pPr>
            <a:r>
              <a:rPr lang="en-US" spc="-1" dirty="0">
                <a:solidFill>
                  <a:srgbClr val="0D3565"/>
                </a:solidFill>
              </a:rPr>
              <a:t>dynamic photosynthesis – diseases &amp; pests</a:t>
            </a:r>
            <a:endParaRPr lang="de-DE" dirty="0"/>
          </a:p>
        </p:txBody>
      </p:sp>
      <p:sp>
        <p:nvSpPr>
          <p:cNvPr id="1979035367" name="Slide Number Placeholder 4">
            <a:extLst>
              <a:ext uri="{FF2B5EF4-FFF2-40B4-BE49-F238E27FC236}">
                <a16:creationId xmlns:a16="http://schemas.microsoft.com/office/drawing/2014/main" id="{5014D121-474F-1979-8D34-A4D2F8253D3B}"/>
              </a:ext>
            </a:extLst>
          </p:cNvPr>
          <p:cNvSpPr>
            <a:spLocks noGrp="1"/>
          </p:cNvSpPr>
          <p:nvPr>
            <p:ph type="sldNum" sz="quarter" idx="18"/>
          </p:nvPr>
        </p:nvSpPr>
        <p:spPr bwMode="auto"/>
        <p: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23D6B"/>
                </a:solidFill>
                <a:effectLst/>
                <a:uLnTx/>
                <a:uFillTx/>
                <a:latin typeface="Arial"/>
                <a:cs typeface="Arial"/>
              </a:rPr>
              <a:t>Page </a:t>
            </a:r>
            <a:fld id="{A52F4D17-1AD6-42D9-B93A-EB002C62F438}" type="slidenum">
              <a:rPr kumimoji="0" lang="en-US" sz="1200" b="0" i="0" u="none" strike="noStrike" kern="0" cap="none" spc="0" normalizeH="0" baseline="0" noProof="0">
                <a:ln>
                  <a:noFill/>
                </a:ln>
                <a:solidFill>
                  <a:srgbClr val="023D6B"/>
                </a:solidFill>
                <a:effectLst/>
                <a:uLnTx/>
                <a:uFillTx/>
                <a:latin typeface="Arial"/>
                <a:cs typeface="Arial"/>
              </a:rPr>
              <a:pPr marL="0" marR="0" lvl="0" indent="0" algn="l" defTabSz="457200" eaLnBrk="1" fontAlgn="auto" latinLnBrk="0" hangingPunct="1">
                <a:lnSpc>
                  <a:spcPct val="100000"/>
                </a:lnSpc>
                <a:spcBef>
                  <a:spcPts val="0"/>
                </a:spcBef>
                <a:spcAft>
                  <a:spcPts val="0"/>
                </a:spcAft>
                <a:buClrTx/>
                <a:buSzTx/>
                <a:buFontTx/>
                <a:buNone/>
                <a:tabLst/>
                <a:defRPr/>
              </a:pPr>
              <a:t>16</a:t>
            </a:fld>
            <a:endParaRPr kumimoji="0" lang="en-US" sz="1200" b="0" i="0" u="none" strike="noStrike" kern="0" cap="none" spc="0" normalizeH="0" baseline="0" noProof="0">
              <a:ln>
                <a:noFill/>
              </a:ln>
              <a:solidFill>
                <a:srgbClr val="023D6B"/>
              </a:solidFill>
              <a:effectLst/>
              <a:uLnTx/>
              <a:uFillTx/>
              <a:latin typeface="Arial"/>
              <a:cs typeface="Arial"/>
            </a:endParaRPr>
          </a:p>
        </p:txBody>
      </p:sp>
      <p:sp>
        <p:nvSpPr>
          <p:cNvPr id="271164301" name="Text Placeholder 6">
            <a:extLst>
              <a:ext uri="{FF2B5EF4-FFF2-40B4-BE49-F238E27FC236}">
                <a16:creationId xmlns:a16="http://schemas.microsoft.com/office/drawing/2014/main" id="{8C1A6517-C496-440C-D874-C8C0BAE16EB1}"/>
              </a:ext>
            </a:extLst>
          </p:cNvPr>
          <p:cNvSpPr>
            <a:spLocks noGrp="1"/>
          </p:cNvSpPr>
          <p:nvPr>
            <p:ph type="body" sz="quarter" idx="20"/>
          </p:nvPr>
        </p:nvSpPr>
        <p:spPr bwMode="auto">
          <a:xfrm>
            <a:off x="371475" y="1809080"/>
            <a:ext cx="5424487" cy="4140200"/>
          </a:xfrm>
        </p:spPr>
        <p:txBody>
          <a:bodyPr/>
          <a:lstStyle/>
          <a:p>
            <a:pPr marL="342900" indent="-342900">
              <a:buFont typeface="Arial"/>
              <a:buChar char="•"/>
              <a:defRPr/>
            </a:pPr>
            <a:r>
              <a:rPr lang="en-US" dirty="0"/>
              <a:t>Model is used to parameterize plant carbon exchange and to detect and understand </a:t>
            </a:r>
            <a:r>
              <a:rPr lang="en-US" b="1" dirty="0"/>
              <a:t>vegetation stress</a:t>
            </a:r>
          </a:p>
          <a:p>
            <a:pPr marL="342900" indent="-342900">
              <a:buFont typeface="Arial"/>
              <a:buChar char="•"/>
              <a:defRPr/>
            </a:pPr>
            <a:r>
              <a:rPr lang="en-US" dirty="0"/>
              <a:t>SIF allows the early detection of </a:t>
            </a:r>
            <a:r>
              <a:rPr lang="en-US" b="1" dirty="0"/>
              <a:t>drought </a:t>
            </a:r>
            <a:r>
              <a:rPr lang="en-US" dirty="0"/>
              <a:t>(limitation in soil plant available water)</a:t>
            </a:r>
            <a:endParaRPr dirty="0"/>
          </a:p>
          <a:p>
            <a:pPr marL="342900" indent="-342900">
              <a:buFont typeface="Arial"/>
              <a:buChar char="•"/>
              <a:defRPr/>
            </a:pPr>
            <a:r>
              <a:rPr lang="en-US" dirty="0"/>
              <a:t>Detection of </a:t>
            </a:r>
            <a:r>
              <a:rPr lang="en-US" b="1" dirty="0"/>
              <a:t>temperature-induced</a:t>
            </a:r>
            <a:r>
              <a:rPr lang="en-US" dirty="0"/>
              <a:t> reduction of photosynthesis (</a:t>
            </a:r>
            <a:r>
              <a:rPr lang="en-US" b="1" dirty="0"/>
              <a:t>heat &amp; freezing</a:t>
            </a:r>
            <a:r>
              <a:rPr lang="en-US" dirty="0"/>
              <a:t>)</a:t>
            </a:r>
            <a:endParaRPr dirty="0"/>
          </a:p>
          <a:p>
            <a:pPr marL="342900" indent="-342900">
              <a:buFont typeface="Arial"/>
              <a:buChar char="•"/>
              <a:defRPr/>
            </a:pPr>
            <a:r>
              <a:rPr lang="en-US" dirty="0"/>
              <a:t>SIF to early and specifically detect </a:t>
            </a:r>
            <a:r>
              <a:rPr lang="en-US" b="1" dirty="0"/>
              <a:t>plant diseases </a:t>
            </a:r>
            <a:r>
              <a:rPr lang="en-US" dirty="0"/>
              <a:t>and </a:t>
            </a:r>
            <a:r>
              <a:rPr lang="en-US" b="1" dirty="0"/>
              <a:t>pests</a:t>
            </a:r>
            <a:endParaRPr dirty="0"/>
          </a:p>
          <a:p>
            <a:pPr marL="342900" indent="-342900">
              <a:buFont typeface="Arial"/>
              <a:buChar char="•"/>
              <a:defRPr/>
            </a:pPr>
            <a:endParaRPr lang="de-DE" dirty="0"/>
          </a:p>
        </p:txBody>
      </p:sp>
      <p:sp>
        <p:nvSpPr>
          <p:cNvPr id="1233877532" name="Textplatzhalter 2">
            <a:extLst>
              <a:ext uri="{FF2B5EF4-FFF2-40B4-BE49-F238E27FC236}">
                <a16:creationId xmlns:a16="http://schemas.microsoft.com/office/drawing/2014/main" id="{C4E84CB7-F247-4BB5-6358-DD42C7657729}"/>
              </a:ext>
            </a:extLst>
          </p:cNvPr>
          <p:cNvSpPr txBox="1"/>
          <p:nvPr/>
        </p:nvSpPr>
        <p:spPr bwMode="auto">
          <a:xfrm>
            <a:off x="551384" y="5899742"/>
            <a:ext cx="4824536" cy="432048"/>
          </a:xfrm>
          <a:prstGeom prst="rect">
            <a:avLst/>
          </a:prstGeom>
          <a:solidFill>
            <a:schemeClr val="bg1"/>
          </a:solidFill>
        </p:spPr>
        <p:txBody>
          <a:bodyPr vert="horz" lIns="0" tIns="0" rIns="0" bIns="0" rtlCol="0" anchor="t" anchorCtr="0">
            <a:noAutofit/>
          </a:bodyPr>
          <a:lstStyle>
            <a:lvl1pPr marL="0" indent="0" algn="l" defTabSz="914400">
              <a:lnSpc>
                <a:spcPct val="113999"/>
              </a:lnSpc>
              <a:spcBef>
                <a:spcPts val="0"/>
              </a:spcBef>
              <a:spcAft>
                <a:spcPts val="0"/>
              </a:spcAft>
              <a:buFont typeface="Calibri"/>
              <a:buNone/>
              <a:defRPr sz="1800">
                <a:solidFill>
                  <a:schemeClr val="tx1"/>
                </a:solidFill>
                <a:latin typeface="+mn-lt"/>
                <a:ea typeface="+mn-ea"/>
                <a:cs typeface="+mn-cs"/>
              </a:defRPr>
            </a:lvl1pPr>
            <a:lvl2pPr marL="450850" indent="-234950" algn="l" defTabSz="914400">
              <a:lnSpc>
                <a:spcPct val="113999"/>
              </a:lnSpc>
              <a:spcBef>
                <a:spcPts val="0"/>
              </a:spcBef>
              <a:spcAft>
                <a:spcPts val="600"/>
              </a:spcAft>
              <a:buFont typeface="Calibri"/>
              <a:buChar char="•"/>
              <a:defRPr sz="2200">
                <a:solidFill>
                  <a:schemeClr val="tx1"/>
                </a:solidFill>
                <a:latin typeface="+mn-lt"/>
                <a:ea typeface="+mn-ea"/>
                <a:cs typeface="+mn-cs"/>
              </a:defRPr>
            </a:lvl2pPr>
            <a:lvl3pPr marL="666750" indent="-215899" algn="l" defTabSz="914400">
              <a:lnSpc>
                <a:spcPct val="113999"/>
              </a:lnSpc>
              <a:spcBef>
                <a:spcPts val="0"/>
              </a:spcBef>
              <a:spcAft>
                <a:spcPts val="600"/>
              </a:spcAft>
              <a:buFont typeface="Calibri"/>
              <a:buChar char="•"/>
              <a:defRPr sz="2200">
                <a:solidFill>
                  <a:schemeClr val="tx1"/>
                </a:solidFill>
                <a:latin typeface="+mn-lt"/>
                <a:ea typeface="+mn-ea"/>
                <a:cs typeface="+mn-cs"/>
              </a:defRPr>
            </a:lvl3pPr>
            <a:lvl4pPr marL="895350" indent="-215899" algn="l" defTabSz="914400">
              <a:lnSpc>
                <a:spcPct val="113999"/>
              </a:lnSpc>
              <a:spcBef>
                <a:spcPts val="0"/>
              </a:spcBef>
              <a:spcAft>
                <a:spcPts val="600"/>
              </a:spcAft>
              <a:buFont typeface="Calibri"/>
              <a:buChar char="•"/>
              <a:defRPr sz="2200">
                <a:solidFill>
                  <a:schemeClr val="tx1"/>
                </a:solidFill>
                <a:latin typeface="+mn-lt"/>
                <a:ea typeface="+mn-ea"/>
                <a:cs typeface="+mn-cs"/>
              </a:defRPr>
            </a:lvl4pPr>
            <a:lvl5pPr marL="1117600" indent="-215899" algn="l" defTabSz="914400">
              <a:lnSpc>
                <a:spcPct val="113999"/>
              </a:lnSpc>
              <a:spcBef>
                <a:spcPts val="0"/>
              </a:spcBef>
              <a:spcAft>
                <a:spcPts val="600"/>
              </a:spcAft>
              <a:buFont typeface="Calibri"/>
              <a:buChar char="•"/>
              <a:defRPr sz="22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300"/>
              </a:spcAft>
              <a:buClrTx/>
              <a:buSzTx/>
              <a:buFont typeface="Calibri"/>
              <a:buNone/>
              <a:tabLst/>
              <a:defRPr/>
            </a:pPr>
            <a:r>
              <a:rPr kumimoji="0" lang="de-DE" sz="1100" b="0" i="0" u="none" strike="noStrike" kern="0" cap="none" spc="0" normalizeH="0" baseline="0" noProof="0" dirty="0" err="1">
                <a:ln>
                  <a:noFill/>
                </a:ln>
                <a:solidFill>
                  <a:srgbClr val="000000"/>
                </a:solidFill>
                <a:effectLst/>
                <a:uLnTx/>
                <a:uFillTx/>
                <a:latin typeface="Arial"/>
                <a:cs typeface="Arial"/>
              </a:rPr>
              <a:t>Mahlein</a:t>
            </a:r>
            <a:r>
              <a:rPr kumimoji="0" lang="de-DE" sz="1100" b="0" i="0" u="none" strike="noStrike" kern="0" cap="none" spc="0" normalizeH="0" baseline="0" noProof="0" dirty="0">
                <a:ln>
                  <a:noFill/>
                </a:ln>
                <a:solidFill>
                  <a:srgbClr val="000000"/>
                </a:solidFill>
                <a:effectLst/>
                <a:uLnTx/>
                <a:uFillTx/>
                <a:latin typeface="Arial"/>
                <a:cs typeface="Arial"/>
              </a:rPr>
              <a:t> et al. (2019) </a:t>
            </a:r>
            <a:r>
              <a:rPr kumimoji="0" lang="de-DE" sz="1100" b="0" i="1" u="none" strike="noStrike" kern="0" cap="none" spc="0" normalizeH="0" baseline="0" noProof="0" dirty="0" err="1">
                <a:ln>
                  <a:noFill/>
                </a:ln>
                <a:solidFill>
                  <a:srgbClr val="000000"/>
                </a:solidFill>
                <a:effectLst/>
                <a:uLnTx/>
                <a:uFillTx/>
                <a:latin typeface="Arial"/>
                <a:cs typeface="Arial"/>
              </a:rPr>
              <a:t>Current</a:t>
            </a:r>
            <a:r>
              <a:rPr kumimoji="0" lang="de-DE" sz="1100" b="0" i="1" u="none" strike="noStrike" kern="0" cap="none" spc="0" normalizeH="0" baseline="0" noProof="0" dirty="0">
                <a:ln>
                  <a:noFill/>
                </a:ln>
                <a:solidFill>
                  <a:srgbClr val="000000"/>
                </a:solidFill>
                <a:effectLst/>
                <a:uLnTx/>
                <a:uFillTx/>
                <a:latin typeface="Arial"/>
                <a:cs typeface="Arial"/>
              </a:rPr>
              <a:t> Opinion in Plant </a:t>
            </a:r>
            <a:r>
              <a:rPr kumimoji="0" lang="de-DE" sz="1100" b="0" i="1" u="none" strike="noStrike" kern="0" cap="none" spc="0" normalizeH="0" baseline="0" noProof="0" dirty="0" err="1">
                <a:ln>
                  <a:noFill/>
                </a:ln>
                <a:solidFill>
                  <a:srgbClr val="000000"/>
                </a:solidFill>
                <a:effectLst/>
                <a:uLnTx/>
                <a:uFillTx/>
                <a:latin typeface="Arial"/>
                <a:cs typeface="Arial"/>
              </a:rPr>
              <a:t>Biology</a:t>
            </a:r>
            <a:r>
              <a:rPr kumimoji="0" lang="de-DE" sz="1100" b="0" i="1" u="none" strike="noStrike" kern="0" cap="none" spc="0" normalizeH="0" baseline="0" noProof="0" dirty="0">
                <a:ln>
                  <a:noFill/>
                </a:ln>
                <a:solidFill>
                  <a:srgbClr val="000000"/>
                </a:solidFill>
                <a:effectLst/>
                <a:uLnTx/>
                <a:uFillTx/>
                <a:latin typeface="Arial"/>
                <a:cs typeface="Arial"/>
              </a:rPr>
              <a:t>, </a:t>
            </a:r>
            <a:r>
              <a:rPr kumimoji="0" lang="de-DE" sz="1100" b="0" i="0" u="none" strike="noStrike" kern="0" cap="none" spc="0" normalizeH="0" baseline="0" noProof="0" dirty="0">
                <a:ln>
                  <a:noFill/>
                </a:ln>
                <a:solidFill>
                  <a:srgbClr val="000000"/>
                </a:solidFill>
                <a:effectLst/>
                <a:uLnTx/>
                <a:uFillTx/>
                <a:latin typeface="Arial"/>
                <a:cs typeface="Arial"/>
              </a:rPr>
              <a:t>233, 2415–2428</a:t>
            </a:r>
          </a:p>
          <a:p>
            <a:pPr marL="0" marR="0" lvl="0" indent="0" algn="l" defTabSz="914400" eaLnBrk="1" fontAlgn="auto" latinLnBrk="0" hangingPunct="1">
              <a:lnSpc>
                <a:spcPct val="100000"/>
              </a:lnSpc>
              <a:spcBef>
                <a:spcPts val="0"/>
              </a:spcBef>
              <a:spcAft>
                <a:spcPts val="300"/>
              </a:spcAft>
              <a:buClrTx/>
              <a:buSzTx/>
              <a:buFont typeface="Calibri"/>
              <a:buNone/>
              <a:tabLst/>
              <a:defRPr/>
            </a:pPr>
            <a:r>
              <a:rPr kumimoji="0" lang="de-DE" sz="1100" b="0" i="0" u="none" strike="noStrike" kern="0" cap="none" spc="0" normalizeH="0" baseline="0" noProof="0" dirty="0" err="1">
                <a:ln>
                  <a:noFill/>
                </a:ln>
                <a:solidFill>
                  <a:srgbClr val="000000"/>
                </a:solidFill>
                <a:effectLst/>
                <a:uLnTx/>
                <a:uFillTx/>
                <a:latin typeface="Arial"/>
                <a:cs typeface="Arial"/>
              </a:rPr>
              <a:t>Mikaberidze</a:t>
            </a:r>
            <a:r>
              <a:rPr kumimoji="0" lang="de-DE" sz="1100" b="0" i="0" u="none" strike="noStrike" kern="0" cap="none" spc="0" normalizeH="0" baseline="0" noProof="0" dirty="0">
                <a:ln>
                  <a:noFill/>
                </a:ln>
                <a:solidFill>
                  <a:srgbClr val="000000"/>
                </a:solidFill>
                <a:effectLst/>
                <a:uLnTx/>
                <a:uFillTx/>
                <a:latin typeface="Arial"/>
                <a:cs typeface="Arial"/>
              </a:rPr>
              <a:t> et al. (2025) </a:t>
            </a:r>
            <a:r>
              <a:rPr kumimoji="0" lang="de-DE" sz="1100" b="0" i="0" u="none" strike="noStrike" kern="0" cap="none" spc="0" normalizeH="0" baseline="0" noProof="0" dirty="0" err="1">
                <a:ln>
                  <a:noFill/>
                </a:ln>
                <a:solidFill>
                  <a:srgbClr val="000000"/>
                </a:solidFill>
                <a:effectLst/>
                <a:uLnTx/>
                <a:uFillTx/>
                <a:latin typeface="Arial"/>
                <a:cs typeface="Arial"/>
              </a:rPr>
              <a:t>Opportunities</a:t>
            </a:r>
            <a:r>
              <a:rPr kumimoji="0" lang="de-DE" sz="1100" b="0" i="0" u="none" strike="noStrike" kern="0" cap="none" spc="0" normalizeH="0" baseline="0" noProof="0" dirty="0">
                <a:ln>
                  <a:noFill/>
                </a:ln>
                <a:solidFill>
                  <a:srgbClr val="000000"/>
                </a:solidFill>
                <a:effectLst/>
                <a:uLnTx/>
                <a:uFillTx/>
                <a:latin typeface="Arial"/>
                <a:cs typeface="Arial"/>
              </a:rPr>
              <a:t> and </a:t>
            </a:r>
            <a:r>
              <a:rPr kumimoji="0" lang="de-DE" sz="1100" b="0" i="0" u="none" strike="noStrike" kern="0" cap="none" spc="0" normalizeH="0" baseline="0" noProof="0" dirty="0" err="1">
                <a:ln>
                  <a:noFill/>
                </a:ln>
                <a:solidFill>
                  <a:srgbClr val="000000"/>
                </a:solidFill>
                <a:effectLst/>
                <a:uLnTx/>
                <a:uFillTx/>
                <a:latin typeface="Arial"/>
                <a:cs typeface="Arial"/>
              </a:rPr>
              <a:t>challenges</a:t>
            </a:r>
            <a:r>
              <a:rPr kumimoji="0" lang="de-DE" sz="1100" b="0" i="0" u="none" strike="noStrike" kern="0" cap="none" spc="0" normalizeH="0" baseline="0" noProof="0" dirty="0">
                <a:ln>
                  <a:noFill/>
                </a:ln>
                <a:solidFill>
                  <a:srgbClr val="000000"/>
                </a:solidFill>
                <a:effectLst/>
                <a:uLnTx/>
                <a:uFillTx/>
                <a:latin typeface="Arial"/>
                <a:cs typeface="Arial"/>
              </a:rPr>
              <a:t> in </a:t>
            </a:r>
            <a:r>
              <a:rPr kumimoji="0" lang="de-DE" sz="1100" b="0" i="0" u="none" strike="noStrike" kern="0" cap="none" spc="0" normalizeH="0" baseline="0" noProof="0" dirty="0" err="1">
                <a:ln>
                  <a:noFill/>
                </a:ln>
                <a:solidFill>
                  <a:srgbClr val="000000"/>
                </a:solidFill>
                <a:effectLst/>
                <a:uLnTx/>
                <a:uFillTx/>
                <a:latin typeface="Arial"/>
                <a:cs typeface="Arial"/>
              </a:rPr>
              <a:t>combining</a:t>
            </a:r>
            <a:r>
              <a:rPr kumimoji="0" lang="de-DE" sz="1100" b="0" i="0" u="none" strike="noStrike" kern="0" cap="none" spc="0" normalizeH="0" baseline="0" noProof="0" dirty="0">
                <a:ln>
                  <a:noFill/>
                </a:ln>
                <a:solidFill>
                  <a:srgbClr val="000000"/>
                </a:solidFill>
                <a:effectLst/>
                <a:uLnTx/>
                <a:uFillTx/>
                <a:latin typeface="Arial"/>
                <a:cs typeface="Arial"/>
              </a:rPr>
              <a:t> </a:t>
            </a:r>
            <a:r>
              <a:rPr kumimoji="0" lang="de-DE" sz="1100" b="0" i="0" u="none" strike="noStrike" kern="0" cap="none" spc="0" normalizeH="0" baseline="0" noProof="0" dirty="0" err="1">
                <a:ln>
                  <a:noFill/>
                </a:ln>
                <a:solidFill>
                  <a:srgbClr val="000000"/>
                </a:solidFill>
                <a:effectLst/>
                <a:uLnTx/>
                <a:uFillTx/>
                <a:latin typeface="Arial"/>
                <a:cs typeface="Arial"/>
              </a:rPr>
              <a:t>optical</a:t>
            </a:r>
            <a:r>
              <a:rPr kumimoji="0" lang="de-DE" sz="1100" b="0" i="0" u="none" strike="noStrike" kern="0" cap="none" spc="0" normalizeH="0" baseline="0" noProof="0" dirty="0">
                <a:ln>
                  <a:noFill/>
                </a:ln>
                <a:solidFill>
                  <a:srgbClr val="000000"/>
                </a:solidFill>
                <a:effectLst/>
                <a:uLnTx/>
                <a:uFillTx/>
                <a:latin typeface="Arial"/>
                <a:cs typeface="Arial"/>
              </a:rPr>
              <a:t> </a:t>
            </a:r>
            <a:r>
              <a:rPr kumimoji="0" lang="de-DE" sz="1100" b="0" i="0" u="none" strike="noStrike" kern="0" cap="none" spc="0" normalizeH="0" baseline="0" noProof="0" dirty="0" err="1">
                <a:ln>
                  <a:noFill/>
                </a:ln>
                <a:solidFill>
                  <a:srgbClr val="000000"/>
                </a:solidFill>
                <a:effectLst/>
                <a:uLnTx/>
                <a:uFillTx/>
                <a:latin typeface="Arial"/>
                <a:cs typeface="Arial"/>
              </a:rPr>
              <a:t>sensing</a:t>
            </a:r>
            <a:r>
              <a:rPr kumimoji="0" lang="de-DE" sz="1100" b="0" i="0" u="none" strike="noStrike" kern="0" cap="none" spc="0" normalizeH="0" baseline="0" noProof="0" dirty="0">
                <a:ln>
                  <a:noFill/>
                </a:ln>
                <a:solidFill>
                  <a:srgbClr val="000000"/>
                </a:solidFill>
                <a:effectLst/>
                <a:uLnTx/>
                <a:uFillTx/>
                <a:latin typeface="Arial"/>
                <a:cs typeface="Arial"/>
              </a:rPr>
              <a:t> and </a:t>
            </a:r>
            <a:r>
              <a:rPr kumimoji="0" lang="de-DE" sz="1100" b="0" i="0" u="none" strike="noStrike" kern="0" cap="none" spc="0" normalizeH="0" baseline="0" noProof="0" dirty="0" err="1">
                <a:ln>
                  <a:noFill/>
                </a:ln>
                <a:solidFill>
                  <a:srgbClr val="000000"/>
                </a:solidFill>
                <a:effectLst/>
                <a:uLnTx/>
                <a:uFillTx/>
                <a:latin typeface="Arial"/>
                <a:cs typeface="Arial"/>
              </a:rPr>
              <a:t>epidemiological</a:t>
            </a:r>
            <a:r>
              <a:rPr kumimoji="0" lang="de-DE" sz="1100" b="0" i="0" u="none" strike="noStrike" kern="0" cap="none" spc="0" normalizeH="0" baseline="0" noProof="0" dirty="0">
                <a:ln>
                  <a:noFill/>
                </a:ln>
                <a:solidFill>
                  <a:srgbClr val="000000"/>
                </a:solidFill>
                <a:effectLst/>
                <a:uLnTx/>
                <a:uFillTx/>
                <a:latin typeface="Arial"/>
                <a:cs typeface="Arial"/>
              </a:rPr>
              <a:t> </a:t>
            </a:r>
            <a:r>
              <a:rPr kumimoji="0" lang="de-DE" sz="1100" b="0" i="0" u="none" strike="noStrike" kern="0" cap="none" spc="0" normalizeH="0" baseline="0" noProof="0" dirty="0" err="1">
                <a:ln>
                  <a:noFill/>
                </a:ln>
                <a:solidFill>
                  <a:srgbClr val="000000"/>
                </a:solidFill>
                <a:effectLst/>
                <a:uLnTx/>
                <a:uFillTx/>
                <a:latin typeface="Arial"/>
                <a:cs typeface="Arial"/>
              </a:rPr>
              <a:t>modelling</a:t>
            </a:r>
            <a:r>
              <a:rPr kumimoji="0" lang="de-DE" sz="1100" b="0" i="0" u="none" strike="noStrike" kern="0" cap="none" spc="0" normalizeH="0" baseline="0" noProof="0" dirty="0">
                <a:ln>
                  <a:noFill/>
                </a:ln>
                <a:solidFill>
                  <a:srgbClr val="000000"/>
                </a:solidFill>
                <a:effectLst/>
                <a:uLnTx/>
                <a:uFillTx/>
                <a:latin typeface="Arial"/>
                <a:cs typeface="Arial"/>
              </a:rPr>
              <a:t>. </a:t>
            </a:r>
            <a:r>
              <a:rPr kumimoji="0" lang="de-DE" sz="1100" b="0" i="1" u="none" strike="noStrike" kern="0" cap="none" spc="0" normalizeH="0" baseline="0" noProof="0" dirty="0" err="1">
                <a:ln>
                  <a:noFill/>
                </a:ln>
                <a:solidFill>
                  <a:srgbClr val="000000"/>
                </a:solidFill>
                <a:effectLst/>
                <a:uLnTx/>
                <a:uFillTx/>
                <a:latin typeface="Arial"/>
                <a:cs typeface="Arial"/>
              </a:rPr>
              <a:t>Phytopathology</a:t>
            </a:r>
            <a:r>
              <a:rPr kumimoji="0" lang="de-DE" sz="1100" b="0" i="0" u="none" strike="noStrike" kern="0" cap="none" spc="0" normalizeH="0" baseline="0" noProof="0" dirty="0">
                <a:ln>
                  <a:noFill/>
                </a:ln>
                <a:solidFill>
                  <a:srgbClr val="000000"/>
                </a:solidFill>
                <a:effectLst/>
                <a:uLnTx/>
                <a:uFillTx/>
                <a:latin typeface="Arial"/>
                <a:cs typeface="Arial"/>
              </a:rPr>
              <a:t>, https://doi.org/10.1094/PHYTO-11-24-0359-FI</a:t>
            </a:r>
          </a:p>
        </p:txBody>
      </p:sp>
      <p:pic>
        <p:nvPicPr>
          <p:cNvPr id="3" name="Picture 2">
            <a:extLst>
              <a:ext uri="{FF2B5EF4-FFF2-40B4-BE49-F238E27FC236}">
                <a16:creationId xmlns:a16="http://schemas.microsoft.com/office/drawing/2014/main" id="{A88A8133-C86E-3EAE-F01F-A825DC209538}"/>
              </a:ext>
            </a:extLst>
          </p:cNvPr>
          <p:cNvPicPr>
            <a:picLocks noChangeAspect="1"/>
          </p:cNvPicPr>
          <p:nvPr/>
        </p:nvPicPr>
        <p:blipFill>
          <a:blip r:embed="rId3"/>
          <a:stretch>
            <a:fillRect/>
          </a:stretch>
        </p:blipFill>
        <p:spPr>
          <a:xfrm>
            <a:off x="5879976" y="1618978"/>
            <a:ext cx="6264696" cy="3975534"/>
          </a:xfrm>
          <a:prstGeom prst="rect">
            <a:avLst/>
          </a:prstGeom>
        </p:spPr>
      </p:pic>
      <p:sp>
        <p:nvSpPr>
          <p:cNvPr id="6" name="Text Placeholder 3">
            <a:extLst>
              <a:ext uri="{FF2B5EF4-FFF2-40B4-BE49-F238E27FC236}">
                <a16:creationId xmlns:a16="http://schemas.microsoft.com/office/drawing/2014/main" id="{5C14A1D1-DD1C-EEB8-6C77-6A9456985A5E}"/>
              </a:ext>
            </a:extLst>
          </p:cNvPr>
          <p:cNvSpPr txBox="1">
            <a:spLocks/>
          </p:cNvSpPr>
          <p:nvPr/>
        </p:nvSpPr>
        <p:spPr bwMode="auto">
          <a:xfrm>
            <a:off x="358774" y="938786"/>
            <a:ext cx="10633770" cy="509994"/>
          </a:xfrm>
          <a:prstGeom prst="rect">
            <a:avLst/>
          </a:prstGeom>
        </p:spPr>
        <p:txBody>
          <a:bodyPr vert="horz" lIns="0" tIns="0" rIns="0" bIns="0" rtlCol="0" anchor="t" anchorCtr="0">
            <a:noAutofit/>
          </a:bodyPr>
          <a:lstStyle>
            <a:lvl1pPr marL="0" indent="0" algn="l" defTabSz="914400">
              <a:lnSpc>
                <a:spcPct val="113999"/>
              </a:lnSpc>
              <a:spcBef>
                <a:spcPts val="0"/>
              </a:spcBef>
              <a:spcAft>
                <a:spcPts val="0"/>
              </a:spcAft>
              <a:buFont typeface="Calibri"/>
              <a:buNone/>
              <a:defRPr sz="1800" b="1">
                <a:solidFill>
                  <a:schemeClr val="tx2"/>
                </a:solidFill>
                <a:latin typeface="+mn-lt"/>
                <a:ea typeface="+mn-ea"/>
                <a:cs typeface="+mn-cs"/>
              </a:defRPr>
            </a:lvl1pPr>
            <a:lvl2pPr marL="450850" indent="-234950" algn="l" defTabSz="914400">
              <a:lnSpc>
                <a:spcPct val="113999"/>
              </a:lnSpc>
              <a:spcBef>
                <a:spcPts val="0"/>
              </a:spcBef>
              <a:spcAft>
                <a:spcPts val="600"/>
              </a:spcAft>
              <a:buFont typeface="Calibri"/>
              <a:buChar char="•"/>
              <a:defRPr sz="2200">
                <a:solidFill>
                  <a:schemeClr val="tx1"/>
                </a:solidFill>
                <a:latin typeface="+mn-lt"/>
                <a:ea typeface="+mn-ea"/>
                <a:cs typeface="+mn-cs"/>
              </a:defRPr>
            </a:lvl2pPr>
            <a:lvl3pPr marL="666750" indent="-215899" algn="l" defTabSz="914400">
              <a:lnSpc>
                <a:spcPct val="113999"/>
              </a:lnSpc>
              <a:spcBef>
                <a:spcPts val="0"/>
              </a:spcBef>
              <a:spcAft>
                <a:spcPts val="600"/>
              </a:spcAft>
              <a:buFont typeface="Calibri"/>
              <a:buChar char="•"/>
              <a:defRPr sz="2200">
                <a:solidFill>
                  <a:schemeClr val="tx1"/>
                </a:solidFill>
                <a:latin typeface="+mn-lt"/>
                <a:ea typeface="+mn-ea"/>
                <a:cs typeface="+mn-cs"/>
              </a:defRPr>
            </a:lvl3pPr>
            <a:lvl4pPr marL="895350" indent="-215899" algn="l" defTabSz="914400">
              <a:lnSpc>
                <a:spcPct val="113999"/>
              </a:lnSpc>
              <a:spcBef>
                <a:spcPts val="0"/>
              </a:spcBef>
              <a:spcAft>
                <a:spcPts val="600"/>
              </a:spcAft>
              <a:buFont typeface="Calibri"/>
              <a:buChar char="•"/>
              <a:defRPr sz="2200">
                <a:solidFill>
                  <a:schemeClr val="tx1"/>
                </a:solidFill>
                <a:latin typeface="+mn-lt"/>
                <a:ea typeface="+mn-ea"/>
                <a:cs typeface="+mn-cs"/>
              </a:defRPr>
            </a:lvl4pPr>
            <a:lvl5pPr marL="1117600" indent="-215899" algn="l" defTabSz="914400">
              <a:lnSpc>
                <a:spcPct val="113999"/>
              </a:lnSpc>
              <a:spcBef>
                <a:spcPts val="0"/>
              </a:spcBef>
              <a:spcAft>
                <a:spcPts val="600"/>
              </a:spcAft>
              <a:buFont typeface="Calibri"/>
              <a:buChar char="•"/>
              <a:defRPr sz="22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US" kern="0" dirty="0"/>
              <a:t>Numerous plant diseases and pests, each having its particular effect on plant function, pigments and plant structure – </a:t>
            </a:r>
            <a:r>
              <a:rPr lang="en-US" dirty="0"/>
              <a:t>detailed</a:t>
            </a:r>
            <a:r>
              <a:rPr lang="en-US" kern="0" dirty="0"/>
              <a:t> view generally needed</a:t>
            </a:r>
            <a:endParaRPr lang="de-DE" kern="0" dirty="0"/>
          </a:p>
        </p:txBody>
      </p:sp>
    </p:spTree>
    <p:extLst>
      <p:ext uri="{BB962C8B-B14F-4D97-AF65-F5344CB8AC3E}">
        <p14:creationId xmlns:p14="http://schemas.microsoft.com/office/powerpoint/2010/main" val="630607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1251C2E9-F866-2889-9106-DEE09C773463}"/>
            </a:ext>
          </a:extLst>
        </p:cNvPr>
        <p:cNvGrpSpPr/>
        <p:nvPr/>
      </p:nvGrpSpPr>
      <p:grpSpPr bwMode="auto">
        <a:xfrm>
          <a:off x="0" y="0"/>
          <a:ext cx="0" cy="0"/>
          <a:chOff x="0" y="0"/>
          <a:chExt cx="0" cy="0"/>
        </a:xfrm>
      </p:grpSpPr>
      <p:sp>
        <p:nvSpPr>
          <p:cNvPr id="2072682520" name="Title 1">
            <a:extLst>
              <a:ext uri="{FF2B5EF4-FFF2-40B4-BE49-F238E27FC236}">
                <a16:creationId xmlns:a16="http://schemas.microsoft.com/office/drawing/2014/main" id="{66F43AFD-CA73-7ECC-F963-16DD1C4598AF}"/>
              </a:ext>
            </a:extLst>
          </p:cNvPr>
          <p:cNvSpPr>
            <a:spLocks noGrp="1"/>
          </p:cNvSpPr>
          <p:nvPr>
            <p:ph type="title"/>
          </p:nvPr>
        </p:nvSpPr>
        <p:spPr bwMode="auto"/>
        <p:txBody>
          <a:bodyPr/>
          <a:lstStyle/>
          <a:p>
            <a:pPr>
              <a:defRPr/>
            </a:pPr>
            <a:r>
              <a:rPr lang="en-US" spc="-1" dirty="0">
                <a:solidFill>
                  <a:srgbClr val="0D3565"/>
                </a:solidFill>
              </a:rPr>
              <a:t>dynamic photosynthesis – nutrients</a:t>
            </a:r>
            <a:endParaRPr lang="de-DE" dirty="0"/>
          </a:p>
        </p:txBody>
      </p:sp>
      <p:sp>
        <p:nvSpPr>
          <p:cNvPr id="1979035367" name="Slide Number Placeholder 4">
            <a:extLst>
              <a:ext uri="{FF2B5EF4-FFF2-40B4-BE49-F238E27FC236}">
                <a16:creationId xmlns:a16="http://schemas.microsoft.com/office/drawing/2014/main" id="{FE2CA0C0-B436-5F12-E4CD-52D97C4BF84B}"/>
              </a:ext>
            </a:extLst>
          </p:cNvPr>
          <p:cNvSpPr>
            <a:spLocks noGrp="1"/>
          </p:cNvSpPr>
          <p:nvPr>
            <p:ph type="sldNum" sz="quarter" idx="18"/>
          </p:nvPr>
        </p:nvSpPr>
        <p:spPr bwMode="auto"/>
        <p: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23D6B"/>
                </a:solidFill>
                <a:effectLst/>
                <a:uLnTx/>
                <a:uFillTx/>
                <a:latin typeface="Arial"/>
                <a:cs typeface="Arial"/>
              </a:rPr>
              <a:t>Page </a:t>
            </a:r>
            <a:fld id="{A52F4D17-1AD6-42D9-B93A-EB002C62F438}" type="slidenum">
              <a:rPr kumimoji="0" lang="en-US" sz="1200" b="0" i="0" u="none" strike="noStrike" kern="0" cap="none" spc="0" normalizeH="0" baseline="0" noProof="0">
                <a:ln>
                  <a:noFill/>
                </a:ln>
                <a:solidFill>
                  <a:srgbClr val="023D6B"/>
                </a:solidFill>
                <a:effectLst/>
                <a:uLnTx/>
                <a:uFillTx/>
                <a:latin typeface="Arial"/>
                <a:cs typeface="Arial"/>
              </a:rPr>
              <a:pPr marL="0" marR="0" lvl="0" indent="0" algn="l" defTabSz="457200" eaLnBrk="1" fontAlgn="auto" latinLnBrk="0" hangingPunct="1">
                <a:lnSpc>
                  <a:spcPct val="100000"/>
                </a:lnSpc>
                <a:spcBef>
                  <a:spcPts val="0"/>
                </a:spcBef>
                <a:spcAft>
                  <a:spcPts val="0"/>
                </a:spcAft>
                <a:buClrTx/>
                <a:buSzTx/>
                <a:buFontTx/>
                <a:buNone/>
                <a:tabLst/>
                <a:defRPr/>
              </a:pPr>
              <a:t>17</a:t>
            </a:fld>
            <a:endParaRPr kumimoji="0" lang="en-US" sz="1200" b="0" i="0" u="none" strike="noStrike" kern="0" cap="none" spc="0" normalizeH="0" baseline="0" noProof="0">
              <a:ln>
                <a:noFill/>
              </a:ln>
              <a:solidFill>
                <a:srgbClr val="023D6B"/>
              </a:solidFill>
              <a:effectLst/>
              <a:uLnTx/>
              <a:uFillTx/>
              <a:latin typeface="Arial"/>
              <a:cs typeface="Arial"/>
            </a:endParaRPr>
          </a:p>
        </p:txBody>
      </p:sp>
      <p:sp>
        <p:nvSpPr>
          <p:cNvPr id="271164301" name="Text Placeholder 6">
            <a:extLst>
              <a:ext uri="{FF2B5EF4-FFF2-40B4-BE49-F238E27FC236}">
                <a16:creationId xmlns:a16="http://schemas.microsoft.com/office/drawing/2014/main" id="{030EC19C-DFE5-CD1B-D698-E5DEE3970443}"/>
              </a:ext>
            </a:extLst>
          </p:cNvPr>
          <p:cNvSpPr>
            <a:spLocks noGrp="1"/>
          </p:cNvSpPr>
          <p:nvPr>
            <p:ph type="body" sz="quarter" idx="20"/>
          </p:nvPr>
        </p:nvSpPr>
        <p:spPr bwMode="auto">
          <a:xfrm>
            <a:off x="371475" y="1809080"/>
            <a:ext cx="5424487" cy="4140200"/>
          </a:xfrm>
        </p:spPr>
        <p:txBody>
          <a:bodyPr/>
          <a:lstStyle/>
          <a:p>
            <a:pPr marL="342900" indent="-342900">
              <a:buFont typeface="Arial"/>
              <a:buChar char="•"/>
              <a:defRPr/>
            </a:pPr>
            <a:r>
              <a:rPr lang="en-US" dirty="0"/>
              <a:t>Model is used to parameterize plant carbon exchange and to detect and understand </a:t>
            </a:r>
            <a:r>
              <a:rPr lang="en-US" b="1" dirty="0"/>
              <a:t>vegetation stress</a:t>
            </a:r>
          </a:p>
          <a:p>
            <a:pPr marL="342900" indent="-342900">
              <a:buFont typeface="Arial"/>
              <a:buChar char="•"/>
              <a:defRPr/>
            </a:pPr>
            <a:r>
              <a:rPr lang="en-US" dirty="0"/>
              <a:t>SIF allows the early detection of </a:t>
            </a:r>
            <a:r>
              <a:rPr lang="en-US" b="1" dirty="0"/>
              <a:t>drought </a:t>
            </a:r>
            <a:r>
              <a:rPr lang="en-US" dirty="0"/>
              <a:t>(limitation in soil plant available water)</a:t>
            </a:r>
            <a:endParaRPr dirty="0"/>
          </a:p>
          <a:p>
            <a:pPr marL="342900" indent="-342900">
              <a:buFont typeface="Arial"/>
              <a:buChar char="•"/>
              <a:defRPr/>
            </a:pPr>
            <a:r>
              <a:rPr lang="en-US" dirty="0"/>
              <a:t>Detection of </a:t>
            </a:r>
            <a:r>
              <a:rPr lang="en-US" b="1" dirty="0"/>
              <a:t>temperature-induced</a:t>
            </a:r>
            <a:r>
              <a:rPr lang="en-US" dirty="0"/>
              <a:t> reduction of photosynthesis (</a:t>
            </a:r>
            <a:r>
              <a:rPr lang="en-US" b="1" dirty="0"/>
              <a:t>heat &amp; freezing</a:t>
            </a:r>
            <a:r>
              <a:rPr lang="en-US" dirty="0"/>
              <a:t>)</a:t>
            </a:r>
            <a:endParaRPr dirty="0"/>
          </a:p>
          <a:p>
            <a:pPr marL="342900" indent="-342900">
              <a:buFont typeface="Arial"/>
              <a:buChar char="•"/>
              <a:defRPr/>
            </a:pPr>
            <a:r>
              <a:rPr lang="en-US" dirty="0"/>
              <a:t>SIF to early and specifically detect </a:t>
            </a:r>
            <a:r>
              <a:rPr lang="en-US" b="1" dirty="0"/>
              <a:t>plant diseases </a:t>
            </a:r>
            <a:r>
              <a:rPr lang="en-US" dirty="0"/>
              <a:t>and </a:t>
            </a:r>
            <a:r>
              <a:rPr lang="en-US" b="1" dirty="0"/>
              <a:t>pests</a:t>
            </a:r>
          </a:p>
          <a:p>
            <a:pPr marL="342900" indent="-342900">
              <a:buFont typeface="Arial"/>
              <a:buChar char="•"/>
              <a:defRPr/>
            </a:pPr>
            <a:r>
              <a:rPr lang="en-US" b="1" dirty="0"/>
              <a:t>Nutrient imbalance </a:t>
            </a:r>
            <a:r>
              <a:rPr lang="en-US" dirty="0"/>
              <a:t>or </a:t>
            </a:r>
            <a:r>
              <a:rPr lang="en-US" b="1" dirty="0"/>
              <a:t>nutrient limitation</a:t>
            </a:r>
            <a:endParaRPr dirty="0"/>
          </a:p>
          <a:p>
            <a:pPr marL="342900" indent="-342900">
              <a:buFont typeface="Arial"/>
              <a:buChar char="•"/>
              <a:defRPr/>
            </a:pPr>
            <a:endParaRPr lang="de-DE" dirty="0"/>
          </a:p>
        </p:txBody>
      </p:sp>
      <p:pic>
        <p:nvPicPr>
          <p:cNvPr id="3" name="Picture 2">
            <a:extLst>
              <a:ext uri="{FF2B5EF4-FFF2-40B4-BE49-F238E27FC236}">
                <a16:creationId xmlns:a16="http://schemas.microsoft.com/office/drawing/2014/main" id="{D239EA9A-0239-C0E9-DC70-A7EC595DFB4B}"/>
              </a:ext>
            </a:extLst>
          </p:cNvPr>
          <p:cNvPicPr>
            <a:picLocks noChangeAspect="1"/>
          </p:cNvPicPr>
          <p:nvPr/>
        </p:nvPicPr>
        <p:blipFill>
          <a:blip r:embed="rId3"/>
          <a:stretch>
            <a:fillRect/>
          </a:stretch>
        </p:blipFill>
        <p:spPr>
          <a:xfrm>
            <a:off x="6189092" y="2026812"/>
            <a:ext cx="5811564" cy="3850460"/>
          </a:xfrm>
          <a:prstGeom prst="rect">
            <a:avLst/>
          </a:prstGeom>
        </p:spPr>
      </p:pic>
      <p:sp>
        <p:nvSpPr>
          <p:cNvPr id="4" name="TextBox 3">
            <a:extLst>
              <a:ext uri="{FF2B5EF4-FFF2-40B4-BE49-F238E27FC236}">
                <a16:creationId xmlns:a16="http://schemas.microsoft.com/office/drawing/2014/main" id="{67FE60C6-20CE-8577-4AB9-CCC8873AB200}"/>
              </a:ext>
            </a:extLst>
          </p:cNvPr>
          <p:cNvSpPr txBox="1"/>
          <p:nvPr/>
        </p:nvSpPr>
        <p:spPr bwMode="auto">
          <a:xfrm>
            <a:off x="6717638" y="1431584"/>
            <a:ext cx="4924746" cy="523220"/>
          </a:xfrm>
          <a:prstGeom prst="rect">
            <a:avLst/>
          </a:prstGeom>
          <a:noFill/>
        </p:spPr>
        <p:txBody>
          <a:bodyPr wrap="none" rtlCol="0">
            <a:spAutoFit/>
          </a:bodyPr>
          <a:lstStyle/>
          <a:p>
            <a:r>
              <a:rPr lang="de-DE" sz="2800" dirty="0"/>
              <a:t>Disease </a:t>
            </a:r>
            <a:r>
              <a:rPr lang="de-DE" sz="2800" dirty="0" err="1"/>
              <a:t>or</a:t>
            </a:r>
            <a:r>
              <a:rPr lang="de-DE" sz="2800" dirty="0"/>
              <a:t> </a:t>
            </a:r>
            <a:r>
              <a:rPr lang="de-DE" sz="2800" dirty="0" err="1"/>
              <a:t>nutrient</a:t>
            </a:r>
            <a:r>
              <a:rPr lang="de-DE" sz="2800" dirty="0"/>
              <a:t> </a:t>
            </a:r>
            <a:r>
              <a:rPr lang="de-DE" sz="2800" dirty="0" err="1"/>
              <a:t>limitation</a:t>
            </a:r>
            <a:r>
              <a:rPr lang="de-DE" sz="2800" dirty="0"/>
              <a:t>?</a:t>
            </a:r>
          </a:p>
        </p:txBody>
      </p:sp>
      <p:sp>
        <p:nvSpPr>
          <p:cNvPr id="9" name="Text Placeholder 3">
            <a:extLst>
              <a:ext uri="{FF2B5EF4-FFF2-40B4-BE49-F238E27FC236}">
                <a16:creationId xmlns:a16="http://schemas.microsoft.com/office/drawing/2014/main" id="{0B3ED765-E96C-E429-952A-D659F85900A4}"/>
              </a:ext>
            </a:extLst>
          </p:cNvPr>
          <p:cNvSpPr txBox="1">
            <a:spLocks/>
          </p:cNvSpPr>
          <p:nvPr/>
        </p:nvSpPr>
        <p:spPr bwMode="auto">
          <a:xfrm>
            <a:off x="358774" y="938786"/>
            <a:ext cx="10633770" cy="509994"/>
          </a:xfrm>
          <a:prstGeom prst="rect">
            <a:avLst/>
          </a:prstGeom>
        </p:spPr>
        <p:txBody>
          <a:bodyPr vert="horz" lIns="0" tIns="0" rIns="0" bIns="0" rtlCol="0" anchor="t" anchorCtr="0">
            <a:noAutofit/>
          </a:bodyPr>
          <a:lstStyle>
            <a:lvl1pPr marL="0" indent="0" algn="l" defTabSz="914400">
              <a:lnSpc>
                <a:spcPct val="113999"/>
              </a:lnSpc>
              <a:spcBef>
                <a:spcPts val="0"/>
              </a:spcBef>
              <a:spcAft>
                <a:spcPts val="0"/>
              </a:spcAft>
              <a:buFont typeface="Calibri"/>
              <a:buNone/>
              <a:defRPr sz="1800" b="1">
                <a:solidFill>
                  <a:schemeClr val="tx2"/>
                </a:solidFill>
                <a:latin typeface="+mn-lt"/>
                <a:ea typeface="+mn-ea"/>
                <a:cs typeface="+mn-cs"/>
              </a:defRPr>
            </a:lvl1pPr>
            <a:lvl2pPr marL="450850" indent="-234950" algn="l" defTabSz="914400">
              <a:lnSpc>
                <a:spcPct val="113999"/>
              </a:lnSpc>
              <a:spcBef>
                <a:spcPts val="0"/>
              </a:spcBef>
              <a:spcAft>
                <a:spcPts val="600"/>
              </a:spcAft>
              <a:buFont typeface="Calibri"/>
              <a:buChar char="•"/>
              <a:defRPr sz="2200">
                <a:solidFill>
                  <a:schemeClr val="tx1"/>
                </a:solidFill>
                <a:latin typeface="+mn-lt"/>
                <a:ea typeface="+mn-ea"/>
                <a:cs typeface="+mn-cs"/>
              </a:defRPr>
            </a:lvl2pPr>
            <a:lvl3pPr marL="666750" indent="-215899" algn="l" defTabSz="914400">
              <a:lnSpc>
                <a:spcPct val="113999"/>
              </a:lnSpc>
              <a:spcBef>
                <a:spcPts val="0"/>
              </a:spcBef>
              <a:spcAft>
                <a:spcPts val="600"/>
              </a:spcAft>
              <a:buFont typeface="Calibri"/>
              <a:buChar char="•"/>
              <a:defRPr sz="2200">
                <a:solidFill>
                  <a:schemeClr val="tx1"/>
                </a:solidFill>
                <a:latin typeface="+mn-lt"/>
                <a:ea typeface="+mn-ea"/>
                <a:cs typeface="+mn-cs"/>
              </a:defRPr>
            </a:lvl3pPr>
            <a:lvl4pPr marL="895350" indent="-215899" algn="l" defTabSz="914400">
              <a:lnSpc>
                <a:spcPct val="113999"/>
              </a:lnSpc>
              <a:spcBef>
                <a:spcPts val="0"/>
              </a:spcBef>
              <a:spcAft>
                <a:spcPts val="600"/>
              </a:spcAft>
              <a:buFont typeface="Calibri"/>
              <a:buChar char="•"/>
              <a:defRPr sz="2200">
                <a:solidFill>
                  <a:schemeClr val="tx1"/>
                </a:solidFill>
                <a:latin typeface="+mn-lt"/>
                <a:ea typeface="+mn-ea"/>
                <a:cs typeface="+mn-cs"/>
              </a:defRPr>
            </a:lvl4pPr>
            <a:lvl5pPr marL="1117600" indent="-215899" algn="l" defTabSz="914400">
              <a:lnSpc>
                <a:spcPct val="113999"/>
              </a:lnSpc>
              <a:spcBef>
                <a:spcPts val="0"/>
              </a:spcBef>
              <a:spcAft>
                <a:spcPts val="600"/>
              </a:spcAft>
              <a:buFont typeface="Calibri"/>
              <a:buChar char="•"/>
              <a:defRPr sz="22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US" kern="0" dirty="0"/>
              <a:t>Numerous plant diseases and pests, each having its particular effect on plant function, pigments and plant structure – </a:t>
            </a:r>
            <a:r>
              <a:rPr lang="en-US" dirty="0"/>
              <a:t>detailed</a:t>
            </a:r>
            <a:r>
              <a:rPr lang="en-US" kern="0" dirty="0"/>
              <a:t> view generally needed</a:t>
            </a:r>
            <a:endParaRPr lang="de-DE" kern="0" dirty="0"/>
          </a:p>
        </p:txBody>
      </p:sp>
      <p:sp>
        <p:nvSpPr>
          <p:cNvPr id="10" name="TextBox 9">
            <a:extLst>
              <a:ext uri="{FF2B5EF4-FFF2-40B4-BE49-F238E27FC236}">
                <a16:creationId xmlns:a16="http://schemas.microsoft.com/office/drawing/2014/main" id="{D69952BB-AF5B-D09A-9ACE-B3ECC56C1982}"/>
              </a:ext>
            </a:extLst>
          </p:cNvPr>
          <p:cNvSpPr txBox="1"/>
          <p:nvPr/>
        </p:nvSpPr>
        <p:spPr bwMode="auto">
          <a:xfrm>
            <a:off x="366537" y="5746030"/>
            <a:ext cx="5585447" cy="92333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de-DE" dirty="0"/>
              <a:t>Interplay </a:t>
            </a:r>
            <a:r>
              <a:rPr lang="de-DE" dirty="0" err="1"/>
              <a:t>between</a:t>
            </a:r>
            <a:r>
              <a:rPr lang="de-DE" dirty="0"/>
              <a:t> </a:t>
            </a:r>
            <a:r>
              <a:rPr lang="de-DE" dirty="0" err="1"/>
              <a:t>macro</a:t>
            </a:r>
            <a:r>
              <a:rPr lang="de-DE" dirty="0"/>
              <a:t>- and </a:t>
            </a:r>
            <a:r>
              <a:rPr lang="de-DE" dirty="0" err="1"/>
              <a:t>micronutrients</a:t>
            </a:r>
            <a:r>
              <a:rPr lang="de-DE" dirty="0"/>
              <a:t> </a:t>
            </a:r>
            <a:r>
              <a:rPr lang="de-DE" dirty="0" err="1"/>
              <a:t>greatly</a:t>
            </a:r>
            <a:r>
              <a:rPr lang="de-DE" dirty="0"/>
              <a:t> </a:t>
            </a:r>
            <a:r>
              <a:rPr lang="de-DE" dirty="0" err="1"/>
              <a:t>affect</a:t>
            </a:r>
            <a:r>
              <a:rPr lang="de-DE" dirty="0"/>
              <a:t> plant </a:t>
            </a:r>
            <a:r>
              <a:rPr lang="de-DE" dirty="0" err="1"/>
              <a:t>pigmentation</a:t>
            </a:r>
            <a:r>
              <a:rPr lang="de-DE" dirty="0"/>
              <a:t> → </a:t>
            </a:r>
            <a:r>
              <a:rPr lang="de-DE" dirty="0" err="1"/>
              <a:t>reflectance</a:t>
            </a:r>
            <a:endParaRPr lang="de-DE" dirty="0"/>
          </a:p>
          <a:p>
            <a:r>
              <a:rPr lang="de-DE" dirty="0"/>
              <a:t>Distinktion </a:t>
            </a:r>
            <a:r>
              <a:rPr lang="de-DE" dirty="0" err="1"/>
              <a:t>between</a:t>
            </a:r>
            <a:r>
              <a:rPr lang="de-DE" dirty="0"/>
              <a:t> </a:t>
            </a:r>
            <a:r>
              <a:rPr lang="de-DE" dirty="0" err="1"/>
              <a:t>biotic</a:t>
            </a:r>
            <a:r>
              <a:rPr lang="de-DE" dirty="0"/>
              <a:t> and </a:t>
            </a:r>
            <a:r>
              <a:rPr lang="de-DE" dirty="0" err="1"/>
              <a:t>abiotic</a:t>
            </a:r>
            <a:r>
              <a:rPr lang="de-DE" dirty="0"/>
              <a:t> stress </a:t>
            </a:r>
            <a:r>
              <a:rPr lang="de-DE" dirty="0" err="1"/>
              <a:t>valuable</a:t>
            </a:r>
            <a:r>
              <a:rPr lang="de-DE" dirty="0"/>
              <a:t> </a:t>
            </a:r>
          </a:p>
        </p:txBody>
      </p:sp>
    </p:spTree>
    <p:extLst>
      <p:ext uri="{BB962C8B-B14F-4D97-AF65-F5344CB8AC3E}">
        <p14:creationId xmlns:p14="http://schemas.microsoft.com/office/powerpoint/2010/main" val="1758659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47734645" name="Title 1"/>
          <p:cNvSpPr>
            <a:spLocks noGrp="1"/>
          </p:cNvSpPr>
          <p:nvPr>
            <p:ph type="title"/>
          </p:nvPr>
        </p:nvSpPr>
        <p:spPr bwMode="auto"/>
        <p:txBody>
          <a:bodyPr/>
          <a:lstStyle/>
          <a:p>
            <a:pPr>
              <a:defRPr/>
            </a:pPr>
            <a:r>
              <a:rPr lang="en-US" sz="3200" spc="-1" dirty="0">
                <a:solidFill>
                  <a:srgbClr val="0D3565"/>
                </a:solidFill>
                <a:latin typeface="Arial"/>
              </a:rPr>
              <a:t>SIF for STRESS detection</a:t>
            </a:r>
            <a:endParaRPr lang="de-DE" dirty="0"/>
          </a:p>
        </p:txBody>
      </p:sp>
      <p:sp>
        <p:nvSpPr>
          <p:cNvPr id="127769090" name="Text Placeholder 3"/>
          <p:cNvSpPr>
            <a:spLocks noGrp="1"/>
          </p:cNvSpPr>
          <p:nvPr>
            <p:ph type="body" sz="quarter" idx="17"/>
          </p:nvPr>
        </p:nvSpPr>
        <p:spPr bwMode="auto">
          <a:xfrm>
            <a:off x="358774" y="938786"/>
            <a:ext cx="10272504" cy="509994"/>
          </a:xfrm>
        </p:spPr>
        <p:txBody>
          <a:bodyPr/>
          <a:lstStyle/>
          <a:p>
            <a:pPr>
              <a:defRPr/>
            </a:pPr>
            <a:r>
              <a:rPr lang="en-US" dirty="0"/>
              <a:t>SIF develops its full potential when combined with other remote sensing information – AI &amp; ML – modelling </a:t>
            </a:r>
            <a:endParaRPr lang="de-DE" dirty="0"/>
          </a:p>
        </p:txBody>
      </p:sp>
      <p:sp>
        <p:nvSpPr>
          <p:cNvPr id="1766313716" name="Slide Number Placeholder 4"/>
          <p:cNvSpPr>
            <a:spLocks noGrp="1"/>
          </p:cNvSpPr>
          <p:nvPr>
            <p:ph type="sldNum" sz="quarter" idx="18"/>
          </p:nvPr>
        </p:nvSpPr>
        <p:spPr bwMode="auto"/>
        <p: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23D6B"/>
                </a:solidFill>
                <a:effectLst/>
                <a:uLnTx/>
                <a:uFillTx/>
                <a:latin typeface="Arial"/>
                <a:cs typeface="Arial"/>
              </a:rPr>
              <a:t>Page </a:t>
            </a:r>
            <a:fld id="{A52F4D17-1AD6-42D9-B93A-EB002C62F438}" type="slidenum">
              <a:rPr kumimoji="0" lang="en-US" sz="1200" b="0" i="0" u="none" strike="noStrike" kern="0" cap="none" spc="0" normalizeH="0" baseline="0" noProof="0">
                <a:ln>
                  <a:noFill/>
                </a:ln>
                <a:solidFill>
                  <a:srgbClr val="023D6B"/>
                </a:solidFill>
                <a:effectLst/>
                <a:uLnTx/>
                <a:uFillTx/>
                <a:latin typeface="Arial"/>
                <a:cs typeface="Arial"/>
              </a:rPr>
              <a:pPr marL="0" marR="0" lvl="0" indent="0" algn="l" defTabSz="457200" eaLnBrk="1" fontAlgn="auto" latinLnBrk="0" hangingPunct="1">
                <a:lnSpc>
                  <a:spcPct val="100000"/>
                </a:lnSpc>
                <a:spcBef>
                  <a:spcPts val="0"/>
                </a:spcBef>
                <a:spcAft>
                  <a:spcPts val="0"/>
                </a:spcAft>
                <a:buClrTx/>
                <a:buSzTx/>
                <a:buFontTx/>
                <a:buNone/>
                <a:tabLst/>
                <a:defRPr/>
              </a:pPr>
              <a:t>18</a:t>
            </a:fld>
            <a:endParaRPr kumimoji="0" lang="en-US" sz="1200" b="0" i="0" u="none" strike="noStrike" kern="0" cap="none" spc="0" normalizeH="0" baseline="0" noProof="0">
              <a:ln>
                <a:noFill/>
              </a:ln>
              <a:solidFill>
                <a:srgbClr val="023D6B"/>
              </a:solidFill>
              <a:effectLst/>
              <a:uLnTx/>
              <a:uFillTx/>
              <a:latin typeface="Arial"/>
              <a:cs typeface="Arial"/>
            </a:endParaRPr>
          </a:p>
        </p:txBody>
      </p:sp>
      <p:sp>
        <p:nvSpPr>
          <p:cNvPr id="1302970335" name="Textplatzhalter 2"/>
          <p:cNvSpPr txBox="1"/>
          <p:nvPr/>
        </p:nvSpPr>
        <p:spPr bwMode="auto">
          <a:xfrm>
            <a:off x="294442" y="5642357"/>
            <a:ext cx="5153486" cy="432048"/>
          </a:xfrm>
          <a:prstGeom prst="rect">
            <a:avLst/>
          </a:prstGeom>
          <a:solidFill>
            <a:schemeClr val="bg1"/>
          </a:solidFill>
        </p:spPr>
        <p:txBody>
          <a:bodyPr vert="horz" lIns="0" tIns="0" rIns="0" bIns="0" rtlCol="0" anchor="t" anchorCtr="0">
            <a:noAutofit/>
          </a:bodyPr>
          <a:lstStyle>
            <a:lvl1pPr marL="0" indent="0" algn="l" defTabSz="914400">
              <a:lnSpc>
                <a:spcPct val="113999"/>
              </a:lnSpc>
              <a:spcBef>
                <a:spcPts val="0"/>
              </a:spcBef>
              <a:spcAft>
                <a:spcPts val="0"/>
              </a:spcAft>
              <a:buFont typeface="Calibri"/>
              <a:buNone/>
              <a:defRPr sz="1800">
                <a:solidFill>
                  <a:schemeClr val="tx1"/>
                </a:solidFill>
                <a:latin typeface="+mn-lt"/>
                <a:ea typeface="+mn-ea"/>
                <a:cs typeface="+mn-cs"/>
              </a:defRPr>
            </a:lvl1pPr>
            <a:lvl2pPr marL="450850" indent="-234950" algn="l" defTabSz="914400">
              <a:lnSpc>
                <a:spcPct val="113999"/>
              </a:lnSpc>
              <a:spcBef>
                <a:spcPts val="0"/>
              </a:spcBef>
              <a:spcAft>
                <a:spcPts val="600"/>
              </a:spcAft>
              <a:buFont typeface="Calibri"/>
              <a:buChar char="•"/>
              <a:defRPr sz="2200">
                <a:solidFill>
                  <a:schemeClr val="tx1"/>
                </a:solidFill>
                <a:latin typeface="+mn-lt"/>
                <a:ea typeface="+mn-ea"/>
                <a:cs typeface="+mn-cs"/>
              </a:defRPr>
            </a:lvl2pPr>
            <a:lvl3pPr marL="666750" indent="-215899" algn="l" defTabSz="914400">
              <a:lnSpc>
                <a:spcPct val="113999"/>
              </a:lnSpc>
              <a:spcBef>
                <a:spcPts val="0"/>
              </a:spcBef>
              <a:spcAft>
                <a:spcPts val="600"/>
              </a:spcAft>
              <a:buFont typeface="Calibri"/>
              <a:buChar char="•"/>
              <a:defRPr sz="2200">
                <a:solidFill>
                  <a:schemeClr val="tx1"/>
                </a:solidFill>
                <a:latin typeface="+mn-lt"/>
                <a:ea typeface="+mn-ea"/>
                <a:cs typeface="+mn-cs"/>
              </a:defRPr>
            </a:lvl3pPr>
            <a:lvl4pPr marL="895350" indent="-215899" algn="l" defTabSz="914400">
              <a:lnSpc>
                <a:spcPct val="113999"/>
              </a:lnSpc>
              <a:spcBef>
                <a:spcPts val="0"/>
              </a:spcBef>
              <a:spcAft>
                <a:spcPts val="600"/>
              </a:spcAft>
              <a:buFont typeface="Calibri"/>
              <a:buChar char="•"/>
              <a:defRPr sz="2200">
                <a:solidFill>
                  <a:schemeClr val="tx1"/>
                </a:solidFill>
                <a:latin typeface="+mn-lt"/>
                <a:ea typeface="+mn-ea"/>
                <a:cs typeface="+mn-cs"/>
              </a:defRPr>
            </a:lvl4pPr>
            <a:lvl5pPr marL="1117600" indent="-215899" algn="l" defTabSz="914400">
              <a:lnSpc>
                <a:spcPct val="113999"/>
              </a:lnSpc>
              <a:spcBef>
                <a:spcPts val="0"/>
              </a:spcBef>
              <a:spcAft>
                <a:spcPts val="600"/>
              </a:spcAft>
              <a:buFont typeface="Calibri"/>
              <a:buChar char="•"/>
              <a:defRPr sz="22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300"/>
              </a:spcAft>
              <a:buClrTx/>
              <a:buSzTx/>
              <a:buFont typeface="Calibri"/>
              <a:buNone/>
              <a:tabLst/>
              <a:defRPr/>
            </a:pPr>
            <a:r>
              <a:rPr kumimoji="0" lang="de-DE" sz="1600" b="0" i="0" u="none" strike="noStrike" kern="0" cap="none" spc="0" normalizeH="0" baseline="0" noProof="0" dirty="0">
                <a:ln>
                  <a:noFill/>
                </a:ln>
                <a:solidFill>
                  <a:srgbClr val="000000"/>
                </a:solidFill>
                <a:effectLst/>
                <a:uLnTx/>
                <a:uFillTx/>
                <a:latin typeface="Arial"/>
                <a:cs typeface="Arial"/>
              </a:rPr>
              <a:t>Berger et al. (2019) </a:t>
            </a:r>
            <a:r>
              <a:rPr kumimoji="0" lang="en-US" sz="1600" b="0" u="none" strike="noStrike" kern="0" cap="none" spc="0" normalizeH="0" baseline="0" noProof="0" dirty="0">
                <a:ln>
                  <a:noFill/>
                </a:ln>
                <a:solidFill>
                  <a:srgbClr val="000000"/>
                </a:solidFill>
                <a:effectLst/>
                <a:uLnTx/>
                <a:uFillTx/>
                <a:latin typeface="Arial"/>
                <a:cs typeface="Arial"/>
              </a:rPr>
              <a:t>Multi-sensor synergies for crop stress detection and monitoring in the optical domain: a review. </a:t>
            </a:r>
            <a:r>
              <a:rPr kumimoji="0" lang="en-US" sz="1600" b="0" i="1" u="none" strike="noStrike" kern="0" cap="none" spc="0" normalizeH="0" baseline="0" noProof="0" dirty="0">
                <a:ln>
                  <a:noFill/>
                </a:ln>
                <a:solidFill>
                  <a:srgbClr val="000000"/>
                </a:solidFill>
                <a:effectLst/>
                <a:uLnTx/>
                <a:uFillTx/>
                <a:latin typeface="Arial"/>
                <a:cs typeface="Arial"/>
              </a:rPr>
              <a:t>Remote Sensing of Environment, 280, </a:t>
            </a:r>
            <a:r>
              <a:rPr kumimoji="0" lang="en-US" sz="1600" b="0" u="none" strike="noStrike" kern="0" cap="none" spc="0" normalizeH="0" baseline="0" noProof="0" dirty="0">
                <a:ln>
                  <a:noFill/>
                </a:ln>
                <a:solidFill>
                  <a:srgbClr val="000000"/>
                </a:solidFill>
                <a:effectLst/>
                <a:uLnTx/>
                <a:uFillTx/>
                <a:latin typeface="Arial"/>
                <a:cs typeface="Arial"/>
              </a:rPr>
              <a:t>article no. 113198, </a:t>
            </a:r>
            <a:r>
              <a:rPr kumimoji="0" lang="en-US" sz="1600" b="0" u="none" strike="noStrike" kern="0" cap="none" spc="0" normalizeH="0" baseline="0" noProof="0" dirty="0" err="1">
                <a:ln>
                  <a:noFill/>
                </a:ln>
                <a:solidFill>
                  <a:srgbClr val="000000"/>
                </a:solidFill>
                <a:effectLst/>
                <a:uLnTx/>
                <a:uFillTx/>
                <a:latin typeface="Arial"/>
                <a:cs typeface="Arial"/>
              </a:rPr>
              <a:t>doi</a:t>
            </a:r>
            <a:r>
              <a:rPr kumimoji="0" lang="en-US" sz="1600" b="0" u="none" strike="noStrike" kern="0" cap="none" spc="0" normalizeH="0" baseline="0" noProof="0" dirty="0">
                <a:ln>
                  <a:noFill/>
                </a:ln>
                <a:solidFill>
                  <a:srgbClr val="000000"/>
                </a:solidFill>
                <a:effectLst/>
                <a:uLnTx/>
                <a:uFillTx/>
                <a:latin typeface="Arial"/>
                <a:cs typeface="Arial"/>
              </a:rPr>
              <a:t>: 10.1016/j.rse.2022.113198.</a:t>
            </a:r>
            <a:endParaRPr kumimoji="0" lang="de-DE" sz="1600" b="0" u="none" strike="noStrike" kern="0" cap="none" spc="0" normalizeH="0" baseline="0" noProof="0" dirty="0">
              <a:ln>
                <a:noFill/>
              </a:ln>
              <a:solidFill>
                <a:srgbClr val="000000"/>
              </a:solidFill>
              <a:effectLst/>
              <a:uLnTx/>
              <a:uFillTx/>
              <a:latin typeface="Arial"/>
              <a:cs typeface="Arial"/>
            </a:endParaRPr>
          </a:p>
        </p:txBody>
      </p:sp>
      <p:pic>
        <p:nvPicPr>
          <p:cNvPr id="5" name="Picture 4" descr="A diagram of plants growing from different plants&#10;&#10;AI-generated content may be incorrect.">
            <a:extLst>
              <a:ext uri="{FF2B5EF4-FFF2-40B4-BE49-F238E27FC236}">
                <a16:creationId xmlns:a16="http://schemas.microsoft.com/office/drawing/2014/main" id="{083F8A5C-8DDB-A17F-4703-6D6C4DF4C3D0}"/>
              </a:ext>
            </a:extLst>
          </p:cNvPr>
          <p:cNvPicPr>
            <a:picLocks noChangeAspect="1"/>
          </p:cNvPicPr>
          <p:nvPr/>
        </p:nvPicPr>
        <p:blipFill>
          <a:blip r:embed="rId3"/>
          <a:stretch>
            <a:fillRect/>
          </a:stretch>
        </p:blipFill>
        <p:spPr>
          <a:xfrm>
            <a:off x="119336" y="1690568"/>
            <a:ext cx="5626946" cy="3667188"/>
          </a:xfrm>
          <a:prstGeom prst="rect">
            <a:avLst/>
          </a:prstGeom>
        </p:spPr>
      </p:pic>
      <p:pic>
        <p:nvPicPr>
          <p:cNvPr id="7" name="Picture 6">
            <a:extLst>
              <a:ext uri="{FF2B5EF4-FFF2-40B4-BE49-F238E27FC236}">
                <a16:creationId xmlns:a16="http://schemas.microsoft.com/office/drawing/2014/main" id="{9F29E458-F994-98A6-3797-1640740D8454}"/>
              </a:ext>
            </a:extLst>
          </p:cNvPr>
          <p:cNvPicPr>
            <a:picLocks noChangeAspect="1"/>
          </p:cNvPicPr>
          <p:nvPr/>
        </p:nvPicPr>
        <p:blipFill>
          <a:blip r:embed="rId4"/>
          <a:stretch>
            <a:fillRect/>
          </a:stretch>
        </p:blipFill>
        <p:spPr>
          <a:xfrm>
            <a:off x="5818290" y="1690568"/>
            <a:ext cx="6264693" cy="3818919"/>
          </a:xfrm>
          <a:prstGeom prst="rect">
            <a:avLst/>
          </a:prstGeom>
        </p:spPr>
      </p:pic>
      <p:sp>
        <p:nvSpPr>
          <p:cNvPr id="9" name="TextBox 8">
            <a:extLst>
              <a:ext uri="{FF2B5EF4-FFF2-40B4-BE49-F238E27FC236}">
                <a16:creationId xmlns:a16="http://schemas.microsoft.com/office/drawing/2014/main" id="{11BD2EAD-7E61-4581-8A5E-D4D77D49DEF5}"/>
              </a:ext>
            </a:extLst>
          </p:cNvPr>
          <p:cNvSpPr txBox="1"/>
          <p:nvPr/>
        </p:nvSpPr>
        <p:spPr bwMode="auto">
          <a:xfrm>
            <a:off x="5818290" y="5642356"/>
            <a:ext cx="6096000" cy="1099011"/>
          </a:xfrm>
          <a:prstGeom prst="rect">
            <a:avLst/>
          </a:prstGeom>
          <a:solidFill>
            <a:schemeClr val="bg1"/>
          </a:solidFill>
        </p:spPr>
        <p:txBody>
          <a:bodyPr vert="horz" lIns="0" tIns="0" rIns="0" bIns="0" rtlCol="0" anchor="t" anchorCtr="0">
            <a:noAutofit/>
          </a:bodyPr>
          <a:lstStyle>
            <a:defPPr>
              <a:defRPr lang="en-US"/>
            </a:defPPr>
            <a:lvl1pPr marR="0" lvl="0" indent="0" defTabSz="914400" fontAlgn="auto">
              <a:lnSpc>
                <a:spcPct val="100000"/>
              </a:lnSpc>
              <a:spcBef>
                <a:spcPts val="0"/>
              </a:spcBef>
              <a:spcAft>
                <a:spcPts val="300"/>
              </a:spcAft>
              <a:buClrTx/>
              <a:buSzTx/>
              <a:buFont typeface="Calibri"/>
              <a:buNone/>
              <a:tabLst/>
              <a:defRPr kumimoji="0" sz="1400" b="0" i="0" u="none" strike="noStrike" kern="0" cap="none" spc="0" normalizeH="0" baseline="0">
                <a:ln>
                  <a:noFill/>
                </a:ln>
                <a:solidFill>
                  <a:srgbClr val="000000"/>
                </a:solidFill>
                <a:effectLst/>
                <a:uLnTx/>
                <a:uFillTx/>
                <a:latin typeface="Arial"/>
                <a:cs typeface="Arial"/>
              </a:defRPr>
            </a:lvl1pPr>
            <a:lvl2pPr marL="450850" indent="-234950" defTabSz="914400">
              <a:lnSpc>
                <a:spcPct val="113999"/>
              </a:lnSpc>
              <a:spcBef>
                <a:spcPts val="0"/>
              </a:spcBef>
              <a:spcAft>
                <a:spcPts val="600"/>
              </a:spcAft>
              <a:buFont typeface="Calibri"/>
              <a:buChar char="•"/>
              <a:defRPr sz="2200"/>
            </a:lvl2pPr>
            <a:lvl3pPr marL="666750" indent="-215899" defTabSz="914400">
              <a:lnSpc>
                <a:spcPct val="113999"/>
              </a:lnSpc>
              <a:spcBef>
                <a:spcPts val="0"/>
              </a:spcBef>
              <a:spcAft>
                <a:spcPts val="600"/>
              </a:spcAft>
              <a:buFont typeface="Calibri"/>
              <a:buChar char="•"/>
              <a:defRPr sz="2200"/>
            </a:lvl3pPr>
            <a:lvl4pPr marL="895350" indent="-215899" defTabSz="914400">
              <a:lnSpc>
                <a:spcPct val="113999"/>
              </a:lnSpc>
              <a:spcBef>
                <a:spcPts val="0"/>
              </a:spcBef>
              <a:spcAft>
                <a:spcPts val="600"/>
              </a:spcAft>
              <a:buFont typeface="Calibri"/>
              <a:buChar char="•"/>
              <a:defRPr sz="2200"/>
            </a:lvl4pPr>
            <a:lvl5pPr marL="1117600" indent="-215899" defTabSz="914400">
              <a:lnSpc>
                <a:spcPct val="113999"/>
              </a:lnSpc>
              <a:spcBef>
                <a:spcPts val="0"/>
              </a:spcBef>
              <a:spcAft>
                <a:spcPts val="600"/>
              </a:spcAft>
              <a:buFont typeface="Calibri"/>
              <a:buChar char="•"/>
              <a:defRPr sz="2200"/>
            </a:lvl5pPr>
            <a:lvl6pPr marL="2514600" indent="-228600" defTabSz="914400">
              <a:lnSpc>
                <a:spcPct val="90000"/>
              </a:lnSpc>
              <a:spcBef>
                <a:spcPts val="500"/>
              </a:spcBef>
              <a:buFont typeface="Arial"/>
              <a:buChar char="•"/>
            </a:lvl6pPr>
            <a:lvl7pPr marL="2971800" indent="-228600" defTabSz="914400">
              <a:lnSpc>
                <a:spcPct val="90000"/>
              </a:lnSpc>
              <a:spcBef>
                <a:spcPts val="500"/>
              </a:spcBef>
              <a:buFont typeface="Arial"/>
              <a:buChar char="•"/>
            </a:lvl7pPr>
            <a:lvl8pPr marL="3429000" indent="-228600" defTabSz="914400">
              <a:lnSpc>
                <a:spcPct val="90000"/>
              </a:lnSpc>
              <a:spcBef>
                <a:spcPts val="500"/>
              </a:spcBef>
              <a:buFont typeface="Arial"/>
              <a:buChar char="•"/>
            </a:lvl8pPr>
            <a:lvl9pPr marL="3886200" indent="-228600" defTabSz="914400">
              <a:lnSpc>
                <a:spcPct val="90000"/>
              </a:lnSpc>
              <a:spcBef>
                <a:spcPts val="500"/>
              </a:spcBef>
              <a:buFont typeface="Arial"/>
              <a:buChar char="•"/>
            </a:lvl9pPr>
          </a:lstStyle>
          <a:p>
            <a:r>
              <a:rPr lang="en-US" sz="1600" dirty="0"/>
              <a:t>Chakhvashvili et al. (2024) Crop stress detection from UAVs: Best practices and lessons learned for exploiting sensor synergies. </a:t>
            </a:r>
            <a:r>
              <a:rPr lang="en-US" sz="1600" i="1" dirty="0"/>
              <a:t>Precision Agriculture, 25</a:t>
            </a:r>
            <a:r>
              <a:rPr lang="en-US" sz="1600" dirty="0"/>
              <a:t>, 2614-2642, </a:t>
            </a:r>
            <a:r>
              <a:rPr lang="en-US" sz="1600" dirty="0" err="1"/>
              <a:t>doi</a:t>
            </a:r>
            <a:r>
              <a:rPr lang="en-US" sz="1600" dirty="0"/>
              <a:t>: 10.1007/s11119-024-10168-3.</a:t>
            </a:r>
            <a:endParaRPr lang="de-DE" sz="16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7ECB96CE-3DF7-0FA1-B6B3-9589D2C69D01}"/>
            </a:ext>
          </a:extLst>
        </p:cNvPr>
        <p:cNvGrpSpPr/>
        <p:nvPr/>
      </p:nvGrpSpPr>
      <p:grpSpPr bwMode="auto">
        <a:xfrm>
          <a:off x="0" y="0"/>
          <a:ext cx="0" cy="0"/>
          <a:chOff x="0" y="0"/>
          <a:chExt cx="0" cy="0"/>
        </a:xfrm>
      </p:grpSpPr>
      <p:sp>
        <p:nvSpPr>
          <p:cNvPr id="2072682520" name="Title 1">
            <a:extLst>
              <a:ext uri="{FF2B5EF4-FFF2-40B4-BE49-F238E27FC236}">
                <a16:creationId xmlns:a16="http://schemas.microsoft.com/office/drawing/2014/main" id="{B1E13D87-6853-80DB-E8E2-99D1C47E1796}"/>
              </a:ext>
            </a:extLst>
          </p:cNvPr>
          <p:cNvSpPr>
            <a:spLocks noGrp="1"/>
          </p:cNvSpPr>
          <p:nvPr>
            <p:ph type="title"/>
          </p:nvPr>
        </p:nvSpPr>
        <p:spPr bwMode="auto"/>
        <p:txBody>
          <a:bodyPr/>
          <a:lstStyle/>
          <a:p>
            <a:pPr>
              <a:defRPr/>
            </a:pPr>
            <a:r>
              <a:rPr lang="en-US" sz="3200" spc="-1">
                <a:solidFill>
                  <a:srgbClr val="0D3565"/>
                </a:solidFill>
                <a:latin typeface="Arial"/>
              </a:rPr>
              <a:t>Understanding dynamic photosynthesis</a:t>
            </a:r>
            <a:endParaRPr lang="de-DE"/>
          </a:p>
        </p:txBody>
      </p:sp>
      <p:sp>
        <p:nvSpPr>
          <p:cNvPr id="2143859661" name="Text Placeholder 3">
            <a:extLst>
              <a:ext uri="{FF2B5EF4-FFF2-40B4-BE49-F238E27FC236}">
                <a16:creationId xmlns:a16="http://schemas.microsoft.com/office/drawing/2014/main" id="{AB9395EA-2165-8B8D-E540-6F19816185E5}"/>
              </a:ext>
            </a:extLst>
          </p:cNvPr>
          <p:cNvSpPr>
            <a:spLocks noGrp="1"/>
          </p:cNvSpPr>
          <p:nvPr>
            <p:ph type="body" sz="quarter" idx="17"/>
          </p:nvPr>
        </p:nvSpPr>
        <p:spPr bwMode="auto">
          <a:xfrm>
            <a:off x="358774" y="938786"/>
            <a:ext cx="10272504" cy="509994"/>
          </a:xfrm>
        </p:spPr>
        <p:txBody>
          <a:bodyPr/>
          <a:lstStyle/>
          <a:p>
            <a:pPr>
              <a:defRPr/>
            </a:pPr>
            <a:r>
              <a:rPr lang="en-US" dirty="0"/>
              <a:t>A summary</a:t>
            </a:r>
            <a:endParaRPr lang="de-DE" dirty="0"/>
          </a:p>
        </p:txBody>
      </p:sp>
      <p:sp>
        <p:nvSpPr>
          <p:cNvPr id="1979035367" name="Slide Number Placeholder 4">
            <a:extLst>
              <a:ext uri="{FF2B5EF4-FFF2-40B4-BE49-F238E27FC236}">
                <a16:creationId xmlns:a16="http://schemas.microsoft.com/office/drawing/2014/main" id="{856DCE96-B296-66EE-13B4-E7C267C5C889}"/>
              </a:ext>
            </a:extLst>
          </p:cNvPr>
          <p:cNvSpPr>
            <a:spLocks noGrp="1"/>
          </p:cNvSpPr>
          <p:nvPr>
            <p:ph type="sldNum" sz="quarter" idx="18"/>
          </p:nvPr>
        </p:nvSpPr>
        <p:spPr bwMode="auto"/>
        <p: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23D6B"/>
                </a:solidFill>
                <a:effectLst/>
                <a:uLnTx/>
                <a:uFillTx/>
                <a:latin typeface="Arial"/>
                <a:cs typeface="Arial"/>
              </a:rPr>
              <a:t>Page </a:t>
            </a:r>
            <a:fld id="{A52F4D17-1AD6-42D9-B93A-EB002C62F438}" type="slidenum">
              <a:rPr kumimoji="0" lang="en-US" sz="1200" b="0" i="0" u="none" strike="noStrike" kern="0" cap="none" spc="0" normalizeH="0" baseline="0" noProof="0">
                <a:ln>
                  <a:noFill/>
                </a:ln>
                <a:solidFill>
                  <a:srgbClr val="023D6B"/>
                </a:solidFill>
                <a:effectLst/>
                <a:uLnTx/>
                <a:uFillTx/>
                <a:latin typeface="Arial"/>
                <a:cs typeface="Arial"/>
              </a:rPr>
              <a:pPr marL="0" marR="0" lvl="0" indent="0" algn="l" defTabSz="457200" eaLnBrk="1" fontAlgn="auto" latinLnBrk="0" hangingPunct="1">
                <a:lnSpc>
                  <a:spcPct val="100000"/>
                </a:lnSpc>
                <a:spcBef>
                  <a:spcPts val="0"/>
                </a:spcBef>
                <a:spcAft>
                  <a:spcPts val="0"/>
                </a:spcAft>
                <a:buClrTx/>
                <a:buSzTx/>
                <a:buFontTx/>
                <a:buNone/>
                <a:tabLst/>
                <a:defRPr/>
              </a:pPr>
              <a:t>19</a:t>
            </a:fld>
            <a:endParaRPr kumimoji="0" lang="en-US" sz="1200" b="0" i="0" u="none" strike="noStrike" kern="0" cap="none" spc="0" normalizeH="0" baseline="0" noProof="0">
              <a:ln>
                <a:noFill/>
              </a:ln>
              <a:solidFill>
                <a:srgbClr val="023D6B"/>
              </a:solidFill>
              <a:effectLst/>
              <a:uLnTx/>
              <a:uFillTx/>
              <a:latin typeface="Arial"/>
              <a:cs typeface="Arial"/>
            </a:endParaRPr>
          </a:p>
        </p:txBody>
      </p:sp>
      <p:sp>
        <p:nvSpPr>
          <p:cNvPr id="271164301" name="Text Placeholder 6">
            <a:extLst>
              <a:ext uri="{FF2B5EF4-FFF2-40B4-BE49-F238E27FC236}">
                <a16:creationId xmlns:a16="http://schemas.microsoft.com/office/drawing/2014/main" id="{5E0FBA71-F7DA-2305-0B58-C730B949A0A7}"/>
              </a:ext>
            </a:extLst>
          </p:cNvPr>
          <p:cNvSpPr>
            <a:spLocks noGrp="1"/>
          </p:cNvSpPr>
          <p:nvPr>
            <p:ph type="body" sz="quarter" idx="20"/>
          </p:nvPr>
        </p:nvSpPr>
        <p:spPr bwMode="auto">
          <a:xfrm>
            <a:off x="371475" y="1809080"/>
            <a:ext cx="5424487" cy="4140200"/>
          </a:xfrm>
        </p:spPr>
        <p:txBody>
          <a:bodyPr/>
          <a:lstStyle/>
          <a:p>
            <a:pPr marL="342900" indent="-342900">
              <a:buFont typeface="Arial"/>
              <a:buChar char="•"/>
              <a:defRPr/>
            </a:pPr>
            <a:r>
              <a:rPr lang="en-US" dirty="0"/>
              <a:t>Model is used to parameterize plant carbon exchange and to detect and understand </a:t>
            </a:r>
            <a:r>
              <a:rPr lang="en-US" b="1" dirty="0"/>
              <a:t>vegetation stress</a:t>
            </a:r>
          </a:p>
          <a:p>
            <a:pPr marL="342900" indent="-342900">
              <a:buFont typeface="Arial"/>
              <a:buChar char="•"/>
              <a:defRPr/>
            </a:pPr>
            <a:r>
              <a:rPr lang="en-US" dirty="0">
                <a:solidFill>
                  <a:schemeClr val="bg1">
                    <a:lumMod val="65000"/>
                  </a:schemeClr>
                </a:solidFill>
              </a:rPr>
              <a:t>SIF allows the early detection of </a:t>
            </a:r>
            <a:r>
              <a:rPr lang="en-US" b="1" dirty="0">
                <a:solidFill>
                  <a:schemeClr val="bg1">
                    <a:lumMod val="65000"/>
                  </a:schemeClr>
                </a:solidFill>
              </a:rPr>
              <a:t>drought </a:t>
            </a:r>
            <a:r>
              <a:rPr lang="en-US" dirty="0">
                <a:solidFill>
                  <a:schemeClr val="bg1">
                    <a:lumMod val="65000"/>
                  </a:schemeClr>
                </a:solidFill>
              </a:rPr>
              <a:t>(limitation in soil plant available water)</a:t>
            </a:r>
            <a:endParaRPr dirty="0">
              <a:solidFill>
                <a:schemeClr val="bg1">
                  <a:lumMod val="65000"/>
                </a:schemeClr>
              </a:solidFill>
            </a:endParaRPr>
          </a:p>
          <a:p>
            <a:pPr marL="342900" indent="-342900">
              <a:buFont typeface="Arial"/>
              <a:buChar char="•"/>
              <a:defRPr/>
            </a:pPr>
            <a:r>
              <a:rPr lang="en-US" dirty="0">
                <a:solidFill>
                  <a:schemeClr val="bg1">
                    <a:lumMod val="65000"/>
                  </a:schemeClr>
                </a:solidFill>
              </a:rPr>
              <a:t>Detection of </a:t>
            </a:r>
            <a:r>
              <a:rPr lang="en-US" b="1" dirty="0">
                <a:solidFill>
                  <a:schemeClr val="bg1">
                    <a:lumMod val="65000"/>
                  </a:schemeClr>
                </a:solidFill>
              </a:rPr>
              <a:t>temperature-induced</a:t>
            </a:r>
            <a:r>
              <a:rPr lang="en-US" dirty="0">
                <a:solidFill>
                  <a:schemeClr val="bg1">
                    <a:lumMod val="65000"/>
                  </a:schemeClr>
                </a:solidFill>
              </a:rPr>
              <a:t> reduction of photosynthesis (</a:t>
            </a:r>
            <a:r>
              <a:rPr lang="en-US" b="1" dirty="0">
                <a:solidFill>
                  <a:schemeClr val="bg1">
                    <a:lumMod val="65000"/>
                  </a:schemeClr>
                </a:solidFill>
              </a:rPr>
              <a:t>heat &amp; freezing</a:t>
            </a:r>
            <a:r>
              <a:rPr lang="en-US" dirty="0">
                <a:solidFill>
                  <a:schemeClr val="bg1">
                    <a:lumMod val="65000"/>
                  </a:schemeClr>
                </a:solidFill>
              </a:rPr>
              <a:t>)</a:t>
            </a:r>
            <a:endParaRPr dirty="0">
              <a:solidFill>
                <a:schemeClr val="bg1">
                  <a:lumMod val="65000"/>
                </a:schemeClr>
              </a:solidFill>
            </a:endParaRPr>
          </a:p>
          <a:p>
            <a:pPr marL="342900" indent="-342900">
              <a:buFont typeface="Arial"/>
              <a:buChar char="•"/>
              <a:defRPr/>
            </a:pPr>
            <a:r>
              <a:rPr lang="en-US" dirty="0">
                <a:solidFill>
                  <a:schemeClr val="bg1">
                    <a:lumMod val="65000"/>
                  </a:schemeClr>
                </a:solidFill>
              </a:rPr>
              <a:t>SIF to early and specifically detect </a:t>
            </a:r>
            <a:r>
              <a:rPr lang="en-US" b="1" dirty="0">
                <a:solidFill>
                  <a:schemeClr val="bg1">
                    <a:lumMod val="65000"/>
                  </a:schemeClr>
                </a:solidFill>
              </a:rPr>
              <a:t>plant diseases </a:t>
            </a:r>
            <a:r>
              <a:rPr lang="en-US" dirty="0">
                <a:solidFill>
                  <a:schemeClr val="bg1">
                    <a:lumMod val="65000"/>
                  </a:schemeClr>
                </a:solidFill>
              </a:rPr>
              <a:t>and </a:t>
            </a:r>
            <a:r>
              <a:rPr lang="en-US" b="1" dirty="0">
                <a:solidFill>
                  <a:schemeClr val="bg1">
                    <a:lumMod val="65000"/>
                  </a:schemeClr>
                </a:solidFill>
              </a:rPr>
              <a:t>pests</a:t>
            </a:r>
          </a:p>
          <a:p>
            <a:pPr marL="342900" indent="-342900">
              <a:buFont typeface="Arial"/>
              <a:buChar char="•"/>
              <a:defRPr/>
            </a:pPr>
            <a:r>
              <a:rPr lang="en-US" b="1" dirty="0">
                <a:solidFill>
                  <a:schemeClr val="bg1">
                    <a:lumMod val="65000"/>
                  </a:schemeClr>
                </a:solidFill>
              </a:rPr>
              <a:t>Nutrient imbalance </a:t>
            </a:r>
            <a:r>
              <a:rPr lang="en-US" dirty="0">
                <a:solidFill>
                  <a:schemeClr val="bg1">
                    <a:lumMod val="65000"/>
                  </a:schemeClr>
                </a:solidFill>
              </a:rPr>
              <a:t>or </a:t>
            </a:r>
            <a:r>
              <a:rPr lang="en-US" b="1" dirty="0">
                <a:solidFill>
                  <a:schemeClr val="bg1">
                    <a:lumMod val="65000"/>
                  </a:schemeClr>
                </a:solidFill>
              </a:rPr>
              <a:t>nutrient limitation</a:t>
            </a:r>
            <a:endParaRPr dirty="0">
              <a:solidFill>
                <a:schemeClr val="bg1">
                  <a:lumMod val="65000"/>
                </a:schemeClr>
              </a:solidFill>
            </a:endParaRPr>
          </a:p>
          <a:p>
            <a:pPr marL="342900" indent="-342900">
              <a:buFont typeface="Arial"/>
              <a:buChar char="•"/>
              <a:defRPr/>
            </a:pPr>
            <a:endParaRPr lang="de-DE" dirty="0"/>
          </a:p>
        </p:txBody>
      </p:sp>
      <p:sp>
        <p:nvSpPr>
          <p:cNvPr id="2" name="Text Placeholder 6">
            <a:extLst>
              <a:ext uri="{FF2B5EF4-FFF2-40B4-BE49-F238E27FC236}">
                <a16:creationId xmlns:a16="http://schemas.microsoft.com/office/drawing/2014/main" id="{2EC30202-1CA4-1373-E7E8-C8DBA8E0285A}"/>
              </a:ext>
            </a:extLst>
          </p:cNvPr>
          <p:cNvSpPr txBox="1">
            <a:spLocks/>
          </p:cNvSpPr>
          <p:nvPr/>
        </p:nvSpPr>
        <p:spPr bwMode="auto">
          <a:xfrm>
            <a:off x="6312024" y="1809080"/>
            <a:ext cx="5616624" cy="4140200"/>
          </a:xfrm>
          <a:prstGeom prst="rect">
            <a:avLst/>
          </a:prstGeom>
        </p:spPr>
        <p:txBody>
          <a:bodyPr vert="horz" lIns="0" tIns="0" rIns="0" bIns="0" rtlCol="0" anchor="t" anchorCtr="0">
            <a:noAutofit/>
          </a:bodyPr>
          <a:lstStyle>
            <a:lvl1pPr marL="0" indent="0" algn="l" defTabSz="914400">
              <a:lnSpc>
                <a:spcPct val="113999"/>
              </a:lnSpc>
              <a:spcBef>
                <a:spcPts val="0"/>
              </a:spcBef>
              <a:spcAft>
                <a:spcPts val="600"/>
              </a:spcAft>
              <a:buFont typeface="Calibri"/>
              <a:buNone/>
              <a:defRPr sz="2000">
                <a:solidFill>
                  <a:schemeClr val="tx1"/>
                </a:solidFill>
                <a:latin typeface="+mn-lt"/>
                <a:ea typeface="+mn-ea"/>
                <a:cs typeface="+mn-cs"/>
              </a:defRPr>
            </a:lvl1pPr>
            <a:lvl2pPr marL="215899" indent="0" algn="l" defTabSz="914400">
              <a:lnSpc>
                <a:spcPct val="113999"/>
              </a:lnSpc>
              <a:spcBef>
                <a:spcPts val="0"/>
              </a:spcBef>
              <a:spcAft>
                <a:spcPts val="600"/>
              </a:spcAft>
              <a:buFont typeface="Calibri"/>
              <a:buNone/>
              <a:defRPr sz="2200">
                <a:solidFill>
                  <a:schemeClr val="tx1"/>
                </a:solidFill>
                <a:latin typeface="+mn-lt"/>
                <a:ea typeface="+mn-ea"/>
                <a:cs typeface="+mn-cs"/>
              </a:defRPr>
            </a:lvl2pPr>
            <a:lvl3pPr marL="450850" indent="0" algn="l" defTabSz="914400">
              <a:lnSpc>
                <a:spcPct val="113999"/>
              </a:lnSpc>
              <a:spcBef>
                <a:spcPts val="0"/>
              </a:spcBef>
              <a:spcAft>
                <a:spcPts val="600"/>
              </a:spcAft>
              <a:buFont typeface="Calibri"/>
              <a:buNone/>
              <a:defRPr sz="2200">
                <a:solidFill>
                  <a:schemeClr val="tx1"/>
                </a:solidFill>
                <a:latin typeface="+mn-lt"/>
                <a:ea typeface="+mn-ea"/>
                <a:cs typeface="+mn-cs"/>
              </a:defRPr>
            </a:lvl3pPr>
            <a:lvl4pPr marL="679450" indent="0" algn="l" defTabSz="914400">
              <a:lnSpc>
                <a:spcPct val="113999"/>
              </a:lnSpc>
              <a:spcBef>
                <a:spcPts val="0"/>
              </a:spcBef>
              <a:spcAft>
                <a:spcPts val="600"/>
              </a:spcAft>
              <a:buFont typeface="Calibri"/>
              <a:buNone/>
              <a:defRPr sz="2200">
                <a:solidFill>
                  <a:schemeClr val="tx1"/>
                </a:solidFill>
                <a:latin typeface="+mn-lt"/>
                <a:ea typeface="+mn-ea"/>
                <a:cs typeface="+mn-cs"/>
              </a:defRPr>
            </a:lvl4pPr>
            <a:lvl5pPr marL="901700" indent="0" algn="l" defTabSz="914400">
              <a:lnSpc>
                <a:spcPct val="113999"/>
              </a:lnSpc>
              <a:spcBef>
                <a:spcPts val="0"/>
              </a:spcBef>
              <a:spcAft>
                <a:spcPts val="600"/>
              </a:spcAft>
              <a:buFont typeface="Calibri"/>
              <a:buNone/>
              <a:defRPr sz="22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342900" indent="-342900">
              <a:buFont typeface="Wingdings" panose="05000000000000000000" pitchFamily="2" charset="2"/>
              <a:buChar char="Ø"/>
              <a:defRPr/>
            </a:pPr>
            <a:r>
              <a:rPr lang="en-US" kern="0" dirty="0"/>
              <a:t>Model is useful to link vegetation stress with plant productivity. Leaf vs. canopy effects</a:t>
            </a:r>
          </a:p>
          <a:p>
            <a:pPr marL="342900" indent="-342900">
              <a:buFont typeface="Wingdings" panose="05000000000000000000" pitchFamily="2" charset="2"/>
              <a:buChar char="Ø"/>
              <a:defRPr/>
            </a:pPr>
            <a:endParaRPr lang="en-US" kern="0" dirty="0"/>
          </a:p>
          <a:p>
            <a:pPr marL="342900" indent="-342900">
              <a:buFont typeface="Wingdings" panose="05000000000000000000" pitchFamily="2" charset="2"/>
              <a:buChar char="Ø"/>
              <a:defRPr/>
            </a:pPr>
            <a:endParaRPr lang="en-US" kern="0" dirty="0"/>
          </a:p>
        </p:txBody>
      </p:sp>
    </p:spTree>
    <p:extLst>
      <p:ext uri="{BB962C8B-B14F-4D97-AF65-F5344CB8AC3E}">
        <p14:creationId xmlns:p14="http://schemas.microsoft.com/office/powerpoint/2010/main" val="974645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36712"/>
            <a:ext cx="12192000" cy="7624063"/>
          </a:xfrm>
          <a:prstGeom prst="rect">
            <a:avLst/>
          </a:prstGeom>
        </p:spPr>
      </p:pic>
      <p:sp>
        <p:nvSpPr>
          <p:cNvPr id="2" name="Title 1"/>
          <p:cNvSpPr>
            <a:spLocks noGrp="1"/>
          </p:cNvSpPr>
          <p:nvPr>
            <p:ph type="title"/>
          </p:nvPr>
        </p:nvSpPr>
        <p:spPr>
          <a:xfrm>
            <a:off x="457200" y="152400"/>
            <a:ext cx="10751368" cy="840492"/>
          </a:xfrm>
        </p:spPr>
        <p:txBody>
          <a:bodyPr vert="horz" lIns="0" tIns="0" rIns="0" bIns="0" rtlCol="0" anchor="t" anchorCtr="0">
            <a:noAutofit/>
          </a:bodyPr>
          <a:lstStyle/>
          <a:p>
            <a:r>
              <a:rPr lang="en-GB" sz="2600" cap="none" spc="0" dirty="0">
                <a:solidFill>
                  <a:schemeClr val="tx2"/>
                </a:solidFill>
              </a:rPr>
              <a:t>FLEX Satellite Mission will become the 8</a:t>
            </a:r>
            <a:r>
              <a:rPr lang="en-GB" sz="2600" cap="none" spc="0" baseline="30000" dirty="0">
                <a:solidFill>
                  <a:schemeClr val="tx2"/>
                </a:solidFill>
              </a:rPr>
              <a:t>th</a:t>
            </a:r>
            <a:r>
              <a:rPr lang="en-GB" sz="2600" cap="none" spc="0" dirty="0">
                <a:solidFill>
                  <a:schemeClr val="tx2"/>
                </a:solidFill>
              </a:rPr>
              <a:t> Earth Explorer of ESA</a:t>
            </a:r>
          </a:p>
        </p:txBody>
      </p:sp>
      <p:sp>
        <p:nvSpPr>
          <p:cNvPr id="7" name="TextBox 6"/>
          <p:cNvSpPr txBox="1"/>
          <p:nvPr/>
        </p:nvSpPr>
        <p:spPr>
          <a:xfrm>
            <a:off x="407368" y="4109881"/>
            <a:ext cx="4394885" cy="1569660"/>
          </a:xfrm>
          <a:prstGeom prst="rect">
            <a:avLst/>
          </a:prstGeom>
          <a:solidFill>
            <a:schemeClr val="accent1"/>
          </a:solidFill>
        </p:spPr>
        <p:txBody>
          <a:bodyPr wrap="square" rtlCol="0">
            <a:spAutoFit/>
          </a:bodyPr>
          <a:lstStyle/>
          <a:p>
            <a:pPr algn="ctr"/>
            <a:r>
              <a:rPr lang="en-US" sz="2400" dirty="0"/>
              <a:t>by direct measurements of </a:t>
            </a:r>
            <a:r>
              <a:rPr lang="en-US" sz="2400" b="1" dirty="0"/>
              <a:t>vegetation fluorescence</a:t>
            </a:r>
            <a:r>
              <a:rPr lang="en-US" sz="2400" dirty="0"/>
              <a:t> at 300x300 meters every 10-25 days</a:t>
            </a:r>
            <a:endParaRPr lang="en-US" sz="2400" dirty="0">
              <a:solidFill>
                <a:schemeClr val="bg2"/>
              </a:solidFill>
            </a:endParaRPr>
          </a:p>
        </p:txBody>
      </p:sp>
      <p:sp>
        <p:nvSpPr>
          <p:cNvPr id="8" name="TextBox 7"/>
          <p:cNvSpPr txBox="1"/>
          <p:nvPr/>
        </p:nvSpPr>
        <p:spPr>
          <a:xfrm>
            <a:off x="407368" y="1196752"/>
            <a:ext cx="4401064" cy="1200329"/>
          </a:xfrm>
          <a:prstGeom prst="rect">
            <a:avLst/>
          </a:prstGeom>
          <a:solidFill>
            <a:schemeClr val="accent1"/>
          </a:solidFill>
        </p:spPr>
        <p:txBody>
          <a:bodyPr wrap="square" rtlCol="0">
            <a:spAutoFit/>
          </a:bodyPr>
          <a:lstStyle/>
          <a:p>
            <a:pPr algn="ctr"/>
            <a:r>
              <a:rPr lang="en-US" sz="2400" dirty="0"/>
              <a:t>FLEX will quantify </a:t>
            </a:r>
            <a:r>
              <a:rPr lang="en-US" sz="2400" b="1" dirty="0"/>
              <a:t>actual photosynthetic activity</a:t>
            </a:r>
            <a:r>
              <a:rPr lang="en-US" sz="2400" dirty="0"/>
              <a:t> of terrestrial ecosystems</a:t>
            </a:r>
            <a:endParaRPr lang="en-US" sz="2400" dirty="0">
              <a:solidFill>
                <a:schemeClr val="bg2"/>
              </a:solidFill>
            </a:endParaRPr>
          </a:p>
        </p:txBody>
      </p:sp>
      <p:sp>
        <p:nvSpPr>
          <p:cNvPr id="9" name="TextBox 8"/>
          <p:cNvSpPr txBox="1"/>
          <p:nvPr/>
        </p:nvSpPr>
        <p:spPr>
          <a:xfrm>
            <a:off x="407368" y="2646756"/>
            <a:ext cx="4394886" cy="1200329"/>
          </a:xfrm>
          <a:prstGeom prst="rect">
            <a:avLst/>
          </a:prstGeom>
          <a:solidFill>
            <a:schemeClr val="accent1"/>
          </a:solidFill>
        </p:spPr>
        <p:txBody>
          <a:bodyPr wrap="square" rtlCol="0">
            <a:spAutoFit/>
          </a:bodyPr>
          <a:lstStyle/>
          <a:p>
            <a:pPr algn="ctr"/>
            <a:r>
              <a:rPr lang="en-US" sz="2400" dirty="0"/>
              <a:t>FLEX will provide </a:t>
            </a:r>
            <a:r>
              <a:rPr lang="en-US" sz="2400" b="1" dirty="0"/>
              <a:t>physiological indicators </a:t>
            </a:r>
            <a:r>
              <a:rPr lang="en-US" sz="2400" dirty="0"/>
              <a:t>for vegetation health status</a:t>
            </a:r>
            <a:endParaRPr lang="en-US" sz="2400" dirty="0">
              <a:solidFill>
                <a:schemeClr val="bg2"/>
              </a:solidFill>
            </a:endParaRPr>
          </a:p>
        </p:txBody>
      </p:sp>
      <p:pic>
        <p:nvPicPr>
          <p:cNvPr id="10" name="Picture 9"/>
          <p:cNvPicPr>
            <a:picLocks noChangeAspect="1"/>
          </p:cNvPicPr>
          <p:nvPr/>
        </p:nvPicPr>
        <p:blipFill>
          <a:blip r:embed="rId4"/>
          <a:stretch>
            <a:fillRect/>
          </a:stretch>
        </p:blipFill>
        <p:spPr>
          <a:xfrm>
            <a:off x="9078505" y="1122847"/>
            <a:ext cx="2922151" cy="1226033"/>
          </a:xfrm>
          <a:prstGeom prst="rect">
            <a:avLst/>
          </a:prstGeom>
        </p:spPr>
      </p:pic>
    </p:spTree>
    <p:extLst>
      <p:ext uri="{BB962C8B-B14F-4D97-AF65-F5344CB8AC3E}">
        <p14:creationId xmlns:p14="http://schemas.microsoft.com/office/powerpoint/2010/main" val="18905453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52ACC02E-5153-E184-B5D5-B19A15D87528}"/>
            </a:ext>
          </a:extLst>
        </p:cNvPr>
        <p:cNvGrpSpPr/>
        <p:nvPr/>
      </p:nvGrpSpPr>
      <p:grpSpPr bwMode="auto">
        <a:xfrm>
          <a:off x="0" y="0"/>
          <a:ext cx="0" cy="0"/>
          <a:chOff x="0" y="0"/>
          <a:chExt cx="0" cy="0"/>
        </a:xfrm>
      </p:grpSpPr>
      <p:sp>
        <p:nvSpPr>
          <p:cNvPr id="2072682520" name="Title 1">
            <a:extLst>
              <a:ext uri="{FF2B5EF4-FFF2-40B4-BE49-F238E27FC236}">
                <a16:creationId xmlns:a16="http://schemas.microsoft.com/office/drawing/2014/main" id="{792C704F-9FE7-0272-3E99-A537E60EDBE8}"/>
              </a:ext>
            </a:extLst>
          </p:cNvPr>
          <p:cNvSpPr>
            <a:spLocks noGrp="1"/>
          </p:cNvSpPr>
          <p:nvPr>
            <p:ph type="title"/>
          </p:nvPr>
        </p:nvSpPr>
        <p:spPr bwMode="auto"/>
        <p:txBody>
          <a:bodyPr/>
          <a:lstStyle/>
          <a:p>
            <a:pPr>
              <a:defRPr/>
            </a:pPr>
            <a:r>
              <a:rPr lang="en-US" sz="3200" spc="-1">
                <a:solidFill>
                  <a:srgbClr val="0D3565"/>
                </a:solidFill>
                <a:latin typeface="Arial"/>
              </a:rPr>
              <a:t>Understanding dynamic photosynthesis</a:t>
            </a:r>
            <a:endParaRPr lang="de-DE"/>
          </a:p>
        </p:txBody>
      </p:sp>
      <p:sp>
        <p:nvSpPr>
          <p:cNvPr id="2143859661" name="Text Placeholder 3">
            <a:extLst>
              <a:ext uri="{FF2B5EF4-FFF2-40B4-BE49-F238E27FC236}">
                <a16:creationId xmlns:a16="http://schemas.microsoft.com/office/drawing/2014/main" id="{1E5B6F76-CBB7-07A6-2D5A-F2EFD62F3FE3}"/>
              </a:ext>
            </a:extLst>
          </p:cNvPr>
          <p:cNvSpPr>
            <a:spLocks noGrp="1"/>
          </p:cNvSpPr>
          <p:nvPr>
            <p:ph type="body" sz="quarter" idx="17"/>
          </p:nvPr>
        </p:nvSpPr>
        <p:spPr bwMode="auto">
          <a:xfrm>
            <a:off x="358774" y="938786"/>
            <a:ext cx="10272504" cy="509994"/>
          </a:xfrm>
        </p:spPr>
        <p:txBody>
          <a:bodyPr/>
          <a:lstStyle/>
          <a:p>
            <a:pPr>
              <a:defRPr/>
            </a:pPr>
            <a:r>
              <a:rPr lang="en-US" dirty="0"/>
              <a:t>A summary</a:t>
            </a:r>
            <a:endParaRPr lang="de-DE" dirty="0"/>
          </a:p>
        </p:txBody>
      </p:sp>
      <p:sp>
        <p:nvSpPr>
          <p:cNvPr id="1979035367" name="Slide Number Placeholder 4">
            <a:extLst>
              <a:ext uri="{FF2B5EF4-FFF2-40B4-BE49-F238E27FC236}">
                <a16:creationId xmlns:a16="http://schemas.microsoft.com/office/drawing/2014/main" id="{C957FF6B-54CE-F02D-33B6-B66C689DBD1C}"/>
              </a:ext>
            </a:extLst>
          </p:cNvPr>
          <p:cNvSpPr>
            <a:spLocks noGrp="1"/>
          </p:cNvSpPr>
          <p:nvPr>
            <p:ph type="sldNum" sz="quarter" idx="18"/>
          </p:nvPr>
        </p:nvSpPr>
        <p:spPr bwMode="auto"/>
        <p: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23D6B"/>
                </a:solidFill>
                <a:effectLst/>
                <a:uLnTx/>
                <a:uFillTx/>
                <a:latin typeface="Arial"/>
                <a:cs typeface="Arial"/>
              </a:rPr>
              <a:t>Page </a:t>
            </a:r>
            <a:fld id="{A52F4D17-1AD6-42D9-B93A-EB002C62F438}" type="slidenum">
              <a:rPr kumimoji="0" lang="en-US" sz="1200" b="0" i="0" u="none" strike="noStrike" kern="0" cap="none" spc="0" normalizeH="0" baseline="0" noProof="0">
                <a:ln>
                  <a:noFill/>
                </a:ln>
                <a:solidFill>
                  <a:srgbClr val="023D6B"/>
                </a:solidFill>
                <a:effectLst/>
                <a:uLnTx/>
                <a:uFillTx/>
                <a:latin typeface="Arial"/>
                <a:cs typeface="Arial"/>
              </a:rPr>
              <a:pPr marL="0" marR="0" lvl="0" indent="0" algn="l" defTabSz="457200" eaLnBrk="1" fontAlgn="auto" latinLnBrk="0" hangingPunct="1">
                <a:lnSpc>
                  <a:spcPct val="100000"/>
                </a:lnSpc>
                <a:spcBef>
                  <a:spcPts val="0"/>
                </a:spcBef>
                <a:spcAft>
                  <a:spcPts val="0"/>
                </a:spcAft>
                <a:buClrTx/>
                <a:buSzTx/>
                <a:buFontTx/>
                <a:buNone/>
                <a:tabLst/>
                <a:defRPr/>
              </a:pPr>
              <a:t>20</a:t>
            </a:fld>
            <a:endParaRPr kumimoji="0" lang="en-US" sz="1200" b="0" i="0" u="none" strike="noStrike" kern="0" cap="none" spc="0" normalizeH="0" baseline="0" noProof="0">
              <a:ln>
                <a:noFill/>
              </a:ln>
              <a:solidFill>
                <a:srgbClr val="023D6B"/>
              </a:solidFill>
              <a:effectLst/>
              <a:uLnTx/>
              <a:uFillTx/>
              <a:latin typeface="Arial"/>
              <a:cs typeface="Arial"/>
            </a:endParaRPr>
          </a:p>
        </p:txBody>
      </p:sp>
      <p:sp>
        <p:nvSpPr>
          <p:cNvPr id="271164301" name="Text Placeholder 6">
            <a:extLst>
              <a:ext uri="{FF2B5EF4-FFF2-40B4-BE49-F238E27FC236}">
                <a16:creationId xmlns:a16="http://schemas.microsoft.com/office/drawing/2014/main" id="{9CD90556-8BA5-F4E2-FFF6-E046A2C7126B}"/>
              </a:ext>
            </a:extLst>
          </p:cNvPr>
          <p:cNvSpPr>
            <a:spLocks noGrp="1"/>
          </p:cNvSpPr>
          <p:nvPr>
            <p:ph type="body" sz="quarter" idx="20"/>
          </p:nvPr>
        </p:nvSpPr>
        <p:spPr bwMode="auto">
          <a:xfrm>
            <a:off x="371475" y="1809080"/>
            <a:ext cx="5424487" cy="4140200"/>
          </a:xfrm>
        </p:spPr>
        <p:txBody>
          <a:bodyPr/>
          <a:lstStyle/>
          <a:p>
            <a:pPr marL="342900" indent="-342900">
              <a:buFont typeface="Arial"/>
              <a:buChar char="•"/>
              <a:defRPr/>
            </a:pPr>
            <a:r>
              <a:rPr lang="en-US" dirty="0"/>
              <a:t>Model is used to parameterize plant carbon exchange and to detect and understand </a:t>
            </a:r>
            <a:r>
              <a:rPr lang="en-US" b="1" dirty="0"/>
              <a:t>vegetation stress</a:t>
            </a:r>
          </a:p>
          <a:p>
            <a:pPr marL="342900" indent="-342900">
              <a:buFont typeface="Arial"/>
              <a:buChar char="•"/>
              <a:defRPr/>
            </a:pPr>
            <a:r>
              <a:rPr lang="en-US" dirty="0"/>
              <a:t>SIF allows the early detection of </a:t>
            </a:r>
            <a:r>
              <a:rPr lang="en-US" b="1" dirty="0"/>
              <a:t>drought </a:t>
            </a:r>
            <a:r>
              <a:rPr lang="en-US" dirty="0"/>
              <a:t>(limitation in soil plant available water)</a:t>
            </a:r>
            <a:endParaRPr dirty="0"/>
          </a:p>
          <a:p>
            <a:pPr marL="342900" indent="-342900">
              <a:buFont typeface="Arial"/>
              <a:buChar char="•"/>
              <a:defRPr/>
            </a:pPr>
            <a:r>
              <a:rPr lang="en-US" dirty="0"/>
              <a:t>Detection of </a:t>
            </a:r>
            <a:r>
              <a:rPr lang="en-US" b="1" dirty="0"/>
              <a:t>temperature-induced</a:t>
            </a:r>
            <a:r>
              <a:rPr lang="en-US" dirty="0"/>
              <a:t> reduction of photosynthesis (</a:t>
            </a:r>
            <a:r>
              <a:rPr lang="en-US" b="1" dirty="0"/>
              <a:t>heat &amp; freezing</a:t>
            </a:r>
            <a:r>
              <a:rPr lang="en-US" dirty="0"/>
              <a:t>)</a:t>
            </a:r>
            <a:endParaRPr dirty="0"/>
          </a:p>
          <a:p>
            <a:pPr marL="342900" indent="-342900">
              <a:buFont typeface="Arial"/>
              <a:buChar char="•"/>
              <a:defRPr/>
            </a:pPr>
            <a:r>
              <a:rPr lang="en-US" dirty="0">
                <a:solidFill>
                  <a:schemeClr val="bg1">
                    <a:lumMod val="65000"/>
                  </a:schemeClr>
                </a:solidFill>
              </a:rPr>
              <a:t>SIF to early and specifically detect </a:t>
            </a:r>
            <a:r>
              <a:rPr lang="en-US" b="1" dirty="0">
                <a:solidFill>
                  <a:schemeClr val="bg1">
                    <a:lumMod val="65000"/>
                  </a:schemeClr>
                </a:solidFill>
              </a:rPr>
              <a:t>plant diseases </a:t>
            </a:r>
            <a:r>
              <a:rPr lang="en-US" dirty="0">
                <a:solidFill>
                  <a:schemeClr val="bg1">
                    <a:lumMod val="65000"/>
                  </a:schemeClr>
                </a:solidFill>
              </a:rPr>
              <a:t>and </a:t>
            </a:r>
            <a:r>
              <a:rPr lang="en-US" b="1" dirty="0">
                <a:solidFill>
                  <a:schemeClr val="bg1">
                    <a:lumMod val="65000"/>
                  </a:schemeClr>
                </a:solidFill>
              </a:rPr>
              <a:t>pests</a:t>
            </a:r>
          </a:p>
          <a:p>
            <a:pPr marL="342900" indent="-342900">
              <a:buFont typeface="Arial"/>
              <a:buChar char="•"/>
              <a:defRPr/>
            </a:pPr>
            <a:r>
              <a:rPr lang="en-US" b="1" dirty="0">
                <a:solidFill>
                  <a:schemeClr val="bg1">
                    <a:lumMod val="65000"/>
                  </a:schemeClr>
                </a:solidFill>
              </a:rPr>
              <a:t>Nutrient imbalance </a:t>
            </a:r>
            <a:r>
              <a:rPr lang="en-US" dirty="0">
                <a:solidFill>
                  <a:schemeClr val="bg1">
                    <a:lumMod val="65000"/>
                  </a:schemeClr>
                </a:solidFill>
              </a:rPr>
              <a:t>or </a:t>
            </a:r>
            <a:r>
              <a:rPr lang="en-US" b="1" dirty="0">
                <a:solidFill>
                  <a:schemeClr val="bg1">
                    <a:lumMod val="65000"/>
                  </a:schemeClr>
                </a:solidFill>
              </a:rPr>
              <a:t>nutrient limitation</a:t>
            </a:r>
            <a:endParaRPr dirty="0">
              <a:solidFill>
                <a:schemeClr val="bg1">
                  <a:lumMod val="65000"/>
                </a:schemeClr>
              </a:solidFill>
            </a:endParaRPr>
          </a:p>
          <a:p>
            <a:pPr marL="342900" indent="-342900">
              <a:buFont typeface="Arial"/>
              <a:buChar char="•"/>
              <a:defRPr/>
            </a:pPr>
            <a:endParaRPr lang="de-DE" dirty="0"/>
          </a:p>
        </p:txBody>
      </p:sp>
      <p:sp>
        <p:nvSpPr>
          <p:cNvPr id="2" name="Text Placeholder 6">
            <a:extLst>
              <a:ext uri="{FF2B5EF4-FFF2-40B4-BE49-F238E27FC236}">
                <a16:creationId xmlns:a16="http://schemas.microsoft.com/office/drawing/2014/main" id="{D9990382-5E61-47A7-0474-067B9E77AE13}"/>
              </a:ext>
            </a:extLst>
          </p:cNvPr>
          <p:cNvSpPr txBox="1">
            <a:spLocks/>
          </p:cNvSpPr>
          <p:nvPr/>
        </p:nvSpPr>
        <p:spPr bwMode="auto">
          <a:xfrm>
            <a:off x="6312024" y="1809080"/>
            <a:ext cx="5616624" cy="4140200"/>
          </a:xfrm>
          <a:prstGeom prst="rect">
            <a:avLst/>
          </a:prstGeom>
        </p:spPr>
        <p:txBody>
          <a:bodyPr vert="horz" lIns="0" tIns="0" rIns="0" bIns="0" rtlCol="0" anchor="t" anchorCtr="0">
            <a:noAutofit/>
          </a:bodyPr>
          <a:lstStyle>
            <a:lvl1pPr marL="0" indent="0" algn="l" defTabSz="914400">
              <a:lnSpc>
                <a:spcPct val="113999"/>
              </a:lnSpc>
              <a:spcBef>
                <a:spcPts val="0"/>
              </a:spcBef>
              <a:spcAft>
                <a:spcPts val="600"/>
              </a:spcAft>
              <a:buFont typeface="Calibri"/>
              <a:buNone/>
              <a:defRPr sz="2000">
                <a:solidFill>
                  <a:schemeClr val="tx1"/>
                </a:solidFill>
                <a:latin typeface="+mn-lt"/>
                <a:ea typeface="+mn-ea"/>
                <a:cs typeface="+mn-cs"/>
              </a:defRPr>
            </a:lvl1pPr>
            <a:lvl2pPr marL="215899" indent="0" algn="l" defTabSz="914400">
              <a:lnSpc>
                <a:spcPct val="113999"/>
              </a:lnSpc>
              <a:spcBef>
                <a:spcPts val="0"/>
              </a:spcBef>
              <a:spcAft>
                <a:spcPts val="600"/>
              </a:spcAft>
              <a:buFont typeface="Calibri"/>
              <a:buNone/>
              <a:defRPr sz="2200">
                <a:solidFill>
                  <a:schemeClr val="tx1"/>
                </a:solidFill>
                <a:latin typeface="+mn-lt"/>
                <a:ea typeface="+mn-ea"/>
                <a:cs typeface="+mn-cs"/>
              </a:defRPr>
            </a:lvl2pPr>
            <a:lvl3pPr marL="450850" indent="0" algn="l" defTabSz="914400">
              <a:lnSpc>
                <a:spcPct val="113999"/>
              </a:lnSpc>
              <a:spcBef>
                <a:spcPts val="0"/>
              </a:spcBef>
              <a:spcAft>
                <a:spcPts val="600"/>
              </a:spcAft>
              <a:buFont typeface="Calibri"/>
              <a:buNone/>
              <a:defRPr sz="2200">
                <a:solidFill>
                  <a:schemeClr val="tx1"/>
                </a:solidFill>
                <a:latin typeface="+mn-lt"/>
                <a:ea typeface="+mn-ea"/>
                <a:cs typeface="+mn-cs"/>
              </a:defRPr>
            </a:lvl3pPr>
            <a:lvl4pPr marL="679450" indent="0" algn="l" defTabSz="914400">
              <a:lnSpc>
                <a:spcPct val="113999"/>
              </a:lnSpc>
              <a:spcBef>
                <a:spcPts val="0"/>
              </a:spcBef>
              <a:spcAft>
                <a:spcPts val="600"/>
              </a:spcAft>
              <a:buFont typeface="Calibri"/>
              <a:buNone/>
              <a:defRPr sz="2200">
                <a:solidFill>
                  <a:schemeClr val="tx1"/>
                </a:solidFill>
                <a:latin typeface="+mn-lt"/>
                <a:ea typeface="+mn-ea"/>
                <a:cs typeface="+mn-cs"/>
              </a:defRPr>
            </a:lvl4pPr>
            <a:lvl5pPr marL="901700" indent="0" algn="l" defTabSz="914400">
              <a:lnSpc>
                <a:spcPct val="113999"/>
              </a:lnSpc>
              <a:spcBef>
                <a:spcPts val="0"/>
              </a:spcBef>
              <a:spcAft>
                <a:spcPts val="600"/>
              </a:spcAft>
              <a:buFont typeface="Calibri"/>
              <a:buNone/>
              <a:defRPr sz="22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342900" indent="-342900">
              <a:buFont typeface="Wingdings" panose="05000000000000000000" pitchFamily="2" charset="2"/>
              <a:buChar char="Ø"/>
              <a:defRPr/>
            </a:pPr>
            <a:r>
              <a:rPr lang="en-US" kern="0" dirty="0"/>
              <a:t>Model is useful to link vegetation stress with plant productivity. Leaf vs. canopy effects</a:t>
            </a:r>
          </a:p>
          <a:p>
            <a:pPr marL="342900" indent="-342900">
              <a:buFont typeface="Wingdings" panose="05000000000000000000" pitchFamily="2" charset="2"/>
              <a:buChar char="Ø"/>
              <a:defRPr/>
            </a:pPr>
            <a:endParaRPr lang="en-US" kern="0" dirty="0"/>
          </a:p>
          <a:p>
            <a:pPr marL="342900" indent="-342900">
              <a:buFont typeface="Wingdings" panose="05000000000000000000" pitchFamily="2" charset="2"/>
              <a:buChar char="Ø"/>
              <a:defRPr/>
            </a:pPr>
            <a:r>
              <a:rPr lang="en-US" kern="0" dirty="0"/>
              <a:t>Combination of SIF with other remote sensing parameters allows early and specific drought and temperature stress detection</a:t>
            </a:r>
          </a:p>
          <a:p>
            <a:pPr marL="342900" indent="-342900">
              <a:buFont typeface="Wingdings" panose="05000000000000000000" pitchFamily="2" charset="2"/>
              <a:buChar char="Ø"/>
              <a:defRPr/>
            </a:pPr>
            <a:endParaRPr lang="en-US" kern="0" dirty="0"/>
          </a:p>
          <a:p>
            <a:pPr marL="342900" indent="-342900">
              <a:buFont typeface="Wingdings" panose="05000000000000000000" pitchFamily="2" charset="2"/>
              <a:buChar char="Ø"/>
              <a:defRPr/>
            </a:pPr>
            <a:endParaRPr lang="en-US" kern="0" dirty="0"/>
          </a:p>
        </p:txBody>
      </p:sp>
    </p:spTree>
    <p:extLst>
      <p:ext uri="{BB962C8B-B14F-4D97-AF65-F5344CB8AC3E}">
        <p14:creationId xmlns:p14="http://schemas.microsoft.com/office/powerpoint/2010/main" val="423189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B91D345D-9AAE-21BC-0064-7B06E71F942A}"/>
            </a:ext>
          </a:extLst>
        </p:cNvPr>
        <p:cNvGrpSpPr/>
        <p:nvPr/>
      </p:nvGrpSpPr>
      <p:grpSpPr bwMode="auto">
        <a:xfrm>
          <a:off x="0" y="0"/>
          <a:ext cx="0" cy="0"/>
          <a:chOff x="0" y="0"/>
          <a:chExt cx="0" cy="0"/>
        </a:xfrm>
      </p:grpSpPr>
      <p:sp>
        <p:nvSpPr>
          <p:cNvPr id="2072682520" name="Title 1">
            <a:extLst>
              <a:ext uri="{FF2B5EF4-FFF2-40B4-BE49-F238E27FC236}">
                <a16:creationId xmlns:a16="http://schemas.microsoft.com/office/drawing/2014/main" id="{35201191-6D3D-C516-820A-00356FCA3098}"/>
              </a:ext>
            </a:extLst>
          </p:cNvPr>
          <p:cNvSpPr>
            <a:spLocks noGrp="1"/>
          </p:cNvSpPr>
          <p:nvPr>
            <p:ph type="title"/>
          </p:nvPr>
        </p:nvSpPr>
        <p:spPr bwMode="auto"/>
        <p:txBody>
          <a:bodyPr/>
          <a:lstStyle/>
          <a:p>
            <a:pPr>
              <a:defRPr/>
            </a:pPr>
            <a:r>
              <a:rPr lang="en-US" sz="3200" spc="-1">
                <a:solidFill>
                  <a:srgbClr val="0D3565"/>
                </a:solidFill>
                <a:latin typeface="Arial"/>
              </a:rPr>
              <a:t>Understanding dynamic photosynthesis</a:t>
            </a:r>
            <a:endParaRPr lang="de-DE"/>
          </a:p>
        </p:txBody>
      </p:sp>
      <p:sp>
        <p:nvSpPr>
          <p:cNvPr id="2143859661" name="Text Placeholder 3">
            <a:extLst>
              <a:ext uri="{FF2B5EF4-FFF2-40B4-BE49-F238E27FC236}">
                <a16:creationId xmlns:a16="http://schemas.microsoft.com/office/drawing/2014/main" id="{C2156206-8821-02AB-09FA-59873A6AEED3}"/>
              </a:ext>
            </a:extLst>
          </p:cNvPr>
          <p:cNvSpPr>
            <a:spLocks noGrp="1"/>
          </p:cNvSpPr>
          <p:nvPr>
            <p:ph type="body" sz="quarter" idx="17"/>
          </p:nvPr>
        </p:nvSpPr>
        <p:spPr bwMode="auto">
          <a:xfrm>
            <a:off x="358774" y="938786"/>
            <a:ext cx="10272504" cy="509994"/>
          </a:xfrm>
        </p:spPr>
        <p:txBody>
          <a:bodyPr/>
          <a:lstStyle/>
          <a:p>
            <a:pPr>
              <a:defRPr/>
            </a:pPr>
            <a:r>
              <a:rPr lang="en-US" dirty="0"/>
              <a:t>A summary</a:t>
            </a:r>
            <a:endParaRPr lang="de-DE" dirty="0"/>
          </a:p>
        </p:txBody>
      </p:sp>
      <p:sp>
        <p:nvSpPr>
          <p:cNvPr id="1979035367" name="Slide Number Placeholder 4">
            <a:extLst>
              <a:ext uri="{FF2B5EF4-FFF2-40B4-BE49-F238E27FC236}">
                <a16:creationId xmlns:a16="http://schemas.microsoft.com/office/drawing/2014/main" id="{FEC0B96B-E0D5-299D-A4F3-B04A36EBFD3C}"/>
              </a:ext>
            </a:extLst>
          </p:cNvPr>
          <p:cNvSpPr>
            <a:spLocks noGrp="1"/>
          </p:cNvSpPr>
          <p:nvPr>
            <p:ph type="sldNum" sz="quarter" idx="18"/>
          </p:nvPr>
        </p:nvSpPr>
        <p:spPr bwMode="auto"/>
        <p: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23D6B"/>
                </a:solidFill>
                <a:effectLst/>
                <a:uLnTx/>
                <a:uFillTx/>
                <a:latin typeface="Arial"/>
                <a:cs typeface="Arial"/>
              </a:rPr>
              <a:t>Page </a:t>
            </a:r>
            <a:fld id="{A52F4D17-1AD6-42D9-B93A-EB002C62F438}" type="slidenum">
              <a:rPr kumimoji="0" lang="en-US" sz="1200" b="0" i="0" u="none" strike="noStrike" kern="0" cap="none" spc="0" normalizeH="0" baseline="0" noProof="0">
                <a:ln>
                  <a:noFill/>
                </a:ln>
                <a:solidFill>
                  <a:srgbClr val="023D6B"/>
                </a:solidFill>
                <a:effectLst/>
                <a:uLnTx/>
                <a:uFillTx/>
                <a:latin typeface="Arial"/>
                <a:cs typeface="Arial"/>
              </a:rPr>
              <a:pPr marL="0" marR="0" lvl="0" indent="0" algn="l" defTabSz="457200" eaLnBrk="1" fontAlgn="auto" latinLnBrk="0" hangingPunct="1">
                <a:lnSpc>
                  <a:spcPct val="100000"/>
                </a:lnSpc>
                <a:spcBef>
                  <a:spcPts val="0"/>
                </a:spcBef>
                <a:spcAft>
                  <a:spcPts val="0"/>
                </a:spcAft>
                <a:buClrTx/>
                <a:buSzTx/>
                <a:buFontTx/>
                <a:buNone/>
                <a:tabLst/>
                <a:defRPr/>
              </a:pPr>
              <a:t>21</a:t>
            </a:fld>
            <a:endParaRPr kumimoji="0" lang="en-US" sz="1200" b="0" i="0" u="none" strike="noStrike" kern="0" cap="none" spc="0" normalizeH="0" baseline="0" noProof="0">
              <a:ln>
                <a:noFill/>
              </a:ln>
              <a:solidFill>
                <a:srgbClr val="023D6B"/>
              </a:solidFill>
              <a:effectLst/>
              <a:uLnTx/>
              <a:uFillTx/>
              <a:latin typeface="Arial"/>
              <a:cs typeface="Arial"/>
            </a:endParaRPr>
          </a:p>
        </p:txBody>
      </p:sp>
      <p:sp>
        <p:nvSpPr>
          <p:cNvPr id="271164301" name="Text Placeholder 6">
            <a:extLst>
              <a:ext uri="{FF2B5EF4-FFF2-40B4-BE49-F238E27FC236}">
                <a16:creationId xmlns:a16="http://schemas.microsoft.com/office/drawing/2014/main" id="{C406A5D2-9548-2FFD-475E-98847CFC7B9A}"/>
              </a:ext>
            </a:extLst>
          </p:cNvPr>
          <p:cNvSpPr>
            <a:spLocks noGrp="1"/>
          </p:cNvSpPr>
          <p:nvPr>
            <p:ph type="body" sz="quarter" idx="20"/>
          </p:nvPr>
        </p:nvSpPr>
        <p:spPr bwMode="auto">
          <a:xfrm>
            <a:off x="371475" y="1809080"/>
            <a:ext cx="5424487" cy="4140200"/>
          </a:xfrm>
        </p:spPr>
        <p:txBody>
          <a:bodyPr/>
          <a:lstStyle/>
          <a:p>
            <a:pPr marL="342900" indent="-342900">
              <a:buFont typeface="Arial"/>
              <a:buChar char="•"/>
              <a:defRPr/>
            </a:pPr>
            <a:r>
              <a:rPr lang="en-US" dirty="0"/>
              <a:t>Model is used to parameterize plant carbon exchange and to detect and understand </a:t>
            </a:r>
            <a:r>
              <a:rPr lang="en-US" b="1" dirty="0"/>
              <a:t>vegetation stress</a:t>
            </a:r>
          </a:p>
          <a:p>
            <a:pPr marL="342900" indent="-342900">
              <a:buFont typeface="Arial"/>
              <a:buChar char="•"/>
              <a:defRPr/>
            </a:pPr>
            <a:r>
              <a:rPr lang="en-US" dirty="0"/>
              <a:t>SIF allows the early detection of </a:t>
            </a:r>
            <a:r>
              <a:rPr lang="en-US" b="1" dirty="0"/>
              <a:t>drought </a:t>
            </a:r>
            <a:r>
              <a:rPr lang="en-US" dirty="0"/>
              <a:t>(limitation in soil plant available water)</a:t>
            </a:r>
            <a:endParaRPr dirty="0"/>
          </a:p>
          <a:p>
            <a:pPr marL="342900" indent="-342900">
              <a:buFont typeface="Arial"/>
              <a:buChar char="•"/>
              <a:defRPr/>
            </a:pPr>
            <a:r>
              <a:rPr lang="en-US" dirty="0"/>
              <a:t>Detection of </a:t>
            </a:r>
            <a:r>
              <a:rPr lang="en-US" b="1" dirty="0"/>
              <a:t>temperature-induced</a:t>
            </a:r>
            <a:r>
              <a:rPr lang="en-US" dirty="0"/>
              <a:t> reduction of photosynthesis (</a:t>
            </a:r>
            <a:r>
              <a:rPr lang="en-US" b="1" dirty="0"/>
              <a:t>heat &amp; freezing</a:t>
            </a:r>
            <a:r>
              <a:rPr lang="en-US" dirty="0"/>
              <a:t>)</a:t>
            </a:r>
            <a:endParaRPr dirty="0"/>
          </a:p>
          <a:p>
            <a:pPr marL="342900" indent="-342900">
              <a:buFont typeface="Arial"/>
              <a:buChar char="•"/>
              <a:defRPr/>
            </a:pPr>
            <a:r>
              <a:rPr lang="en-US" dirty="0"/>
              <a:t>SIF to early and specifically detect </a:t>
            </a:r>
            <a:r>
              <a:rPr lang="en-US" b="1" dirty="0"/>
              <a:t>plant diseases </a:t>
            </a:r>
            <a:r>
              <a:rPr lang="en-US" dirty="0"/>
              <a:t>and </a:t>
            </a:r>
            <a:r>
              <a:rPr lang="en-US" b="1" dirty="0"/>
              <a:t>pests</a:t>
            </a:r>
          </a:p>
          <a:p>
            <a:pPr marL="342900" indent="-342900">
              <a:buFont typeface="Arial"/>
              <a:buChar char="•"/>
              <a:defRPr/>
            </a:pPr>
            <a:r>
              <a:rPr lang="en-US" b="1" dirty="0"/>
              <a:t>Nutrient imbalance </a:t>
            </a:r>
            <a:r>
              <a:rPr lang="en-US" dirty="0"/>
              <a:t>or </a:t>
            </a:r>
            <a:r>
              <a:rPr lang="en-US" b="1" dirty="0"/>
              <a:t>nutrient limitation</a:t>
            </a:r>
            <a:endParaRPr dirty="0"/>
          </a:p>
          <a:p>
            <a:pPr marL="342900" indent="-342900">
              <a:buFont typeface="Arial"/>
              <a:buChar char="•"/>
              <a:defRPr/>
            </a:pPr>
            <a:endParaRPr lang="de-DE" dirty="0"/>
          </a:p>
        </p:txBody>
      </p:sp>
      <p:sp>
        <p:nvSpPr>
          <p:cNvPr id="2" name="Text Placeholder 6">
            <a:extLst>
              <a:ext uri="{FF2B5EF4-FFF2-40B4-BE49-F238E27FC236}">
                <a16:creationId xmlns:a16="http://schemas.microsoft.com/office/drawing/2014/main" id="{6894FEB9-042A-B3FE-FAEB-B42E4D380A82}"/>
              </a:ext>
            </a:extLst>
          </p:cNvPr>
          <p:cNvSpPr txBox="1">
            <a:spLocks/>
          </p:cNvSpPr>
          <p:nvPr/>
        </p:nvSpPr>
        <p:spPr bwMode="auto">
          <a:xfrm>
            <a:off x="6312024" y="1809080"/>
            <a:ext cx="5616624" cy="4140200"/>
          </a:xfrm>
          <a:prstGeom prst="rect">
            <a:avLst/>
          </a:prstGeom>
        </p:spPr>
        <p:txBody>
          <a:bodyPr vert="horz" lIns="0" tIns="0" rIns="0" bIns="0" rtlCol="0" anchor="t" anchorCtr="0">
            <a:noAutofit/>
          </a:bodyPr>
          <a:lstStyle>
            <a:lvl1pPr marL="0" indent="0" algn="l" defTabSz="914400">
              <a:lnSpc>
                <a:spcPct val="113999"/>
              </a:lnSpc>
              <a:spcBef>
                <a:spcPts val="0"/>
              </a:spcBef>
              <a:spcAft>
                <a:spcPts val="600"/>
              </a:spcAft>
              <a:buFont typeface="Calibri"/>
              <a:buNone/>
              <a:defRPr sz="2000">
                <a:solidFill>
                  <a:schemeClr val="tx1"/>
                </a:solidFill>
                <a:latin typeface="+mn-lt"/>
                <a:ea typeface="+mn-ea"/>
                <a:cs typeface="+mn-cs"/>
              </a:defRPr>
            </a:lvl1pPr>
            <a:lvl2pPr marL="215899" indent="0" algn="l" defTabSz="914400">
              <a:lnSpc>
                <a:spcPct val="113999"/>
              </a:lnSpc>
              <a:spcBef>
                <a:spcPts val="0"/>
              </a:spcBef>
              <a:spcAft>
                <a:spcPts val="600"/>
              </a:spcAft>
              <a:buFont typeface="Calibri"/>
              <a:buNone/>
              <a:defRPr sz="2200">
                <a:solidFill>
                  <a:schemeClr val="tx1"/>
                </a:solidFill>
                <a:latin typeface="+mn-lt"/>
                <a:ea typeface="+mn-ea"/>
                <a:cs typeface="+mn-cs"/>
              </a:defRPr>
            </a:lvl2pPr>
            <a:lvl3pPr marL="450850" indent="0" algn="l" defTabSz="914400">
              <a:lnSpc>
                <a:spcPct val="113999"/>
              </a:lnSpc>
              <a:spcBef>
                <a:spcPts val="0"/>
              </a:spcBef>
              <a:spcAft>
                <a:spcPts val="600"/>
              </a:spcAft>
              <a:buFont typeface="Calibri"/>
              <a:buNone/>
              <a:defRPr sz="2200">
                <a:solidFill>
                  <a:schemeClr val="tx1"/>
                </a:solidFill>
                <a:latin typeface="+mn-lt"/>
                <a:ea typeface="+mn-ea"/>
                <a:cs typeface="+mn-cs"/>
              </a:defRPr>
            </a:lvl3pPr>
            <a:lvl4pPr marL="679450" indent="0" algn="l" defTabSz="914400">
              <a:lnSpc>
                <a:spcPct val="113999"/>
              </a:lnSpc>
              <a:spcBef>
                <a:spcPts val="0"/>
              </a:spcBef>
              <a:spcAft>
                <a:spcPts val="600"/>
              </a:spcAft>
              <a:buFont typeface="Calibri"/>
              <a:buNone/>
              <a:defRPr sz="2200">
                <a:solidFill>
                  <a:schemeClr val="tx1"/>
                </a:solidFill>
                <a:latin typeface="+mn-lt"/>
                <a:ea typeface="+mn-ea"/>
                <a:cs typeface="+mn-cs"/>
              </a:defRPr>
            </a:lvl4pPr>
            <a:lvl5pPr marL="901700" indent="0" algn="l" defTabSz="914400">
              <a:lnSpc>
                <a:spcPct val="113999"/>
              </a:lnSpc>
              <a:spcBef>
                <a:spcPts val="0"/>
              </a:spcBef>
              <a:spcAft>
                <a:spcPts val="600"/>
              </a:spcAft>
              <a:buFont typeface="Calibri"/>
              <a:buNone/>
              <a:defRPr sz="22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342900" indent="-342900">
              <a:buFont typeface="Wingdings" panose="05000000000000000000" pitchFamily="2" charset="2"/>
              <a:buChar char="Ø"/>
              <a:defRPr/>
            </a:pPr>
            <a:r>
              <a:rPr lang="en-US" kern="0" dirty="0"/>
              <a:t>Model is useful to link vegetation stress with plant productivity. Leaf vs. canopy effects</a:t>
            </a:r>
          </a:p>
          <a:p>
            <a:pPr marL="342900" indent="-342900">
              <a:buFont typeface="Wingdings" panose="05000000000000000000" pitchFamily="2" charset="2"/>
              <a:buChar char="Ø"/>
              <a:defRPr/>
            </a:pPr>
            <a:endParaRPr lang="en-US" kern="0" dirty="0"/>
          </a:p>
          <a:p>
            <a:pPr marL="342900" indent="-342900">
              <a:buFont typeface="Wingdings" panose="05000000000000000000" pitchFamily="2" charset="2"/>
              <a:buChar char="Ø"/>
              <a:defRPr/>
            </a:pPr>
            <a:r>
              <a:rPr lang="en-US" kern="0" dirty="0"/>
              <a:t>Combination of SIF with other remote sensing parameters allows early and specific drought and temperature stress detection</a:t>
            </a:r>
          </a:p>
          <a:p>
            <a:pPr marL="342900" indent="-342900">
              <a:buFont typeface="Wingdings" panose="05000000000000000000" pitchFamily="2" charset="2"/>
              <a:buChar char="Ø"/>
              <a:defRPr/>
            </a:pPr>
            <a:endParaRPr lang="en-US" kern="0" dirty="0"/>
          </a:p>
          <a:p>
            <a:pPr marL="342900" indent="-342900">
              <a:buFont typeface="Wingdings" panose="05000000000000000000" pitchFamily="2" charset="2"/>
              <a:buChar char="Ø"/>
              <a:defRPr/>
            </a:pPr>
            <a:r>
              <a:rPr lang="en-US" kern="0" dirty="0"/>
              <a:t>Direct assessment is challenging, interplay of close range, AI and epidemiological modelling</a:t>
            </a:r>
            <a:endParaRPr lang="en-US" b="1" kern="0" dirty="0"/>
          </a:p>
          <a:p>
            <a:pPr marL="342900" indent="-342900">
              <a:buFont typeface="Wingdings" panose="05000000000000000000" pitchFamily="2" charset="2"/>
              <a:buChar char="Ø"/>
              <a:defRPr/>
            </a:pPr>
            <a:r>
              <a:rPr lang="en-US" kern="0" dirty="0"/>
              <a:t>Mainly manifested in pigment changes and thus well accessible with classical optical remote sensing</a:t>
            </a:r>
          </a:p>
          <a:p>
            <a:pPr marL="342900" indent="-342900">
              <a:buFont typeface="Wingdings" panose="05000000000000000000" pitchFamily="2" charset="2"/>
              <a:buChar char="Ø"/>
              <a:defRPr/>
            </a:pPr>
            <a:endParaRPr lang="en-US" kern="0" dirty="0"/>
          </a:p>
        </p:txBody>
      </p:sp>
    </p:spTree>
    <p:extLst>
      <p:ext uri="{BB962C8B-B14F-4D97-AF65-F5344CB8AC3E}">
        <p14:creationId xmlns:p14="http://schemas.microsoft.com/office/powerpoint/2010/main" val="13049072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26AE2-0F3E-B222-EA97-D9AA33D6EAB3}"/>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D4F7866C-75FA-4B60-5562-9B7E77498C53}"/>
              </a:ext>
            </a:extLst>
          </p:cNvPr>
          <p:cNvSpPr>
            <a:spLocks noGrp="1"/>
          </p:cNvSpPr>
          <p:nvPr>
            <p:ph type="body" sz="quarter" idx="12"/>
          </p:nvPr>
        </p:nvSpPr>
        <p:spPr>
          <a:xfrm>
            <a:off x="263352" y="4466034"/>
            <a:ext cx="11196809" cy="547142"/>
          </a:xfrm>
        </p:spPr>
        <p:txBody>
          <a:bodyPr/>
          <a:lstStyle/>
          <a:p>
            <a:r>
              <a:rPr lang="de-DE" dirty="0"/>
              <a:t>Uwe Rascher – Forschungszentrum Jülich, IBG-2: Plant Sciences</a:t>
            </a:r>
          </a:p>
          <a:p>
            <a:r>
              <a:rPr lang="de-DE" dirty="0"/>
              <a:t> </a:t>
            </a:r>
          </a:p>
        </p:txBody>
      </p:sp>
      <p:pic>
        <p:nvPicPr>
          <p:cNvPr id="11" name="Bildplatzhalter 8">
            <a:extLst>
              <a:ext uri="{FF2B5EF4-FFF2-40B4-BE49-F238E27FC236}">
                <a16:creationId xmlns:a16="http://schemas.microsoft.com/office/drawing/2014/main" id="{8C384100-E29C-71E1-6E56-B6BF47BC93B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0" y="188640"/>
            <a:ext cx="12192000" cy="3080790"/>
          </a:xfrm>
        </p:spPr>
      </p:pic>
      <p:sp>
        <p:nvSpPr>
          <p:cNvPr id="8" name="Untertitel 2">
            <a:extLst>
              <a:ext uri="{FF2B5EF4-FFF2-40B4-BE49-F238E27FC236}">
                <a16:creationId xmlns:a16="http://schemas.microsoft.com/office/drawing/2014/main" id="{39B87C9A-8558-1F67-DEC6-BEED3E8BEF68}"/>
              </a:ext>
            </a:extLst>
          </p:cNvPr>
          <p:cNvSpPr>
            <a:spLocks noGrp="1"/>
          </p:cNvSpPr>
          <p:nvPr>
            <p:ph type="subTitle" idx="1"/>
          </p:nvPr>
        </p:nvSpPr>
        <p:spPr>
          <a:xfrm>
            <a:off x="263352" y="5059133"/>
            <a:ext cx="10824505" cy="360000"/>
          </a:xfrm>
        </p:spPr>
        <p:txBody>
          <a:bodyPr/>
          <a:lstStyle/>
          <a:p>
            <a:r>
              <a:rPr lang="de-DE" dirty="0"/>
              <a:t>3. March 2026 – Bonn</a:t>
            </a:r>
          </a:p>
        </p:txBody>
      </p:sp>
      <p:sp>
        <p:nvSpPr>
          <p:cNvPr id="5" name="TextBox 4">
            <a:extLst>
              <a:ext uri="{FF2B5EF4-FFF2-40B4-BE49-F238E27FC236}">
                <a16:creationId xmlns:a16="http://schemas.microsoft.com/office/drawing/2014/main" id="{7E99C729-C944-D39A-479C-6E54A862EDE2}"/>
              </a:ext>
            </a:extLst>
          </p:cNvPr>
          <p:cNvSpPr txBox="1"/>
          <p:nvPr/>
        </p:nvSpPr>
        <p:spPr>
          <a:xfrm>
            <a:off x="263352" y="1118876"/>
            <a:ext cx="11593287" cy="2022092"/>
          </a:xfrm>
          <a:prstGeom prst="rect">
            <a:avLst/>
          </a:prstGeom>
          <a:noFill/>
        </p:spPr>
        <p:txBody>
          <a:bodyPr wrap="square" rtlCol="0">
            <a:spAutoFit/>
          </a:bodyPr>
          <a:lstStyle/>
          <a:p>
            <a:pPr algn="l">
              <a:lnSpc>
                <a:spcPct val="95000"/>
              </a:lnSpc>
            </a:pPr>
            <a:r>
              <a:rPr lang="en-US" sz="6600" b="1" dirty="0">
                <a:solidFill>
                  <a:schemeClr val="bg1"/>
                </a:solidFill>
              </a:rPr>
              <a:t>Thank you very much for your attention</a:t>
            </a:r>
            <a:endParaRPr lang="de-DE" sz="6600" b="1" dirty="0" err="1">
              <a:solidFill>
                <a:schemeClr val="bg1"/>
              </a:solidFill>
            </a:endParaRPr>
          </a:p>
        </p:txBody>
      </p:sp>
      <p:sp>
        <p:nvSpPr>
          <p:cNvPr id="10" name="Titel 1">
            <a:extLst>
              <a:ext uri="{FF2B5EF4-FFF2-40B4-BE49-F238E27FC236}">
                <a16:creationId xmlns:a16="http://schemas.microsoft.com/office/drawing/2014/main" id="{E462BB3A-14A3-290E-7FB5-E80777151015}"/>
              </a:ext>
            </a:extLst>
          </p:cNvPr>
          <p:cNvSpPr>
            <a:spLocks noGrp="1"/>
          </p:cNvSpPr>
          <p:nvPr>
            <p:ph type="ctrTitle"/>
          </p:nvPr>
        </p:nvSpPr>
        <p:spPr>
          <a:xfrm>
            <a:off x="263352" y="3581356"/>
            <a:ext cx="11809312" cy="927763"/>
          </a:xfrm>
        </p:spPr>
        <p:txBody>
          <a:bodyPr/>
          <a:lstStyle/>
          <a:p>
            <a:r>
              <a:rPr lang="en-US" sz="2000" dirty="0"/>
              <a:t>SIF to measure actual photosynthesis and vegetation stress - lessons learned from 20 years of research in preparation of the FLEX satellite mission</a:t>
            </a:r>
          </a:p>
        </p:txBody>
      </p:sp>
      <p:sp>
        <p:nvSpPr>
          <p:cNvPr id="12" name="Textplatzhalter 3">
            <a:extLst>
              <a:ext uri="{FF2B5EF4-FFF2-40B4-BE49-F238E27FC236}">
                <a16:creationId xmlns:a16="http://schemas.microsoft.com/office/drawing/2014/main" id="{076CD3E3-24E2-B091-D847-B711DF959FF3}"/>
              </a:ext>
            </a:extLst>
          </p:cNvPr>
          <p:cNvSpPr txBox="1">
            <a:spLocks/>
          </p:cNvSpPr>
          <p:nvPr/>
        </p:nvSpPr>
        <p:spPr>
          <a:xfrm>
            <a:off x="263352" y="5517231"/>
            <a:ext cx="11557284" cy="927763"/>
          </a:xfrm>
          <a:prstGeom prst="rect">
            <a:avLst/>
          </a:prstGeom>
        </p:spPr>
        <p:txBody>
          <a:bodyPr vert="horz" lIns="0" tIns="0" rIns="0" bIns="0" rtlCol="0" anchor="t" anchorCtr="0">
            <a:noAutofit/>
          </a:bodyPr>
          <a:lstStyle>
            <a:lvl1pPr marL="0" indent="0" algn="l" defTabSz="914400" rtl="0" eaLnBrk="1" latinLnBrk="0" hangingPunct="1">
              <a:lnSpc>
                <a:spcPct val="114000"/>
              </a:lnSpc>
              <a:spcBef>
                <a:spcPts val="0"/>
              </a:spcBef>
              <a:spcAft>
                <a:spcPts val="0"/>
              </a:spcAft>
              <a:buFont typeface="Calibri" panose="020F0502020204030204" pitchFamily="34" charset="0"/>
              <a:buNone/>
              <a:defRPr lang="de-DE" sz="1800" b="1" kern="1200" cap="none" spc="0" baseline="0" dirty="0">
                <a:solidFill>
                  <a:schemeClr val="accent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e-DE" sz="1600" dirty="0">
                <a:solidFill>
                  <a:schemeClr val="tx1"/>
                </a:solidFill>
              </a:rPr>
              <a:t>Kelvin Acebron |  Agarwal | Juliane Bendig | Jim Buffat | Lars Grygosch | David Herrera | Ireneusz Kleppert | Deepthi Konche | Felix Kröber | Onno Muller | Huaiyue Peng | Tony Cesar de Sousa </a:t>
            </a:r>
            <a:r>
              <a:rPr lang="de-DE" sz="1600" dirty="0" err="1">
                <a:solidFill>
                  <a:schemeClr val="tx1"/>
                </a:solidFill>
              </a:rPr>
              <a:t>Oliviera</a:t>
            </a:r>
            <a:r>
              <a:rPr lang="de-DE" sz="1600" dirty="0">
                <a:solidFill>
                  <a:schemeClr val="tx1"/>
                </a:solidFill>
              </a:rPr>
              <a:t> | Juan Quiros-Vargas | David Pla Guerrero | Patrick </a:t>
            </a:r>
            <a:r>
              <a:rPr lang="de-DE" sz="1600" dirty="0" err="1">
                <a:solidFill>
                  <a:schemeClr val="tx1"/>
                </a:solidFill>
              </a:rPr>
              <a:t>Rademske</a:t>
            </a:r>
            <a:r>
              <a:rPr lang="de-DE" sz="1600" dirty="0">
                <a:solidFill>
                  <a:schemeClr val="tx1"/>
                </a:solidFill>
              </a:rPr>
              <a:t> | Saja Salattna | Bastian Siegmann</a:t>
            </a:r>
          </a:p>
        </p:txBody>
      </p:sp>
    </p:spTree>
    <p:extLst>
      <p:ext uri="{BB962C8B-B14F-4D97-AF65-F5344CB8AC3E}">
        <p14:creationId xmlns:p14="http://schemas.microsoft.com/office/powerpoint/2010/main" val="937004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51FA67-1711-48A0-160B-C11F91A7FCF0}"/>
              </a:ext>
            </a:extLst>
          </p:cNvPr>
          <p:cNvSpPr>
            <a:spLocks noGrp="1"/>
          </p:cNvSpPr>
          <p:nvPr>
            <p:ph type="dt" sz="half" idx="4294967295"/>
          </p:nvPr>
        </p:nvSpPr>
        <p:spPr>
          <a:xfrm>
            <a:off x="3776105" y="6381328"/>
            <a:ext cx="1600508" cy="221109"/>
          </a:xfrm>
          <a:prstGeom prst="rect">
            <a:avLst/>
          </a:prstGeom>
        </p:spPr>
        <p:txBody>
          <a:bodyPr/>
          <a:lstStyle/>
          <a:p>
            <a:r>
              <a:rPr lang="de-DE"/>
              <a:t>00. Monat 2017</a:t>
            </a:r>
            <a:endParaRPr lang="de-DE" dirty="0"/>
          </a:p>
        </p:txBody>
      </p:sp>
      <p:sp>
        <p:nvSpPr>
          <p:cNvPr id="3" name="Slide Number Placeholder 2">
            <a:extLst>
              <a:ext uri="{FF2B5EF4-FFF2-40B4-BE49-F238E27FC236}">
                <a16:creationId xmlns:a16="http://schemas.microsoft.com/office/drawing/2014/main" id="{C683CADC-5098-C1B7-8D2E-EA03447EE1CC}"/>
              </a:ext>
            </a:extLst>
          </p:cNvPr>
          <p:cNvSpPr>
            <a:spLocks noGrp="1"/>
          </p:cNvSpPr>
          <p:nvPr>
            <p:ph type="sldNum" sz="quarter" idx="4294967295"/>
          </p:nvPr>
        </p:nvSpPr>
        <p:spPr>
          <a:xfrm>
            <a:off x="5818290" y="6381328"/>
            <a:ext cx="720000" cy="221109"/>
          </a:xfrm>
          <a:prstGeom prst="rect">
            <a:avLst/>
          </a:prstGeom>
        </p:spPr>
        <p:txBody>
          <a:bodyPr/>
          <a:lstStyle/>
          <a:p>
            <a:r>
              <a:rPr lang="de-DE"/>
              <a:t>Seite </a:t>
            </a:r>
            <a:fld id="{A52F4D17-1AD6-42D9-B93A-EB002C62F438}" type="slidenum">
              <a:rPr lang="de-DE" smtClean="0"/>
              <a:pPr/>
              <a:t>23</a:t>
            </a:fld>
            <a:endParaRPr lang="de-DE" dirty="0"/>
          </a:p>
        </p:txBody>
      </p:sp>
      <p:sp>
        <p:nvSpPr>
          <p:cNvPr id="4" name="Rectangle 3">
            <a:extLst>
              <a:ext uri="{FF2B5EF4-FFF2-40B4-BE49-F238E27FC236}">
                <a16:creationId xmlns:a16="http://schemas.microsoft.com/office/drawing/2014/main" id="{F85C28FF-E424-98F5-1FCC-6F5D16540D65}"/>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Tree>
    <p:extLst>
      <p:ext uri="{BB962C8B-B14F-4D97-AF65-F5344CB8AC3E}">
        <p14:creationId xmlns:p14="http://schemas.microsoft.com/office/powerpoint/2010/main" val="32865720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4BDFC8-A166-6D5D-A19E-9842CB516F69}"/>
              </a:ext>
            </a:extLst>
          </p:cNvPr>
          <p:cNvSpPr/>
          <p:nvPr/>
        </p:nvSpPr>
        <p:spPr>
          <a:xfrm>
            <a:off x="119336" y="5699714"/>
            <a:ext cx="12072664" cy="1138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5000"/>
              </a:lnSpc>
              <a:spcBef>
                <a:spcPts val="0"/>
              </a:spcBef>
              <a:spcAft>
                <a:spcPts val="0"/>
              </a:spcAft>
              <a:buClrTx/>
              <a:buSzTx/>
              <a:buFontTx/>
              <a:buNone/>
              <a:tabLst/>
              <a:defRPr/>
            </a:pPr>
            <a:endParaRPr kumimoji="0" lang="de-DE" sz="24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23" name="Oval 22"/>
          <p:cNvSpPr/>
          <p:nvPr/>
        </p:nvSpPr>
        <p:spPr>
          <a:xfrm>
            <a:off x="3884613" y="2087563"/>
            <a:ext cx="652462" cy="652462"/>
          </a:xfrm>
          <a:prstGeom prst="ellipse">
            <a:avLst/>
          </a:prstGeom>
          <a:noFill/>
          <a:ln w="25400" cap="flat" cmpd="sng" algn="ctr">
            <a:solidFill>
              <a:srgbClr val="FFFFFF"/>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a:ea typeface="+mn-ea"/>
              <a:cs typeface="+mn-cs"/>
            </a:endParaRPr>
          </a:p>
        </p:txBody>
      </p:sp>
      <p:sp>
        <p:nvSpPr>
          <p:cNvPr id="25" name="Oval 24"/>
          <p:cNvSpPr/>
          <p:nvPr/>
        </p:nvSpPr>
        <p:spPr>
          <a:xfrm>
            <a:off x="3914778" y="4883153"/>
            <a:ext cx="652463" cy="652463"/>
          </a:xfrm>
          <a:prstGeom prst="ellipse">
            <a:avLst/>
          </a:prstGeom>
          <a:noFill/>
          <a:ln w="25400" cap="flat" cmpd="sng" algn="ctr">
            <a:solidFill>
              <a:srgbClr val="FFFFFF"/>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a:ea typeface="+mn-ea"/>
              <a:cs typeface="+mn-cs"/>
            </a:endParaRPr>
          </a:p>
        </p:txBody>
      </p:sp>
      <p:sp>
        <p:nvSpPr>
          <p:cNvPr id="12" name="Title 1"/>
          <p:cNvSpPr>
            <a:spLocks noGrp="1"/>
          </p:cNvSpPr>
          <p:nvPr>
            <p:ph type="title"/>
          </p:nvPr>
        </p:nvSpPr>
        <p:spPr>
          <a:xfrm>
            <a:off x="609600" y="152403"/>
            <a:ext cx="10166920" cy="769441"/>
          </a:xfrm>
        </p:spPr>
        <p:txBody>
          <a:bodyPr vert="horz" lIns="0" tIns="0" rIns="0" bIns="0" rtlCol="0" anchor="t" anchorCtr="0">
            <a:noAutofit/>
          </a:bodyPr>
          <a:lstStyle/>
          <a:p>
            <a:r>
              <a:rPr lang="en-US" sz="2600" cap="none" spc="0" dirty="0">
                <a:solidFill>
                  <a:schemeClr val="tx2"/>
                </a:solidFill>
              </a:rPr>
              <a:t>Evolution of relevant instruments to quantify fluorescence and photosynthesis from the leaf to the field</a:t>
            </a:r>
          </a:p>
        </p:txBody>
      </p:sp>
      <p:pic>
        <p:nvPicPr>
          <p:cNvPr id="22" name="Picture 21"/>
          <p:cNvPicPr/>
          <p:nvPr/>
        </p:nvPicPr>
        <p:blipFill rotWithShape="1">
          <a:blip r:embed="rId2">
            <a:extLst>
              <a:ext uri="{28A0092B-C50C-407E-A947-70E740481C1C}">
                <a14:useLocalDpi xmlns:a14="http://schemas.microsoft.com/office/drawing/2010/main" val="0"/>
              </a:ext>
            </a:extLst>
          </a:blip>
          <a:srcRect l="1914" t="18472" r="81972" b="58181"/>
          <a:stretch/>
        </p:blipFill>
        <p:spPr bwMode="auto">
          <a:xfrm>
            <a:off x="697686" y="1202230"/>
            <a:ext cx="1882523" cy="1533596"/>
          </a:xfrm>
          <a:prstGeom prst="rect">
            <a:avLst/>
          </a:prstGeom>
          <a:ln>
            <a:noFill/>
          </a:ln>
          <a:extLst>
            <a:ext uri="{53640926-AAD7-44D8-BBD7-CCE9431645EC}">
              <a14:shadowObscured xmlns:a14="http://schemas.microsoft.com/office/drawing/2010/main"/>
            </a:ext>
          </a:extLst>
        </p:spPr>
      </p:pic>
      <p:sp>
        <p:nvSpPr>
          <p:cNvPr id="11" name="Rectangle 10"/>
          <p:cNvSpPr/>
          <p:nvPr/>
        </p:nvSpPr>
        <p:spPr>
          <a:xfrm>
            <a:off x="7598494" y="1614079"/>
            <a:ext cx="453535" cy="255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12"/>
          <p:cNvSpPr/>
          <p:nvPr/>
        </p:nvSpPr>
        <p:spPr>
          <a:xfrm>
            <a:off x="10660836" y="1544415"/>
            <a:ext cx="453535" cy="255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Arrow: Right 2">
            <a:extLst>
              <a:ext uri="{FF2B5EF4-FFF2-40B4-BE49-F238E27FC236}">
                <a16:creationId xmlns:a16="http://schemas.microsoft.com/office/drawing/2014/main" id="{E8740747-16E5-6E13-74EC-EA90013E0328}"/>
              </a:ext>
            </a:extLst>
          </p:cNvPr>
          <p:cNvSpPr/>
          <p:nvPr/>
        </p:nvSpPr>
        <p:spPr>
          <a:xfrm>
            <a:off x="695400" y="6165304"/>
            <a:ext cx="11233248" cy="67323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95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      leaf           top-of-canopy               UAVs                     aircraft             satellite</a:t>
            </a:r>
            <a:endParaRPr kumimoji="0" lang="de-DE" sz="24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5" name="TextBox 4">
            <a:extLst>
              <a:ext uri="{FF2B5EF4-FFF2-40B4-BE49-F238E27FC236}">
                <a16:creationId xmlns:a16="http://schemas.microsoft.com/office/drawing/2014/main" id="{E4A7A9FB-3491-203D-84F3-365CA0FEAB06}"/>
              </a:ext>
            </a:extLst>
          </p:cNvPr>
          <p:cNvSpPr txBox="1"/>
          <p:nvPr/>
        </p:nvSpPr>
        <p:spPr>
          <a:xfrm rot="16200000">
            <a:off x="-154965" y="1630688"/>
            <a:ext cx="1023037" cy="443198"/>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Active</a:t>
            </a:r>
          </a:p>
        </p:txBody>
      </p:sp>
      <p:sp>
        <p:nvSpPr>
          <p:cNvPr id="7" name="TextBox 6">
            <a:extLst>
              <a:ext uri="{FF2B5EF4-FFF2-40B4-BE49-F238E27FC236}">
                <a16:creationId xmlns:a16="http://schemas.microsoft.com/office/drawing/2014/main" id="{C4E51556-4E41-0C5C-BFCF-25B118E18C6C}"/>
              </a:ext>
            </a:extLst>
          </p:cNvPr>
          <p:cNvSpPr txBox="1"/>
          <p:nvPr/>
        </p:nvSpPr>
        <p:spPr>
          <a:xfrm rot="16200000">
            <a:off x="-674725" y="4853589"/>
            <a:ext cx="2031325" cy="443198"/>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Passive (SIF)</a:t>
            </a:r>
          </a:p>
        </p:txBody>
      </p:sp>
      <p:pic>
        <p:nvPicPr>
          <p:cNvPr id="9" name="Picture 8">
            <a:extLst>
              <a:ext uri="{FF2B5EF4-FFF2-40B4-BE49-F238E27FC236}">
                <a16:creationId xmlns:a16="http://schemas.microsoft.com/office/drawing/2014/main" id="{DB0CCB80-BE10-1025-8E6C-9AEB8788E786}"/>
              </a:ext>
            </a:extLst>
          </p:cNvPr>
          <p:cNvPicPr>
            <a:picLocks noChangeAspect="1"/>
          </p:cNvPicPr>
          <p:nvPr/>
        </p:nvPicPr>
        <p:blipFill>
          <a:blip r:embed="rId3"/>
          <a:stretch>
            <a:fillRect/>
          </a:stretch>
        </p:blipFill>
        <p:spPr>
          <a:xfrm>
            <a:off x="2670621" y="1202230"/>
            <a:ext cx="1032678" cy="1551058"/>
          </a:xfrm>
          <a:prstGeom prst="rect">
            <a:avLst/>
          </a:prstGeom>
        </p:spPr>
      </p:pic>
      <p:pic>
        <p:nvPicPr>
          <p:cNvPr id="10" name="Picture 9">
            <a:extLst>
              <a:ext uri="{FF2B5EF4-FFF2-40B4-BE49-F238E27FC236}">
                <a16:creationId xmlns:a16="http://schemas.microsoft.com/office/drawing/2014/main" id="{4BEE61BA-209C-E08D-0CD9-CAF970CE3FE7}"/>
              </a:ext>
            </a:extLst>
          </p:cNvPr>
          <p:cNvPicPr>
            <a:picLocks noChangeAspect="1"/>
          </p:cNvPicPr>
          <p:nvPr/>
        </p:nvPicPr>
        <p:blipFill rotWithShape="1">
          <a:blip r:embed="rId4"/>
          <a:srcRect l="28886" t="59500" r="46790" b="7624"/>
          <a:stretch/>
        </p:blipFill>
        <p:spPr>
          <a:xfrm>
            <a:off x="3793711" y="1185815"/>
            <a:ext cx="1726225" cy="1550011"/>
          </a:xfrm>
          <a:prstGeom prst="rect">
            <a:avLst/>
          </a:prstGeom>
        </p:spPr>
      </p:pic>
      <p:pic>
        <p:nvPicPr>
          <p:cNvPr id="15" name="Picture 14" descr="A person standing next to a black object&#10;&#10;Description automatically generated">
            <a:extLst>
              <a:ext uri="{FF2B5EF4-FFF2-40B4-BE49-F238E27FC236}">
                <a16:creationId xmlns:a16="http://schemas.microsoft.com/office/drawing/2014/main" id="{0879E5B9-9675-6AB7-EFCE-BCE9127CFB8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6207" b="28607"/>
          <a:stretch/>
        </p:blipFill>
        <p:spPr>
          <a:xfrm>
            <a:off x="806533" y="4720167"/>
            <a:ext cx="1708644" cy="1493017"/>
          </a:xfrm>
          <a:prstGeom prst="rect">
            <a:avLst/>
          </a:prstGeom>
        </p:spPr>
      </p:pic>
      <p:pic>
        <p:nvPicPr>
          <p:cNvPr id="20" name="Grafik 4">
            <a:extLst>
              <a:ext uri="{FF2B5EF4-FFF2-40B4-BE49-F238E27FC236}">
                <a16:creationId xmlns:a16="http://schemas.microsoft.com/office/drawing/2014/main" id="{8DFAD73D-5463-5975-CCFB-3B7653DE1E6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12904" t="9038" r="18885" b="27416"/>
          <a:stretch/>
        </p:blipFill>
        <p:spPr>
          <a:xfrm>
            <a:off x="2601436" y="4720167"/>
            <a:ext cx="2136819" cy="1493017"/>
          </a:xfrm>
          <a:prstGeom prst="rect">
            <a:avLst/>
          </a:prstGeom>
        </p:spPr>
      </p:pic>
      <p:pic>
        <p:nvPicPr>
          <p:cNvPr id="30" name="Grafik 4">
            <a:extLst>
              <a:ext uri="{FF2B5EF4-FFF2-40B4-BE49-F238E27FC236}">
                <a16:creationId xmlns:a16="http://schemas.microsoft.com/office/drawing/2014/main" id="{F94775EA-F556-C2B5-115E-C511E0C20FD1}"/>
              </a:ext>
            </a:extLst>
          </p:cNvPr>
          <p:cNvPicPr/>
          <p:nvPr/>
        </p:nvPicPr>
        <p:blipFill rotWithShape="1">
          <a:blip r:embed="rId7"/>
          <a:srcRect l="11005" t="21158" r="11450" b="15673"/>
          <a:stretch/>
        </p:blipFill>
        <p:spPr>
          <a:xfrm>
            <a:off x="6324600" y="5012397"/>
            <a:ext cx="1536474" cy="1200787"/>
          </a:xfrm>
          <a:prstGeom prst="rect">
            <a:avLst/>
          </a:prstGeom>
          <a:ln w="0">
            <a:noFill/>
          </a:ln>
        </p:spPr>
      </p:pic>
      <p:pic>
        <p:nvPicPr>
          <p:cNvPr id="34" name="Picture 33" descr="A machine on a field&#10;&#10;Description automatically generated">
            <a:extLst>
              <a:ext uri="{FF2B5EF4-FFF2-40B4-BE49-F238E27FC236}">
                <a16:creationId xmlns:a16="http://schemas.microsoft.com/office/drawing/2014/main" id="{313A88FA-86EC-0134-4953-6072309631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00600" y="4271429"/>
            <a:ext cx="1455179" cy="1941754"/>
          </a:xfrm>
          <a:prstGeom prst="rect">
            <a:avLst/>
          </a:prstGeom>
        </p:spPr>
      </p:pic>
      <p:grpSp>
        <p:nvGrpSpPr>
          <p:cNvPr id="35" name="Group 34">
            <a:extLst>
              <a:ext uri="{FF2B5EF4-FFF2-40B4-BE49-F238E27FC236}">
                <a16:creationId xmlns:a16="http://schemas.microsoft.com/office/drawing/2014/main" id="{E1D6BBD1-5771-476B-C328-EBE94198653A}"/>
              </a:ext>
            </a:extLst>
          </p:cNvPr>
          <p:cNvGrpSpPr/>
          <p:nvPr/>
        </p:nvGrpSpPr>
        <p:grpSpPr>
          <a:xfrm>
            <a:off x="7924800" y="3832484"/>
            <a:ext cx="1820126" cy="2380699"/>
            <a:chOff x="7853444" y="762000"/>
            <a:chExt cx="4071858" cy="5325932"/>
          </a:xfrm>
        </p:grpSpPr>
        <p:pic>
          <p:nvPicPr>
            <p:cNvPr id="36" name="Obrázek 45">
              <a:extLst>
                <a:ext uri="{FF2B5EF4-FFF2-40B4-BE49-F238E27FC236}">
                  <a16:creationId xmlns:a16="http://schemas.microsoft.com/office/drawing/2014/main" id="{D2CEF8DF-865D-7FC9-B287-8651D1594E34}"/>
                </a:ext>
              </a:extLst>
            </p:cNvPr>
            <p:cNvPicPr>
              <a:picLocks noChangeAspect="1"/>
            </p:cNvPicPr>
            <p:nvPr/>
          </p:nvPicPr>
          <p:blipFill>
            <a:blip r:embed="rId9"/>
            <a:stretch>
              <a:fillRect/>
            </a:stretch>
          </p:blipFill>
          <p:spPr>
            <a:xfrm>
              <a:off x="7853444" y="2887532"/>
              <a:ext cx="4071858" cy="3200400"/>
            </a:xfrm>
            <a:prstGeom prst="rect">
              <a:avLst/>
            </a:prstGeom>
          </p:spPr>
        </p:pic>
        <p:pic>
          <p:nvPicPr>
            <p:cNvPr id="37" name="Picture 36">
              <a:extLst>
                <a:ext uri="{FF2B5EF4-FFF2-40B4-BE49-F238E27FC236}">
                  <a16:creationId xmlns:a16="http://schemas.microsoft.com/office/drawing/2014/main" id="{8894B152-582B-CB1F-36F3-9211ABD2959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 t="5545" r="381" b="27342"/>
            <a:stretch/>
          </p:blipFill>
          <p:spPr>
            <a:xfrm>
              <a:off x="7853444" y="762000"/>
              <a:ext cx="4071858" cy="2057400"/>
            </a:xfrm>
            <a:prstGeom prst="rect">
              <a:avLst/>
            </a:prstGeom>
          </p:spPr>
        </p:pic>
      </p:grpSp>
      <p:sp>
        <p:nvSpPr>
          <p:cNvPr id="38" name="TextBox 37">
            <a:extLst>
              <a:ext uri="{FF2B5EF4-FFF2-40B4-BE49-F238E27FC236}">
                <a16:creationId xmlns:a16="http://schemas.microsoft.com/office/drawing/2014/main" id="{43489758-62CE-847F-D397-B2F615FC1458}"/>
              </a:ext>
            </a:extLst>
          </p:cNvPr>
          <p:cNvSpPr txBox="1"/>
          <p:nvPr/>
        </p:nvSpPr>
        <p:spPr>
          <a:xfrm>
            <a:off x="1762771" y="1219365"/>
            <a:ext cx="736292" cy="384721"/>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PAM</a:t>
            </a:r>
            <a:endParaRPr kumimoji="0" lang="de-DE" sz="2000" b="1" i="0" u="none" strike="noStrike" kern="1200" cap="none" spc="0" normalizeH="0" baseline="0" noProof="0" dirty="0" err="1">
              <a:ln>
                <a:noFill/>
              </a:ln>
              <a:solidFill>
                <a:srgbClr val="FFFFFF"/>
              </a:solidFill>
              <a:effectLst/>
              <a:uLnTx/>
              <a:uFillTx/>
              <a:latin typeface="Arial"/>
              <a:ea typeface="+mn-ea"/>
              <a:cs typeface="+mn-cs"/>
            </a:endParaRPr>
          </a:p>
        </p:txBody>
      </p:sp>
      <p:sp>
        <p:nvSpPr>
          <p:cNvPr id="39" name="TextBox 38">
            <a:extLst>
              <a:ext uri="{FF2B5EF4-FFF2-40B4-BE49-F238E27FC236}">
                <a16:creationId xmlns:a16="http://schemas.microsoft.com/office/drawing/2014/main" id="{0510D28C-288A-FF2A-3B53-8EEC0750892B}"/>
              </a:ext>
            </a:extLst>
          </p:cNvPr>
          <p:cNvSpPr txBox="1"/>
          <p:nvPr/>
        </p:nvSpPr>
        <p:spPr>
          <a:xfrm>
            <a:off x="4727848" y="1228773"/>
            <a:ext cx="726481" cy="384721"/>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LIFT</a:t>
            </a:r>
            <a:endParaRPr kumimoji="0" lang="de-DE" sz="2000" b="1" i="0" u="none" strike="noStrike" kern="1200" cap="none" spc="0" normalizeH="0" baseline="0" noProof="0" dirty="0" err="1">
              <a:ln>
                <a:noFill/>
              </a:ln>
              <a:solidFill>
                <a:srgbClr val="000000"/>
              </a:solidFill>
              <a:effectLst/>
              <a:uLnTx/>
              <a:uFillTx/>
              <a:latin typeface="Arial"/>
              <a:ea typeface="+mn-ea"/>
              <a:cs typeface="+mn-cs"/>
            </a:endParaRPr>
          </a:p>
        </p:txBody>
      </p:sp>
      <p:sp>
        <p:nvSpPr>
          <p:cNvPr id="40" name="TextBox 39">
            <a:extLst>
              <a:ext uri="{FF2B5EF4-FFF2-40B4-BE49-F238E27FC236}">
                <a16:creationId xmlns:a16="http://schemas.microsoft.com/office/drawing/2014/main" id="{222A85D7-0F9E-7E24-90A2-AD7F6FB17D5D}"/>
              </a:ext>
            </a:extLst>
          </p:cNvPr>
          <p:cNvSpPr txBox="1"/>
          <p:nvPr/>
        </p:nvSpPr>
        <p:spPr>
          <a:xfrm>
            <a:off x="762197" y="4338051"/>
            <a:ext cx="1428724" cy="384721"/>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FLUO-Wat</a:t>
            </a:r>
            <a:endParaRPr kumimoji="0" lang="de-DE" sz="2000" b="1" i="0" u="none" strike="noStrike" kern="1200" cap="none" spc="0" normalizeH="0" baseline="0" noProof="0" dirty="0" err="1">
              <a:ln>
                <a:noFill/>
              </a:ln>
              <a:solidFill>
                <a:srgbClr val="000000"/>
              </a:solidFill>
              <a:effectLst/>
              <a:uLnTx/>
              <a:uFillTx/>
              <a:latin typeface="Arial"/>
              <a:ea typeface="+mn-ea"/>
              <a:cs typeface="+mn-cs"/>
            </a:endParaRPr>
          </a:p>
        </p:txBody>
      </p:sp>
      <p:sp>
        <p:nvSpPr>
          <p:cNvPr id="41" name="TextBox 40">
            <a:extLst>
              <a:ext uri="{FF2B5EF4-FFF2-40B4-BE49-F238E27FC236}">
                <a16:creationId xmlns:a16="http://schemas.microsoft.com/office/drawing/2014/main" id="{37F28F7F-E3AD-0C2A-F83C-935FB596BAAD}"/>
              </a:ext>
            </a:extLst>
          </p:cNvPr>
          <p:cNvSpPr txBox="1"/>
          <p:nvPr/>
        </p:nvSpPr>
        <p:spPr>
          <a:xfrm>
            <a:off x="2627269" y="4690594"/>
            <a:ext cx="869149" cy="384721"/>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FLOX</a:t>
            </a:r>
            <a:endParaRPr kumimoji="0" lang="de-DE" sz="2000" b="1" i="0" u="none" strike="noStrike" kern="1200" cap="none" spc="0" normalizeH="0" baseline="0" noProof="0" dirty="0" err="1">
              <a:ln>
                <a:noFill/>
              </a:ln>
              <a:solidFill>
                <a:srgbClr val="000000"/>
              </a:solidFill>
              <a:effectLst/>
              <a:uLnTx/>
              <a:uFillTx/>
              <a:latin typeface="Arial"/>
              <a:ea typeface="+mn-ea"/>
              <a:cs typeface="+mn-cs"/>
            </a:endParaRPr>
          </a:p>
        </p:txBody>
      </p:sp>
      <p:sp>
        <p:nvSpPr>
          <p:cNvPr id="42" name="TextBox 41">
            <a:extLst>
              <a:ext uri="{FF2B5EF4-FFF2-40B4-BE49-F238E27FC236}">
                <a16:creationId xmlns:a16="http://schemas.microsoft.com/office/drawing/2014/main" id="{9A01DC70-1D4A-DCA8-0140-CAFC854E948E}"/>
              </a:ext>
            </a:extLst>
          </p:cNvPr>
          <p:cNvSpPr txBox="1"/>
          <p:nvPr/>
        </p:nvSpPr>
        <p:spPr>
          <a:xfrm>
            <a:off x="4820059" y="3888941"/>
            <a:ext cx="1309974" cy="384721"/>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Air-FLOX</a:t>
            </a:r>
            <a:endParaRPr kumimoji="0" lang="de-DE" sz="2000" b="1" i="0" u="none" strike="noStrike" kern="1200" cap="none" spc="0" normalizeH="0" baseline="0" noProof="0" dirty="0" err="1">
              <a:ln>
                <a:noFill/>
              </a:ln>
              <a:solidFill>
                <a:srgbClr val="000000"/>
              </a:solidFill>
              <a:effectLst/>
              <a:uLnTx/>
              <a:uFillTx/>
              <a:latin typeface="Arial"/>
              <a:ea typeface="+mn-ea"/>
              <a:cs typeface="+mn-cs"/>
            </a:endParaRPr>
          </a:p>
        </p:txBody>
      </p:sp>
      <p:sp>
        <p:nvSpPr>
          <p:cNvPr id="43" name="TextBox 42">
            <a:extLst>
              <a:ext uri="{FF2B5EF4-FFF2-40B4-BE49-F238E27FC236}">
                <a16:creationId xmlns:a16="http://schemas.microsoft.com/office/drawing/2014/main" id="{F24CBE1B-81E2-02BE-5FE1-C97126F379D0}"/>
              </a:ext>
            </a:extLst>
          </p:cNvPr>
          <p:cNvSpPr txBox="1"/>
          <p:nvPr/>
        </p:nvSpPr>
        <p:spPr>
          <a:xfrm>
            <a:off x="6414177" y="4661554"/>
            <a:ext cx="1225015" cy="384721"/>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SIF-Cam</a:t>
            </a:r>
            <a:endParaRPr kumimoji="0" lang="de-DE" sz="2000" b="1" i="0" u="none" strike="noStrike" kern="1200" cap="none" spc="0" normalizeH="0" baseline="0" noProof="0" dirty="0" err="1">
              <a:ln>
                <a:noFill/>
              </a:ln>
              <a:solidFill>
                <a:srgbClr val="000000"/>
              </a:solidFill>
              <a:effectLst/>
              <a:uLnTx/>
              <a:uFillTx/>
              <a:latin typeface="Arial"/>
              <a:ea typeface="+mn-ea"/>
              <a:cs typeface="+mn-cs"/>
            </a:endParaRPr>
          </a:p>
        </p:txBody>
      </p:sp>
      <p:sp>
        <p:nvSpPr>
          <p:cNvPr id="44" name="TextBox 43">
            <a:extLst>
              <a:ext uri="{FF2B5EF4-FFF2-40B4-BE49-F238E27FC236}">
                <a16:creationId xmlns:a16="http://schemas.microsoft.com/office/drawing/2014/main" id="{5AD1CB8A-18FC-65C1-3564-A7684005389F}"/>
              </a:ext>
            </a:extLst>
          </p:cNvPr>
          <p:cNvSpPr txBox="1"/>
          <p:nvPr/>
        </p:nvSpPr>
        <p:spPr>
          <a:xfrm>
            <a:off x="8169456" y="3412546"/>
            <a:ext cx="1140056" cy="384721"/>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Arial"/>
                <a:ea typeface="+mn-ea"/>
                <a:cs typeface="+mn-cs"/>
              </a:rPr>
              <a:t>HyPlant</a:t>
            </a:r>
            <a:endParaRPr kumimoji="0" lang="de-DE" sz="2000" b="1" i="0" u="none" strike="noStrike" kern="1200" cap="none" spc="0" normalizeH="0" baseline="0" noProof="0" dirty="0" err="1">
              <a:ln>
                <a:noFill/>
              </a:ln>
              <a:solidFill>
                <a:srgbClr val="000000"/>
              </a:solidFill>
              <a:effectLst/>
              <a:uLnTx/>
              <a:uFillTx/>
              <a:latin typeface="Arial"/>
              <a:ea typeface="+mn-ea"/>
              <a:cs typeface="+mn-cs"/>
            </a:endParaRPr>
          </a:p>
        </p:txBody>
      </p:sp>
      <p:pic>
        <p:nvPicPr>
          <p:cNvPr id="46" name="Picture 45">
            <a:extLst>
              <a:ext uri="{FF2B5EF4-FFF2-40B4-BE49-F238E27FC236}">
                <a16:creationId xmlns:a16="http://schemas.microsoft.com/office/drawing/2014/main" id="{95D39159-022D-6293-39DD-0DA8EF62391C}"/>
              </a:ext>
            </a:extLst>
          </p:cNvPr>
          <p:cNvPicPr>
            <a:picLocks noChangeAspect="1"/>
          </p:cNvPicPr>
          <p:nvPr/>
        </p:nvPicPr>
        <p:blipFill rotWithShape="1">
          <a:blip r:embed="rId11"/>
          <a:srcRect l="4898" t="7545" r="6857" b="6465"/>
          <a:stretch/>
        </p:blipFill>
        <p:spPr>
          <a:xfrm>
            <a:off x="2617343" y="3276600"/>
            <a:ext cx="2136818" cy="1386912"/>
          </a:xfrm>
          <a:prstGeom prst="rect">
            <a:avLst/>
          </a:prstGeom>
        </p:spPr>
      </p:pic>
      <p:sp>
        <p:nvSpPr>
          <p:cNvPr id="47" name="TextBox 46">
            <a:extLst>
              <a:ext uri="{FF2B5EF4-FFF2-40B4-BE49-F238E27FC236}">
                <a16:creationId xmlns:a16="http://schemas.microsoft.com/office/drawing/2014/main" id="{3A7F5263-B191-3209-C473-2507EA71DC44}"/>
              </a:ext>
            </a:extLst>
          </p:cNvPr>
          <p:cNvSpPr txBox="1"/>
          <p:nvPr/>
        </p:nvSpPr>
        <p:spPr>
          <a:xfrm>
            <a:off x="2590800" y="4216916"/>
            <a:ext cx="1369286" cy="384721"/>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FFFF"/>
                </a:solidFill>
                <a:effectLst/>
                <a:uLnTx/>
                <a:uFillTx/>
                <a:latin typeface="Arial"/>
                <a:ea typeface="+mn-ea"/>
                <a:cs typeface="+mn-cs"/>
              </a:rPr>
              <a:t>HyScreen</a:t>
            </a:r>
            <a:endParaRPr kumimoji="0" lang="de-DE" sz="2000" b="1" i="0" u="none" strike="noStrike" kern="1200" cap="none" spc="0" normalizeH="0" baseline="0" noProof="0" dirty="0" err="1">
              <a:ln>
                <a:noFill/>
              </a:ln>
              <a:solidFill>
                <a:srgbClr val="FFFFFF"/>
              </a:solidFill>
              <a:effectLst/>
              <a:uLnTx/>
              <a:uFillTx/>
              <a:latin typeface="Arial"/>
              <a:ea typeface="+mn-ea"/>
              <a:cs typeface="+mn-cs"/>
            </a:endParaRPr>
          </a:p>
        </p:txBody>
      </p:sp>
      <p:cxnSp>
        <p:nvCxnSpPr>
          <p:cNvPr id="49" name="Straight Connector 48">
            <a:extLst>
              <a:ext uri="{FF2B5EF4-FFF2-40B4-BE49-F238E27FC236}">
                <a16:creationId xmlns:a16="http://schemas.microsoft.com/office/drawing/2014/main" id="{50AF7D31-D303-D36B-919D-275CEAA2FF6F}"/>
              </a:ext>
            </a:extLst>
          </p:cNvPr>
          <p:cNvCxnSpPr>
            <a:cxnSpLocks/>
          </p:cNvCxnSpPr>
          <p:nvPr/>
        </p:nvCxnSpPr>
        <p:spPr>
          <a:xfrm flipH="1">
            <a:off x="134954" y="2852936"/>
            <a:ext cx="12009718"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416B246-8144-C798-BFE7-3208F2A36F6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22143" y="3468170"/>
            <a:ext cx="2311272" cy="1430583"/>
          </a:xfrm>
          <a:prstGeom prst="rect">
            <a:avLst/>
          </a:prstGeom>
        </p:spPr>
      </p:pic>
      <p:pic>
        <p:nvPicPr>
          <p:cNvPr id="6" name="Picture 5">
            <a:extLst>
              <a:ext uri="{FF2B5EF4-FFF2-40B4-BE49-F238E27FC236}">
                <a16:creationId xmlns:a16="http://schemas.microsoft.com/office/drawing/2014/main" id="{28591E66-45AC-C63D-1AEA-6AF0D7D9B82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5605" t="4658" r="26922" b="63297"/>
          <a:stretch/>
        </p:blipFill>
        <p:spPr>
          <a:xfrm>
            <a:off x="9816952" y="4973532"/>
            <a:ext cx="2311273" cy="1236002"/>
          </a:xfrm>
          <a:prstGeom prst="rect">
            <a:avLst/>
          </a:prstGeom>
        </p:spPr>
      </p:pic>
      <p:pic>
        <p:nvPicPr>
          <p:cNvPr id="8" name="Picture 7">
            <a:extLst>
              <a:ext uri="{FF2B5EF4-FFF2-40B4-BE49-F238E27FC236}">
                <a16:creationId xmlns:a16="http://schemas.microsoft.com/office/drawing/2014/main" id="{1F70137B-6B0A-D0D1-E893-40AD829D4480}"/>
              </a:ext>
            </a:extLst>
          </p:cNvPr>
          <p:cNvPicPr>
            <a:picLocks noChangeAspect="1"/>
          </p:cNvPicPr>
          <p:nvPr/>
        </p:nvPicPr>
        <p:blipFill>
          <a:blip r:embed="rId14"/>
          <a:stretch>
            <a:fillRect/>
          </a:stretch>
        </p:blipFill>
        <p:spPr>
          <a:xfrm>
            <a:off x="11277600" y="5034983"/>
            <a:ext cx="788339" cy="330760"/>
          </a:xfrm>
          <a:prstGeom prst="rect">
            <a:avLst/>
          </a:prstGeom>
        </p:spPr>
      </p:pic>
      <p:sp>
        <p:nvSpPr>
          <p:cNvPr id="16" name="Rechteck 28">
            <a:extLst>
              <a:ext uri="{FF2B5EF4-FFF2-40B4-BE49-F238E27FC236}">
                <a16:creationId xmlns:a16="http://schemas.microsoft.com/office/drawing/2014/main" id="{6041BC6A-56C3-47A1-F6B5-E9A5EF3CF3A9}"/>
              </a:ext>
            </a:extLst>
          </p:cNvPr>
          <p:cNvSpPr/>
          <p:nvPr/>
        </p:nvSpPr>
        <p:spPr>
          <a:xfrm>
            <a:off x="7536160" y="1340768"/>
            <a:ext cx="4464496" cy="1270985"/>
          </a:xfrm>
          <a:prstGeom prst="rect">
            <a:avLst/>
          </a:prstGeom>
          <a:gradFill rotWithShape="1">
            <a:gsLst>
              <a:gs pos="0">
                <a:srgbClr val="D5D6D2">
                  <a:shade val="51000"/>
                  <a:satMod val="130000"/>
                </a:srgbClr>
              </a:gs>
              <a:gs pos="80000">
                <a:srgbClr val="D5D6D2">
                  <a:shade val="93000"/>
                  <a:satMod val="130000"/>
                </a:srgbClr>
              </a:gs>
              <a:gs pos="100000">
                <a:srgbClr val="D5D6D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19000"/>
              </a:lnSpc>
              <a:spcBef>
                <a:spcPts val="1200"/>
              </a:spcBef>
              <a:spcAft>
                <a:spcPct val="0"/>
              </a:spcAft>
              <a:buClr>
                <a:srgbClr val="0098DB"/>
              </a:buClr>
              <a:buSzTx/>
              <a:buFontTx/>
              <a:buNone/>
              <a:tabLst/>
              <a:defRPr/>
            </a:pPr>
            <a:r>
              <a:rPr kumimoji="0" lang="de-DE" sz="2000" b="1" i="0" u="none" strike="noStrike" kern="0" cap="none" spc="0" normalizeH="0" baseline="0" noProof="0" dirty="0">
                <a:ln>
                  <a:noFill/>
                </a:ln>
                <a:solidFill>
                  <a:srgbClr val="000000"/>
                </a:solidFill>
                <a:effectLst/>
                <a:uLnTx/>
                <a:uFillTx/>
                <a:latin typeface="Arial"/>
                <a:ea typeface="+mn-ea"/>
                <a:cs typeface="+mn-cs"/>
              </a:rPr>
              <a:t>Campus Klein-Altendorf was and </a:t>
            </a:r>
            <a:r>
              <a:rPr kumimoji="0" lang="de-DE" sz="2000" b="1" i="0" u="none" strike="noStrike" kern="0" cap="none" spc="0" normalizeH="0" baseline="0" noProof="0" dirty="0" err="1">
                <a:ln>
                  <a:noFill/>
                </a:ln>
                <a:solidFill>
                  <a:srgbClr val="000000"/>
                </a:solidFill>
                <a:effectLst/>
                <a:uLnTx/>
                <a:uFillTx/>
                <a:latin typeface="Arial"/>
                <a:ea typeface="+mn-ea"/>
                <a:cs typeface="+mn-cs"/>
              </a:rPr>
              <a:t>is</a:t>
            </a:r>
            <a:r>
              <a:rPr kumimoji="0" lang="de-DE" sz="2000" b="1" i="0" u="none" strike="noStrike" kern="0" cap="none" spc="0" normalizeH="0" baseline="0" noProof="0" dirty="0">
                <a:ln>
                  <a:noFill/>
                </a:ln>
                <a:solidFill>
                  <a:srgbClr val="000000"/>
                </a:solidFill>
                <a:effectLst/>
                <a:uLnTx/>
                <a:uFillTx/>
                <a:latin typeface="Arial"/>
                <a:ea typeface="+mn-ea"/>
                <a:cs typeface="+mn-cs"/>
              </a:rPr>
              <a:t> a </a:t>
            </a:r>
            <a:r>
              <a:rPr kumimoji="0" lang="de-DE" sz="2000" b="1" i="0" u="none" strike="noStrike" kern="0" cap="none" spc="0" normalizeH="0" baseline="0" noProof="0" dirty="0" err="1">
                <a:ln>
                  <a:noFill/>
                </a:ln>
                <a:solidFill>
                  <a:srgbClr val="000000"/>
                </a:solidFill>
                <a:effectLst/>
                <a:uLnTx/>
                <a:uFillTx/>
                <a:latin typeface="Arial"/>
                <a:ea typeface="+mn-ea"/>
                <a:cs typeface="+mn-cs"/>
              </a:rPr>
              <a:t>main</a:t>
            </a:r>
            <a:r>
              <a:rPr kumimoji="0" lang="de-DE" sz="2000" b="1" i="0" u="none" strike="noStrike" kern="0" cap="none" spc="0" normalizeH="0" baseline="0" noProof="0" dirty="0">
                <a:ln>
                  <a:noFill/>
                </a:ln>
                <a:solidFill>
                  <a:srgbClr val="000000"/>
                </a:solidFill>
                <a:effectLst/>
                <a:uLnTx/>
                <a:uFillTx/>
                <a:latin typeface="Arial"/>
                <a:ea typeface="+mn-ea"/>
                <a:cs typeface="+mn-cs"/>
              </a:rPr>
              <a:t> hub for </a:t>
            </a:r>
            <a:r>
              <a:rPr kumimoji="0" lang="de-DE" sz="2000" b="1" i="0" u="none" strike="noStrike" kern="0" cap="none" spc="0" normalizeH="0" baseline="0" noProof="0" dirty="0" err="1">
                <a:ln>
                  <a:noFill/>
                </a:ln>
                <a:solidFill>
                  <a:srgbClr val="000000"/>
                </a:solidFill>
                <a:effectLst/>
                <a:uLnTx/>
                <a:uFillTx/>
                <a:latin typeface="Arial"/>
                <a:ea typeface="+mn-ea"/>
                <a:cs typeface="+mn-cs"/>
              </a:rPr>
              <a:t>developing</a:t>
            </a:r>
            <a:r>
              <a:rPr kumimoji="0" lang="de-DE" sz="2000" b="1" i="0" u="none" strike="noStrike" kern="0" cap="none" spc="0" normalizeH="0" baseline="0" noProof="0" dirty="0">
                <a:ln>
                  <a:noFill/>
                </a:ln>
                <a:solidFill>
                  <a:srgbClr val="000000"/>
                </a:solidFill>
                <a:effectLst/>
                <a:uLnTx/>
                <a:uFillTx/>
                <a:latin typeface="Arial"/>
                <a:ea typeface="+mn-ea"/>
                <a:cs typeface="+mn-cs"/>
              </a:rPr>
              <a:t> and </a:t>
            </a:r>
            <a:r>
              <a:rPr kumimoji="0" lang="de-DE" sz="2000" b="1" i="0" u="none" strike="noStrike" kern="0" cap="none" spc="0" normalizeH="0" baseline="0" noProof="0" dirty="0" err="1">
                <a:ln>
                  <a:noFill/>
                </a:ln>
                <a:solidFill>
                  <a:srgbClr val="000000"/>
                </a:solidFill>
                <a:effectLst/>
                <a:uLnTx/>
                <a:uFillTx/>
                <a:latin typeface="Arial"/>
                <a:ea typeface="+mn-ea"/>
                <a:cs typeface="+mn-cs"/>
              </a:rPr>
              <a:t>preparing</a:t>
            </a:r>
            <a:r>
              <a:rPr kumimoji="0" lang="de-DE" sz="2000" b="1" i="0" u="none" strike="noStrike" kern="0" cap="none" spc="0" normalizeH="0" baseline="0" noProof="0" dirty="0">
                <a:ln>
                  <a:noFill/>
                </a:ln>
                <a:solidFill>
                  <a:srgbClr val="000000"/>
                </a:solidFill>
                <a:effectLst/>
                <a:uLnTx/>
                <a:uFillTx/>
                <a:latin typeface="Arial"/>
                <a:ea typeface="+mn-ea"/>
                <a:cs typeface="+mn-cs"/>
              </a:rPr>
              <a:t> the FLEX </a:t>
            </a:r>
            <a:r>
              <a:rPr kumimoji="0" lang="de-DE" sz="2000" b="1" i="0" u="none" strike="noStrike" kern="0" cap="none" spc="0" normalizeH="0" baseline="0" noProof="0" dirty="0" err="1">
                <a:ln>
                  <a:noFill/>
                </a:ln>
                <a:solidFill>
                  <a:srgbClr val="000000"/>
                </a:solidFill>
                <a:effectLst/>
                <a:uLnTx/>
                <a:uFillTx/>
                <a:latin typeface="Arial"/>
                <a:ea typeface="+mn-ea"/>
                <a:cs typeface="+mn-cs"/>
              </a:rPr>
              <a:t>satellite</a:t>
            </a:r>
            <a:endParaRPr kumimoji="0" lang="de-DE" sz="2000" b="1" i="0" u="none" strike="noStrike" kern="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317648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929FC-6D5B-ED9F-6E42-3520E632229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A3EB83C-D4BF-7F0B-7EC3-6400C1E6D8D7}"/>
              </a:ext>
            </a:extLst>
          </p:cNvPr>
          <p:cNvPicPr>
            <a:picLocks noChangeAspect="1"/>
          </p:cNvPicPr>
          <p:nvPr/>
        </p:nvPicPr>
        <p:blipFill>
          <a:blip r:embed="rId2"/>
          <a:stretch>
            <a:fillRect/>
          </a:stretch>
        </p:blipFill>
        <p:spPr>
          <a:xfrm>
            <a:off x="400417" y="3175607"/>
            <a:ext cx="2671247" cy="3277729"/>
          </a:xfrm>
          <a:prstGeom prst="rect">
            <a:avLst/>
          </a:prstGeom>
        </p:spPr>
      </p:pic>
      <p:pic>
        <p:nvPicPr>
          <p:cNvPr id="2" name="Picture 1">
            <a:extLst>
              <a:ext uri="{FF2B5EF4-FFF2-40B4-BE49-F238E27FC236}">
                <a16:creationId xmlns:a16="http://schemas.microsoft.com/office/drawing/2014/main" id="{ECEEB8B5-835D-32BC-5E68-5D2E3E05EA23}"/>
              </a:ext>
            </a:extLst>
          </p:cNvPr>
          <p:cNvPicPr>
            <a:picLocks noChangeAspect="1"/>
          </p:cNvPicPr>
          <p:nvPr/>
        </p:nvPicPr>
        <p:blipFill>
          <a:blip r:embed="rId3"/>
          <a:srcRect l="50241"/>
          <a:stretch/>
        </p:blipFill>
        <p:spPr>
          <a:xfrm>
            <a:off x="6096000" y="3092774"/>
            <a:ext cx="2638696" cy="3765226"/>
          </a:xfrm>
          <a:prstGeom prst="rect">
            <a:avLst/>
          </a:prstGeom>
        </p:spPr>
      </p:pic>
      <p:sp>
        <p:nvSpPr>
          <p:cNvPr id="6" name="Titel 5">
            <a:extLst>
              <a:ext uri="{FF2B5EF4-FFF2-40B4-BE49-F238E27FC236}">
                <a16:creationId xmlns:a16="http://schemas.microsoft.com/office/drawing/2014/main" id="{79089BCE-9DCF-8602-4BED-2DF233ABB52D}"/>
              </a:ext>
            </a:extLst>
          </p:cNvPr>
          <p:cNvSpPr>
            <a:spLocks noGrp="1"/>
          </p:cNvSpPr>
          <p:nvPr>
            <p:ph type="title"/>
          </p:nvPr>
        </p:nvSpPr>
        <p:spPr>
          <a:xfrm>
            <a:off x="359999" y="155321"/>
            <a:ext cx="11704753" cy="1124780"/>
          </a:xfrm>
        </p:spPr>
        <p:txBody>
          <a:bodyPr/>
          <a:lstStyle/>
          <a:p>
            <a:r>
              <a:rPr lang="en-US" sz="2800" cap="none" dirty="0"/>
              <a:t>Understanding the mechanistic relation between SIF and actual rates of photosynthesis</a:t>
            </a:r>
          </a:p>
        </p:txBody>
      </p:sp>
      <p:sp>
        <p:nvSpPr>
          <p:cNvPr id="4" name="Inhaltsplatzhalter 2">
            <a:extLst>
              <a:ext uri="{FF2B5EF4-FFF2-40B4-BE49-F238E27FC236}">
                <a16:creationId xmlns:a16="http://schemas.microsoft.com/office/drawing/2014/main" id="{3A4A5475-A3AB-86D4-8E05-2A5D36997C42}"/>
              </a:ext>
            </a:extLst>
          </p:cNvPr>
          <p:cNvSpPr>
            <a:spLocks noGrp="1"/>
          </p:cNvSpPr>
          <p:nvPr>
            <p:ph idx="1"/>
          </p:nvPr>
        </p:nvSpPr>
        <p:spPr>
          <a:xfrm>
            <a:off x="359999" y="1340767"/>
            <a:ext cx="5447969" cy="2664297"/>
          </a:xfrm>
          <a:noFill/>
        </p:spPr>
        <p:txBody>
          <a:bodyPr/>
          <a:lstStyle/>
          <a:p>
            <a:pPr>
              <a:buFont typeface="Wingdings" panose="05000000000000000000" pitchFamily="2" charset="2"/>
              <a:buChar char="Ø"/>
            </a:pPr>
            <a:r>
              <a:rPr lang="en-US" sz="2000" dirty="0">
                <a:sym typeface="Wingdings" panose="05000000000000000000" pitchFamily="2" charset="2"/>
              </a:rPr>
              <a:t>Separating of canopy structure from leaf functional processes</a:t>
            </a:r>
          </a:p>
          <a:p>
            <a:pPr>
              <a:buFont typeface="Wingdings" panose="05000000000000000000" pitchFamily="2" charset="2"/>
              <a:buChar char="Ø"/>
            </a:pPr>
            <a:r>
              <a:rPr lang="en-US" sz="2000" dirty="0">
                <a:sym typeface="Wingdings" panose="05000000000000000000" pitchFamily="2" charset="2"/>
              </a:rPr>
              <a:t>Understanding the power of solar-induced fluorescence in agricultural production</a:t>
            </a:r>
          </a:p>
        </p:txBody>
      </p:sp>
      <p:pic>
        <p:nvPicPr>
          <p:cNvPr id="21" name="Picture 20">
            <a:extLst>
              <a:ext uri="{FF2B5EF4-FFF2-40B4-BE49-F238E27FC236}">
                <a16:creationId xmlns:a16="http://schemas.microsoft.com/office/drawing/2014/main" id="{834E7D5E-47A3-C903-5DCC-07C1D682175C}"/>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785940" y="692695"/>
            <a:ext cx="3353338" cy="6137625"/>
          </a:xfrm>
          <a:prstGeom prst="rect">
            <a:avLst/>
          </a:prstGeom>
        </p:spPr>
      </p:pic>
      <p:pic>
        <p:nvPicPr>
          <p:cNvPr id="22" name="Picture 21">
            <a:extLst>
              <a:ext uri="{FF2B5EF4-FFF2-40B4-BE49-F238E27FC236}">
                <a16:creationId xmlns:a16="http://schemas.microsoft.com/office/drawing/2014/main" id="{89AADBB7-F8EF-F399-370B-F6E8C1690AD7}"/>
              </a:ext>
            </a:extLst>
          </p:cNvPr>
          <p:cNvPicPr/>
          <p:nvPr/>
        </p:nvPicPr>
        <p:blipFill rotWithShape="1">
          <a:blip r:embed="rId5" cstate="print">
            <a:extLst>
              <a:ext uri="{28A0092B-C50C-407E-A947-70E740481C1C}">
                <a14:useLocalDpi xmlns:a14="http://schemas.microsoft.com/office/drawing/2010/main" val="0"/>
              </a:ext>
            </a:extLst>
          </a:blip>
          <a:srcRect r="53645"/>
          <a:stretch/>
        </p:blipFill>
        <p:spPr>
          <a:xfrm>
            <a:off x="6321615" y="663744"/>
            <a:ext cx="2389799" cy="2405216"/>
          </a:xfrm>
          <a:prstGeom prst="rect">
            <a:avLst/>
          </a:prstGeom>
        </p:spPr>
      </p:pic>
      <p:sp>
        <p:nvSpPr>
          <p:cNvPr id="23" name="TextBox 22">
            <a:extLst>
              <a:ext uri="{FF2B5EF4-FFF2-40B4-BE49-F238E27FC236}">
                <a16:creationId xmlns:a16="http://schemas.microsoft.com/office/drawing/2014/main" id="{B7F7585B-ACE6-3E68-5519-0A02EE62E7E3}"/>
              </a:ext>
            </a:extLst>
          </p:cNvPr>
          <p:cNvSpPr txBox="1"/>
          <p:nvPr/>
        </p:nvSpPr>
        <p:spPr>
          <a:xfrm>
            <a:off x="47328" y="6370178"/>
            <a:ext cx="3261124" cy="443198"/>
          </a:xfrm>
          <a:prstGeom prst="rect">
            <a:avLst/>
          </a:prstGeom>
          <a:solidFill>
            <a:schemeClr val="bg1"/>
          </a:solidFill>
        </p:spPr>
        <p:txBody>
          <a:bodyPr wrap="square" rtlCol="0">
            <a:spAutoFit/>
          </a:bodyPr>
          <a:lstStyle/>
          <a:p>
            <a:pPr>
              <a:lnSpc>
                <a:spcPct val="95000"/>
              </a:lnSpc>
            </a:pPr>
            <a:r>
              <a:rPr lang="de-DE" sz="1200" dirty="0"/>
              <a:t>Siegmann et al. (2021) </a:t>
            </a:r>
            <a:r>
              <a:rPr lang="en-US" sz="1200" i="1" dirty="0"/>
              <a:t>Rem. Sens. Environ.</a:t>
            </a:r>
            <a:r>
              <a:rPr lang="en-US" sz="1200" dirty="0"/>
              <a:t>, </a:t>
            </a:r>
            <a:r>
              <a:rPr lang="de-DE" sz="1200" dirty="0"/>
              <a:t>264, </a:t>
            </a:r>
            <a:r>
              <a:rPr lang="de-DE" sz="1200" dirty="0" err="1"/>
              <a:t>article</a:t>
            </a:r>
            <a:r>
              <a:rPr lang="de-DE" sz="1200" dirty="0"/>
              <a:t> </a:t>
            </a:r>
            <a:r>
              <a:rPr lang="de-DE" sz="1200" dirty="0" err="1"/>
              <a:t>no</a:t>
            </a:r>
            <a:r>
              <a:rPr lang="de-DE" sz="1200" dirty="0"/>
              <a:t>. 112609</a:t>
            </a:r>
          </a:p>
        </p:txBody>
      </p:sp>
      <p:pic>
        <p:nvPicPr>
          <p:cNvPr id="7" name="Picture 6">
            <a:extLst>
              <a:ext uri="{FF2B5EF4-FFF2-40B4-BE49-F238E27FC236}">
                <a16:creationId xmlns:a16="http://schemas.microsoft.com/office/drawing/2014/main" id="{9290EEC8-F275-9DEE-B559-AFE4BE29918E}"/>
              </a:ext>
            </a:extLst>
          </p:cNvPr>
          <p:cNvPicPr>
            <a:picLocks noChangeAspect="1"/>
          </p:cNvPicPr>
          <p:nvPr/>
        </p:nvPicPr>
        <p:blipFill>
          <a:blip r:embed="rId3"/>
          <a:srcRect r="49628"/>
          <a:stretch/>
        </p:blipFill>
        <p:spPr>
          <a:xfrm>
            <a:off x="3071664" y="3092774"/>
            <a:ext cx="2671247" cy="3765226"/>
          </a:xfrm>
          <a:prstGeom prst="rect">
            <a:avLst/>
          </a:prstGeom>
        </p:spPr>
      </p:pic>
      <p:sp>
        <p:nvSpPr>
          <p:cNvPr id="8" name="TextBox 7">
            <a:extLst>
              <a:ext uri="{FF2B5EF4-FFF2-40B4-BE49-F238E27FC236}">
                <a16:creationId xmlns:a16="http://schemas.microsoft.com/office/drawing/2014/main" id="{6F28EB02-5F77-4613-2244-292729F14AAD}"/>
              </a:ext>
            </a:extLst>
          </p:cNvPr>
          <p:cNvSpPr txBox="1"/>
          <p:nvPr/>
        </p:nvSpPr>
        <p:spPr>
          <a:xfrm>
            <a:off x="6672064" y="3212976"/>
            <a:ext cx="1029449" cy="297004"/>
          </a:xfrm>
          <a:prstGeom prst="rect">
            <a:avLst/>
          </a:prstGeom>
          <a:noFill/>
        </p:spPr>
        <p:txBody>
          <a:bodyPr wrap="none" rtlCol="0">
            <a:spAutoFit/>
          </a:bodyPr>
          <a:lstStyle/>
          <a:p>
            <a:pPr algn="l">
              <a:lnSpc>
                <a:spcPct val="95000"/>
              </a:lnSpc>
            </a:pPr>
            <a:r>
              <a:rPr lang="en-US" sz="1400" dirty="0"/>
              <a:t>sugar beet</a:t>
            </a:r>
            <a:endParaRPr lang="de-DE" sz="1400" dirty="0" err="1"/>
          </a:p>
        </p:txBody>
      </p:sp>
      <p:sp>
        <p:nvSpPr>
          <p:cNvPr id="10" name="TextBox 9">
            <a:extLst>
              <a:ext uri="{FF2B5EF4-FFF2-40B4-BE49-F238E27FC236}">
                <a16:creationId xmlns:a16="http://schemas.microsoft.com/office/drawing/2014/main" id="{A11BC0EC-C9A8-9980-8F54-23B77826EF64}"/>
              </a:ext>
            </a:extLst>
          </p:cNvPr>
          <p:cNvSpPr txBox="1"/>
          <p:nvPr/>
        </p:nvSpPr>
        <p:spPr>
          <a:xfrm>
            <a:off x="6672064" y="5085184"/>
            <a:ext cx="1189749" cy="297004"/>
          </a:xfrm>
          <a:prstGeom prst="rect">
            <a:avLst/>
          </a:prstGeom>
          <a:noFill/>
        </p:spPr>
        <p:txBody>
          <a:bodyPr wrap="none" rtlCol="0">
            <a:spAutoFit/>
          </a:bodyPr>
          <a:lstStyle/>
          <a:p>
            <a:pPr algn="l">
              <a:lnSpc>
                <a:spcPct val="95000"/>
              </a:lnSpc>
            </a:pPr>
            <a:r>
              <a:rPr lang="en-US" sz="1400" dirty="0"/>
              <a:t>winter wheat</a:t>
            </a:r>
            <a:endParaRPr lang="de-DE" sz="1400" dirty="0" err="1"/>
          </a:p>
        </p:txBody>
      </p:sp>
      <p:sp>
        <p:nvSpPr>
          <p:cNvPr id="11" name="Isosceles Triangle 10">
            <a:extLst>
              <a:ext uri="{FF2B5EF4-FFF2-40B4-BE49-F238E27FC236}">
                <a16:creationId xmlns:a16="http://schemas.microsoft.com/office/drawing/2014/main" id="{A4101C8D-A93D-6440-31B7-AFEE3DE61FD7}"/>
              </a:ext>
            </a:extLst>
          </p:cNvPr>
          <p:cNvSpPr/>
          <p:nvPr/>
        </p:nvSpPr>
        <p:spPr>
          <a:xfrm rot="5400000">
            <a:off x="4277630" y="4732574"/>
            <a:ext cx="3528392" cy="48919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12" name="TextBox 11">
            <a:extLst>
              <a:ext uri="{FF2B5EF4-FFF2-40B4-BE49-F238E27FC236}">
                <a16:creationId xmlns:a16="http://schemas.microsoft.com/office/drawing/2014/main" id="{6A7A800C-2CFB-A5A1-3CD9-93F554B733FF}"/>
              </a:ext>
            </a:extLst>
          </p:cNvPr>
          <p:cNvSpPr txBox="1"/>
          <p:nvPr/>
        </p:nvSpPr>
        <p:spPr>
          <a:xfrm rot="16200000">
            <a:off x="5120664" y="4855028"/>
            <a:ext cx="1556836" cy="355482"/>
          </a:xfrm>
          <a:prstGeom prst="rect">
            <a:avLst/>
          </a:prstGeom>
          <a:noFill/>
        </p:spPr>
        <p:txBody>
          <a:bodyPr wrap="none" rtlCol="0">
            <a:spAutoFit/>
          </a:bodyPr>
          <a:lstStyle/>
          <a:p>
            <a:pPr algn="l">
              <a:lnSpc>
                <a:spcPct val="95000"/>
              </a:lnSpc>
            </a:pPr>
            <a:r>
              <a:rPr lang="en-US" dirty="0">
                <a:solidFill>
                  <a:schemeClr val="bg1"/>
                </a:solidFill>
              </a:rPr>
              <a:t>normalization</a:t>
            </a:r>
            <a:endParaRPr lang="de-DE" dirty="0" err="1">
              <a:solidFill>
                <a:schemeClr val="bg1"/>
              </a:solidFill>
            </a:endParaRPr>
          </a:p>
        </p:txBody>
      </p:sp>
    </p:spTree>
    <p:extLst>
      <p:ext uri="{BB962C8B-B14F-4D97-AF65-F5344CB8AC3E}">
        <p14:creationId xmlns:p14="http://schemas.microsoft.com/office/powerpoint/2010/main" val="33620610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5BC15-8195-A10B-C227-9B9F3AFCAD6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8C9E957-EA3A-A80E-F259-B67EBFC4EAAC}"/>
              </a:ext>
            </a:extLst>
          </p:cNvPr>
          <p:cNvPicPr>
            <a:picLocks noChangeAspect="1"/>
          </p:cNvPicPr>
          <p:nvPr/>
        </p:nvPicPr>
        <p:blipFill>
          <a:blip r:embed="rId2"/>
          <a:srcRect l="50241"/>
          <a:stretch/>
        </p:blipFill>
        <p:spPr>
          <a:xfrm>
            <a:off x="6096000" y="3092774"/>
            <a:ext cx="2638696" cy="3765226"/>
          </a:xfrm>
          <a:prstGeom prst="rect">
            <a:avLst/>
          </a:prstGeom>
        </p:spPr>
      </p:pic>
      <p:sp>
        <p:nvSpPr>
          <p:cNvPr id="6" name="Titel 5">
            <a:extLst>
              <a:ext uri="{FF2B5EF4-FFF2-40B4-BE49-F238E27FC236}">
                <a16:creationId xmlns:a16="http://schemas.microsoft.com/office/drawing/2014/main" id="{DD7B7578-AE68-7DDA-D4AD-73D97BFF9598}"/>
              </a:ext>
            </a:extLst>
          </p:cNvPr>
          <p:cNvSpPr>
            <a:spLocks noGrp="1"/>
          </p:cNvSpPr>
          <p:nvPr>
            <p:ph type="title"/>
          </p:nvPr>
        </p:nvSpPr>
        <p:spPr>
          <a:xfrm>
            <a:off x="359999" y="155321"/>
            <a:ext cx="11704753" cy="1124780"/>
          </a:xfrm>
        </p:spPr>
        <p:txBody>
          <a:bodyPr/>
          <a:lstStyle/>
          <a:p>
            <a:r>
              <a:rPr lang="en-US" sz="2800" cap="none" dirty="0"/>
              <a:t>Understanding the mechanistic relation between SIF and actual rates of photosynthesis</a:t>
            </a:r>
          </a:p>
        </p:txBody>
      </p:sp>
      <p:sp>
        <p:nvSpPr>
          <p:cNvPr id="4" name="Inhaltsplatzhalter 2">
            <a:extLst>
              <a:ext uri="{FF2B5EF4-FFF2-40B4-BE49-F238E27FC236}">
                <a16:creationId xmlns:a16="http://schemas.microsoft.com/office/drawing/2014/main" id="{20B2B6F4-2F77-6BE9-6936-C6393A12C3A7}"/>
              </a:ext>
            </a:extLst>
          </p:cNvPr>
          <p:cNvSpPr>
            <a:spLocks noGrp="1"/>
          </p:cNvSpPr>
          <p:nvPr>
            <p:ph idx="1"/>
          </p:nvPr>
        </p:nvSpPr>
        <p:spPr>
          <a:xfrm>
            <a:off x="359999" y="1340767"/>
            <a:ext cx="5447969" cy="2664297"/>
          </a:xfrm>
          <a:noFill/>
        </p:spPr>
        <p:txBody>
          <a:bodyPr/>
          <a:lstStyle/>
          <a:p>
            <a:pPr>
              <a:buFont typeface="Wingdings" panose="05000000000000000000" pitchFamily="2" charset="2"/>
              <a:buChar char="Ø"/>
            </a:pPr>
            <a:r>
              <a:rPr lang="en-US" sz="2000" dirty="0">
                <a:sym typeface="Wingdings" panose="05000000000000000000" pitchFamily="2" charset="2"/>
              </a:rPr>
              <a:t>Separating of canopy structure from leaf functional processes</a:t>
            </a:r>
          </a:p>
          <a:p>
            <a:pPr>
              <a:buFont typeface="Wingdings" panose="05000000000000000000" pitchFamily="2" charset="2"/>
              <a:buChar char="Ø"/>
            </a:pPr>
            <a:r>
              <a:rPr lang="en-US" sz="2000" dirty="0">
                <a:sym typeface="Wingdings" panose="05000000000000000000" pitchFamily="2" charset="2"/>
              </a:rPr>
              <a:t>Understanding the power of solar-induced fluorescence in agricultural production</a:t>
            </a:r>
          </a:p>
          <a:p>
            <a:pPr>
              <a:buFont typeface="Wingdings" panose="05000000000000000000" pitchFamily="2" charset="2"/>
              <a:buChar char="Ø"/>
            </a:pPr>
            <a:r>
              <a:rPr lang="en-US" sz="2000" dirty="0">
                <a:sym typeface="Wingdings" panose="05000000000000000000" pitchFamily="2" charset="2"/>
              </a:rPr>
              <a:t>Extensive data-set from the past decade (when CKA was used as prime site preparing the FLEX satellite mission) [</a:t>
            </a:r>
            <a:r>
              <a:rPr lang="en-US" sz="2000" i="1" dirty="0">
                <a:sym typeface="Wingdings" panose="05000000000000000000" pitchFamily="2" charset="2"/>
              </a:rPr>
              <a:t>data.fz-juelich.de</a:t>
            </a:r>
            <a:r>
              <a:rPr lang="en-US" sz="2000" dirty="0">
                <a:sym typeface="Wingdings" panose="05000000000000000000" pitchFamily="2" charset="2"/>
              </a:rPr>
              <a:t>]</a:t>
            </a:r>
          </a:p>
          <a:p>
            <a:pPr>
              <a:buFont typeface="Wingdings" panose="05000000000000000000" pitchFamily="2" charset="2"/>
              <a:buChar char="Ø"/>
            </a:pPr>
            <a:endParaRPr lang="en-US" sz="2000" dirty="0">
              <a:sym typeface="Wingdings" panose="05000000000000000000" pitchFamily="2" charset="2"/>
            </a:endParaRPr>
          </a:p>
        </p:txBody>
      </p:sp>
      <p:pic>
        <p:nvPicPr>
          <p:cNvPr id="21" name="Picture 20">
            <a:extLst>
              <a:ext uri="{FF2B5EF4-FFF2-40B4-BE49-F238E27FC236}">
                <a16:creationId xmlns:a16="http://schemas.microsoft.com/office/drawing/2014/main" id="{C66D1BB4-7354-26A5-29C8-6F496191BE1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785940" y="692695"/>
            <a:ext cx="3353338" cy="6137625"/>
          </a:xfrm>
          <a:prstGeom prst="rect">
            <a:avLst/>
          </a:prstGeom>
        </p:spPr>
      </p:pic>
      <p:pic>
        <p:nvPicPr>
          <p:cNvPr id="22" name="Picture 21">
            <a:extLst>
              <a:ext uri="{FF2B5EF4-FFF2-40B4-BE49-F238E27FC236}">
                <a16:creationId xmlns:a16="http://schemas.microsoft.com/office/drawing/2014/main" id="{5E23A3CC-E1B9-CE22-DD59-38AE3788A768}"/>
              </a:ext>
            </a:extLst>
          </p:cNvPr>
          <p:cNvPicPr/>
          <p:nvPr/>
        </p:nvPicPr>
        <p:blipFill rotWithShape="1">
          <a:blip r:embed="rId4" cstate="print">
            <a:extLst>
              <a:ext uri="{28A0092B-C50C-407E-A947-70E740481C1C}">
                <a14:useLocalDpi xmlns:a14="http://schemas.microsoft.com/office/drawing/2010/main" val="0"/>
              </a:ext>
            </a:extLst>
          </a:blip>
          <a:srcRect r="53645"/>
          <a:stretch/>
        </p:blipFill>
        <p:spPr>
          <a:xfrm>
            <a:off x="6321615" y="663744"/>
            <a:ext cx="2389799" cy="2405216"/>
          </a:xfrm>
          <a:prstGeom prst="rect">
            <a:avLst/>
          </a:prstGeom>
        </p:spPr>
      </p:pic>
      <p:sp>
        <p:nvSpPr>
          <p:cNvPr id="23" name="TextBox 22">
            <a:extLst>
              <a:ext uri="{FF2B5EF4-FFF2-40B4-BE49-F238E27FC236}">
                <a16:creationId xmlns:a16="http://schemas.microsoft.com/office/drawing/2014/main" id="{B8157857-250E-744D-6D00-A0FC2AEA7AFE}"/>
              </a:ext>
            </a:extLst>
          </p:cNvPr>
          <p:cNvSpPr txBox="1"/>
          <p:nvPr/>
        </p:nvSpPr>
        <p:spPr>
          <a:xfrm>
            <a:off x="119336" y="4565388"/>
            <a:ext cx="5925420" cy="2175980"/>
          </a:xfrm>
          <a:prstGeom prst="rect">
            <a:avLst/>
          </a:prstGeom>
          <a:solidFill>
            <a:schemeClr val="bg1"/>
          </a:solidFill>
        </p:spPr>
        <p:txBody>
          <a:bodyPr wrap="square" rtlCol="0">
            <a:spAutoFit/>
          </a:bodyPr>
          <a:lstStyle/>
          <a:p>
            <a:pPr>
              <a:lnSpc>
                <a:spcPct val="95000"/>
              </a:lnSpc>
              <a:spcAft>
                <a:spcPts val="600"/>
              </a:spcAft>
            </a:pPr>
            <a:r>
              <a:rPr lang="de-DE" sz="1200" dirty="0"/>
              <a:t>Siegmann et al. (2021) </a:t>
            </a:r>
            <a:r>
              <a:rPr lang="de-DE" sz="1200" dirty="0" err="1"/>
              <a:t>Downscaling</a:t>
            </a:r>
            <a:r>
              <a:rPr lang="de-DE" sz="1200" dirty="0"/>
              <a:t> </a:t>
            </a:r>
            <a:r>
              <a:rPr lang="de-DE" sz="1200" dirty="0" err="1"/>
              <a:t>of</a:t>
            </a:r>
            <a:r>
              <a:rPr lang="de-DE" sz="1200" dirty="0"/>
              <a:t> </a:t>
            </a:r>
            <a:r>
              <a:rPr lang="de-DE" sz="1200" dirty="0" err="1"/>
              <a:t>far-red</a:t>
            </a:r>
            <a:r>
              <a:rPr lang="de-DE" sz="1200" dirty="0"/>
              <a:t> solar-</a:t>
            </a:r>
            <a:r>
              <a:rPr lang="de-DE" sz="1200" dirty="0" err="1"/>
              <a:t>induced</a:t>
            </a:r>
            <a:r>
              <a:rPr lang="de-DE" sz="1200" dirty="0"/>
              <a:t> </a:t>
            </a:r>
            <a:r>
              <a:rPr lang="de-DE" sz="1200" dirty="0" err="1"/>
              <a:t>chlorophyll</a:t>
            </a:r>
            <a:r>
              <a:rPr lang="de-DE" sz="1200" dirty="0"/>
              <a:t> </a:t>
            </a:r>
            <a:r>
              <a:rPr lang="de-DE" sz="1200" dirty="0" err="1"/>
              <a:t>fluorescence</a:t>
            </a:r>
            <a:r>
              <a:rPr lang="de-DE" sz="1200" dirty="0"/>
              <a:t> </a:t>
            </a:r>
            <a:r>
              <a:rPr lang="de-DE" sz="1200" dirty="0" err="1"/>
              <a:t>of</a:t>
            </a:r>
            <a:r>
              <a:rPr lang="de-DE" sz="1200" dirty="0"/>
              <a:t> different </a:t>
            </a:r>
            <a:r>
              <a:rPr lang="de-DE" sz="1200" dirty="0" err="1"/>
              <a:t>crops</a:t>
            </a:r>
            <a:r>
              <a:rPr lang="de-DE" sz="1200" dirty="0"/>
              <a:t> </a:t>
            </a:r>
            <a:r>
              <a:rPr lang="de-DE" sz="1200" dirty="0" err="1"/>
              <a:t>from</a:t>
            </a:r>
            <a:r>
              <a:rPr lang="de-DE" sz="1200" dirty="0"/>
              <a:t> </a:t>
            </a:r>
            <a:r>
              <a:rPr lang="de-DE" sz="1200" dirty="0" err="1"/>
              <a:t>canopy</a:t>
            </a:r>
            <a:r>
              <a:rPr lang="de-DE" sz="1200" dirty="0"/>
              <a:t> </a:t>
            </a:r>
            <a:r>
              <a:rPr lang="de-DE" sz="1200" dirty="0" err="1"/>
              <a:t>to</a:t>
            </a:r>
            <a:r>
              <a:rPr lang="de-DE" sz="1200" dirty="0"/>
              <a:t> </a:t>
            </a:r>
            <a:r>
              <a:rPr lang="de-DE" sz="1200" dirty="0" err="1"/>
              <a:t>leaf</a:t>
            </a:r>
            <a:r>
              <a:rPr lang="de-DE" sz="1200" dirty="0"/>
              <a:t> </a:t>
            </a:r>
            <a:r>
              <a:rPr lang="de-DE" sz="1200" dirty="0" err="1"/>
              <a:t>level</a:t>
            </a:r>
            <a:r>
              <a:rPr lang="de-DE" sz="1200" dirty="0"/>
              <a:t> </a:t>
            </a:r>
            <a:r>
              <a:rPr lang="de-DE" sz="1200" dirty="0" err="1"/>
              <a:t>using</a:t>
            </a:r>
            <a:r>
              <a:rPr lang="de-DE" sz="1200" dirty="0"/>
              <a:t> a </a:t>
            </a:r>
            <a:r>
              <a:rPr lang="de-DE" sz="1200" dirty="0" err="1"/>
              <a:t>diurnal</a:t>
            </a:r>
            <a:r>
              <a:rPr lang="de-DE" sz="1200" dirty="0"/>
              <a:t> </a:t>
            </a:r>
            <a:r>
              <a:rPr lang="de-DE" sz="1200" dirty="0" err="1"/>
              <a:t>data</a:t>
            </a:r>
            <a:r>
              <a:rPr lang="de-DE" sz="1200" dirty="0"/>
              <a:t> </a:t>
            </a:r>
            <a:r>
              <a:rPr lang="de-DE" sz="1200" dirty="0" err="1"/>
              <a:t>set</a:t>
            </a:r>
            <a:r>
              <a:rPr lang="de-DE" sz="1200" dirty="0"/>
              <a:t> </a:t>
            </a:r>
            <a:r>
              <a:rPr lang="de-DE" sz="1200" dirty="0" err="1"/>
              <a:t>acquired</a:t>
            </a:r>
            <a:r>
              <a:rPr lang="de-DE" sz="1200" dirty="0"/>
              <a:t> </a:t>
            </a:r>
            <a:r>
              <a:rPr lang="de-DE" sz="1200" dirty="0" err="1"/>
              <a:t>by</a:t>
            </a:r>
            <a:r>
              <a:rPr lang="de-DE" sz="1200" dirty="0"/>
              <a:t> the </a:t>
            </a:r>
            <a:r>
              <a:rPr lang="de-DE" sz="1200" dirty="0" err="1"/>
              <a:t>airborne</a:t>
            </a:r>
            <a:r>
              <a:rPr lang="de-DE" sz="1200" dirty="0"/>
              <a:t> </a:t>
            </a:r>
            <a:r>
              <a:rPr lang="de-DE" sz="1200" dirty="0" err="1"/>
              <a:t>imaging</a:t>
            </a:r>
            <a:r>
              <a:rPr lang="de-DE" sz="1200" dirty="0"/>
              <a:t> </a:t>
            </a:r>
            <a:r>
              <a:rPr lang="de-DE" sz="1200" dirty="0" err="1"/>
              <a:t>spectrometer</a:t>
            </a:r>
            <a:r>
              <a:rPr lang="de-DE" sz="1200" dirty="0"/>
              <a:t> </a:t>
            </a:r>
            <a:r>
              <a:rPr lang="de-DE" sz="1200" dirty="0" err="1"/>
              <a:t>HyPlant</a:t>
            </a:r>
            <a:r>
              <a:rPr lang="de-DE" sz="1200" dirty="0"/>
              <a:t>. </a:t>
            </a:r>
            <a:r>
              <a:rPr lang="en-US" sz="1200" i="1" dirty="0"/>
              <a:t>Rem. Sens. Environ.</a:t>
            </a:r>
            <a:r>
              <a:rPr lang="en-US" sz="1200" dirty="0"/>
              <a:t>, </a:t>
            </a:r>
            <a:r>
              <a:rPr lang="de-DE" sz="1200" dirty="0"/>
              <a:t>264, </a:t>
            </a:r>
            <a:r>
              <a:rPr lang="de-DE" sz="1200" dirty="0" err="1"/>
              <a:t>article</a:t>
            </a:r>
            <a:r>
              <a:rPr lang="de-DE" sz="1200" dirty="0"/>
              <a:t> </a:t>
            </a:r>
            <a:r>
              <a:rPr lang="de-DE" sz="1200" dirty="0" err="1"/>
              <a:t>no</a:t>
            </a:r>
            <a:r>
              <a:rPr lang="de-DE" sz="1200" dirty="0"/>
              <a:t>. 112609</a:t>
            </a:r>
          </a:p>
          <a:p>
            <a:pPr>
              <a:lnSpc>
                <a:spcPct val="95000"/>
              </a:lnSpc>
              <a:spcAft>
                <a:spcPts val="600"/>
              </a:spcAft>
            </a:pPr>
            <a:r>
              <a:rPr lang="de-DE" sz="1200" dirty="0"/>
              <a:t>Porcar-Castell A. et al. (2021) Chlorophyll a </a:t>
            </a:r>
            <a:r>
              <a:rPr lang="de-DE" sz="1200" dirty="0" err="1"/>
              <a:t>fluorescence</a:t>
            </a:r>
            <a:r>
              <a:rPr lang="de-DE" sz="1200" dirty="0"/>
              <a:t> </a:t>
            </a:r>
            <a:r>
              <a:rPr lang="de-DE" sz="1200" dirty="0" err="1"/>
              <a:t>illuminates</a:t>
            </a:r>
            <a:r>
              <a:rPr lang="de-DE" sz="1200" dirty="0"/>
              <a:t> a </a:t>
            </a:r>
            <a:r>
              <a:rPr lang="de-DE" sz="1200" dirty="0" err="1"/>
              <a:t>path</a:t>
            </a:r>
            <a:r>
              <a:rPr lang="de-DE" sz="1200" dirty="0"/>
              <a:t> </a:t>
            </a:r>
            <a:r>
              <a:rPr lang="de-DE" sz="1200" dirty="0" err="1"/>
              <a:t>connecting</a:t>
            </a:r>
            <a:r>
              <a:rPr lang="de-DE" sz="1200" dirty="0"/>
              <a:t> plant </a:t>
            </a:r>
            <a:r>
              <a:rPr lang="de-DE" sz="1200" dirty="0" err="1"/>
              <a:t>molecular</a:t>
            </a:r>
            <a:r>
              <a:rPr lang="de-DE" sz="1200" dirty="0"/>
              <a:t> </a:t>
            </a:r>
            <a:r>
              <a:rPr lang="de-DE" sz="1200" dirty="0" err="1"/>
              <a:t>biology</a:t>
            </a:r>
            <a:r>
              <a:rPr lang="de-DE" sz="1200" dirty="0"/>
              <a:t> </a:t>
            </a:r>
            <a:r>
              <a:rPr lang="de-DE" sz="1200" dirty="0" err="1"/>
              <a:t>to</a:t>
            </a:r>
            <a:r>
              <a:rPr lang="de-DE" sz="1200" dirty="0"/>
              <a:t> Earth-system </a:t>
            </a:r>
            <a:r>
              <a:rPr lang="de-DE" sz="1200" dirty="0" err="1"/>
              <a:t>science</a:t>
            </a:r>
            <a:r>
              <a:rPr lang="de-DE" sz="1200" dirty="0"/>
              <a:t>. </a:t>
            </a:r>
            <a:r>
              <a:rPr lang="de-DE" sz="1200" i="1" dirty="0"/>
              <a:t>Nature Plants</a:t>
            </a:r>
            <a:r>
              <a:rPr lang="de-DE" sz="1200" dirty="0"/>
              <a:t>, 7, 998-1009</a:t>
            </a:r>
          </a:p>
          <a:p>
            <a:pPr>
              <a:lnSpc>
                <a:spcPct val="95000"/>
              </a:lnSpc>
              <a:spcAft>
                <a:spcPts val="600"/>
              </a:spcAft>
            </a:pPr>
            <a:r>
              <a:rPr lang="de-DE" sz="1200" dirty="0"/>
              <a:t>De </a:t>
            </a:r>
            <a:r>
              <a:rPr lang="de-DE" sz="1200" dirty="0" err="1"/>
              <a:t>Cannière</a:t>
            </a:r>
            <a:r>
              <a:rPr lang="de-DE" sz="1200" dirty="0"/>
              <a:t> S., Siegmann B., Herbst M., Michels V., Lopez G., Vereecken H., Kemna A., Rascher U., Jonard F. &amp; Seidel S. </a:t>
            </a:r>
            <a:r>
              <a:rPr lang="de-DE" sz="1200" dirty="0" err="1"/>
              <a:t>Calibrating</a:t>
            </a:r>
            <a:r>
              <a:rPr lang="de-DE" sz="1200" dirty="0"/>
              <a:t> the </a:t>
            </a:r>
            <a:r>
              <a:rPr lang="de-DE" sz="1200" dirty="0" err="1"/>
              <a:t>effect</a:t>
            </a:r>
            <a:r>
              <a:rPr lang="de-DE" sz="1200" dirty="0"/>
              <a:t> </a:t>
            </a:r>
            <a:r>
              <a:rPr lang="de-DE" sz="1200" dirty="0" err="1"/>
              <a:t>of</a:t>
            </a:r>
            <a:r>
              <a:rPr lang="de-DE" sz="1200" dirty="0"/>
              <a:t> </a:t>
            </a:r>
            <a:r>
              <a:rPr lang="de-DE" sz="1200" dirty="0" err="1"/>
              <a:t>stomatal</a:t>
            </a:r>
            <a:r>
              <a:rPr lang="de-DE" sz="1200" dirty="0"/>
              <a:t> </a:t>
            </a:r>
            <a:r>
              <a:rPr lang="de-DE" sz="1200" dirty="0" err="1"/>
              <a:t>diurnal</a:t>
            </a:r>
            <a:r>
              <a:rPr lang="de-DE" sz="1200" dirty="0"/>
              <a:t> </a:t>
            </a:r>
            <a:r>
              <a:rPr lang="de-DE" sz="1200" dirty="0" err="1"/>
              <a:t>dynamics</a:t>
            </a:r>
            <a:r>
              <a:rPr lang="de-DE" sz="1200" dirty="0"/>
              <a:t> on root </a:t>
            </a:r>
            <a:r>
              <a:rPr lang="de-DE" sz="1200" dirty="0" err="1"/>
              <a:t>resistance</a:t>
            </a:r>
            <a:r>
              <a:rPr lang="de-DE" sz="1200" dirty="0"/>
              <a:t> </a:t>
            </a:r>
            <a:r>
              <a:rPr lang="de-DE" sz="1200" dirty="0" err="1"/>
              <a:t>using</a:t>
            </a:r>
            <a:r>
              <a:rPr lang="de-DE" sz="1200" dirty="0"/>
              <a:t> </a:t>
            </a:r>
            <a:r>
              <a:rPr lang="de-DE" sz="1200" dirty="0" err="1"/>
              <a:t>hyperspectral</a:t>
            </a:r>
            <a:r>
              <a:rPr lang="de-DE" sz="1200" dirty="0"/>
              <a:t> remote </a:t>
            </a:r>
            <a:r>
              <a:rPr lang="de-DE" sz="1200" dirty="0" err="1"/>
              <a:t>sensing</a:t>
            </a:r>
            <a:r>
              <a:rPr lang="de-DE" sz="1200" dirty="0"/>
              <a:t> </a:t>
            </a:r>
            <a:r>
              <a:rPr lang="de-DE" sz="1200" dirty="0" err="1"/>
              <a:t>observations</a:t>
            </a:r>
            <a:r>
              <a:rPr lang="de-DE" sz="1200" dirty="0"/>
              <a:t> </a:t>
            </a:r>
            <a:r>
              <a:rPr lang="de-DE" sz="1200" dirty="0" err="1"/>
              <a:t>of</a:t>
            </a:r>
            <a:r>
              <a:rPr lang="de-DE" sz="1200" dirty="0"/>
              <a:t> </a:t>
            </a:r>
            <a:r>
              <a:rPr lang="de-DE" sz="1200" dirty="0" err="1"/>
              <a:t>photochemistry</a:t>
            </a:r>
            <a:r>
              <a:rPr lang="de-DE" sz="1200" dirty="0"/>
              <a:t> and </a:t>
            </a:r>
            <a:r>
              <a:rPr lang="de-DE" sz="1200" dirty="0" err="1"/>
              <a:t>chlorophyll</a:t>
            </a:r>
            <a:r>
              <a:rPr lang="de-DE" sz="1200" dirty="0"/>
              <a:t> </a:t>
            </a:r>
            <a:r>
              <a:rPr lang="de-DE" sz="1200" dirty="0" err="1"/>
              <a:t>fluorescence</a:t>
            </a:r>
            <a:r>
              <a:rPr lang="de-DE" sz="1200" dirty="0"/>
              <a:t>. </a:t>
            </a:r>
            <a:r>
              <a:rPr lang="de-DE" sz="1200" i="1" dirty="0" err="1"/>
              <a:t>Agricultural</a:t>
            </a:r>
            <a:r>
              <a:rPr lang="de-DE" sz="1200" i="1" dirty="0"/>
              <a:t> and Forest </a:t>
            </a:r>
            <a:r>
              <a:rPr lang="de-DE" sz="1200" i="1" dirty="0" err="1"/>
              <a:t>Meteorology</a:t>
            </a:r>
            <a:r>
              <a:rPr lang="de-DE" sz="1200" dirty="0"/>
              <a:t>, in review</a:t>
            </a:r>
          </a:p>
        </p:txBody>
      </p:sp>
      <p:sp>
        <p:nvSpPr>
          <p:cNvPr id="8" name="TextBox 7">
            <a:extLst>
              <a:ext uri="{FF2B5EF4-FFF2-40B4-BE49-F238E27FC236}">
                <a16:creationId xmlns:a16="http://schemas.microsoft.com/office/drawing/2014/main" id="{8C745B79-9F8B-36AB-FC90-6A5C12CC43BF}"/>
              </a:ext>
            </a:extLst>
          </p:cNvPr>
          <p:cNvSpPr txBox="1"/>
          <p:nvPr/>
        </p:nvSpPr>
        <p:spPr>
          <a:xfrm>
            <a:off x="6672064" y="3212976"/>
            <a:ext cx="1029449" cy="297004"/>
          </a:xfrm>
          <a:prstGeom prst="rect">
            <a:avLst/>
          </a:prstGeom>
          <a:noFill/>
        </p:spPr>
        <p:txBody>
          <a:bodyPr wrap="none" rtlCol="0">
            <a:spAutoFit/>
          </a:bodyPr>
          <a:lstStyle/>
          <a:p>
            <a:pPr algn="l">
              <a:lnSpc>
                <a:spcPct val="95000"/>
              </a:lnSpc>
            </a:pPr>
            <a:r>
              <a:rPr lang="en-US" sz="1400" dirty="0"/>
              <a:t>sugar beet</a:t>
            </a:r>
            <a:endParaRPr lang="de-DE" sz="1400" dirty="0" err="1"/>
          </a:p>
        </p:txBody>
      </p:sp>
      <p:sp>
        <p:nvSpPr>
          <p:cNvPr id="10" name="TextBox 9">
            <a:extLst>
              <a:ext uri="{FF2B5EF4-FFF2-40B4-BE49-F238E27FC236}">
                <a16:creationId xmlns:a16="http://schemas.microsoft.com/office/drawing/2014/main" id="{1DDC30B1-58A6-60EF-2436-36F70202BD67}"/>
              </a:ext>
            </a:extLst>
          </p:cNvPr>
          <p:cNvSpPr txBox="1"/>
          <p:nvPr/>
        </p:nvSpPr>
        <p:spPr>
          <a:xfrm>
            <a:off x="6672064" y="5085184"/>
            <a:ext cx="1189749" cy="297004"/>
          </a:xfrm>
          <a:prstGeom prst="rect">
            <a:avLst/>
          </a:prstGeom>
          <a:noFill/>
        </p:spPr>
        <p:txBody>
          <a:bodyPr wrap="none" rtlCol="0">
            <a:spAutoFit/>
          </a:bodyPr>
          <a:lstStyle/>
          <a:p>
            <a:pPr algn="l">
              <a:lnSpc>
                <a:spcPct val="95000"/>
              </a:lnSpc>
            </a:pPr>
            <a:r>
              <a:rPr lang="en-US" sz="1400" dirty="0"/>
              <a:t>winter wheat</a:t>
            </a:r>
            <a:endParaRPr lang="de-DE" sz="1400" dirty="0" err="1"/>
          </a:p>
        </p:txBody>
      </p:sp>
    </p:spTree>
    <p:extLst>
      <p:ext uri="{BB962C8B-B14F-4D97-AF65-F5344CB8AC3E}">
        <p14:creationId xmlns:p14="http://schemas.microsoft.com/office/powerpoint/2010/main" val="3992892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FLEX_fig2.2_v1_07052015.tif">
            <a:extLst>
              <a:ext uri="{FF2B5EF4-FFF2-40B4-BE49-F238E27FC236}">
                <a16:creationId xmlns:a16="http://schemas.microsoft.com/office/drawing/2014/main" id="{783A4380-BA09-CB43-F302-BB86BA1116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b="-633"/>
          <a:stretch/>
        </p:blipFill>
        <p:spPr>
          <a:xfrm>
            <a:off x="5605289" y="827892"/>
            <a:ext cx="6035327" cy="4689340"/>
          </a:xfrm>
          <a:prstGeom prst="rect">
            <a:avLst/>
          </a:prstGeom>
        </p:spPr>
      </p:pic>
      <p:sp>
        <p:nvSpPr>
          <p:cNvPr id="33" name="Title 1"/>
          <p:cNvSpPr>
            <a:spLocks noGrp="1"/>
          </p:cNvSpPr>
          <p:nvPr>
            <p:ph type="title"/>
          </p:nvPr>
        </p:nvSpPr>
        <p:spPr>
          <a:xfrm>
            <a:off x="533400" y="228601"/>
            <a:ext cx="10963200" cy="769441"/>
          </a:xfrm>
        </p:spPr>
        <p:txBody>
          <a:bodyPr vert="horz" lIns="0" tIns="0" rIns="0" bIns="0" rtlCol="0" anchor="t" anchorCtr="0">
            <a:noAutofit/>
          </a:bodyPr>
          <a:lstStyle/>
          <a:p>
            <a:pPr defTabSz="914377"/>
            <a:r>
              <a:rPr lang="en-GB" spc="0" dirty="0">
                <a:solidFill>
                  <a:srgbClr val="0070C0"/>
                </a:solidFill>
              </a:rPr>
              <a:t>Vegetation Stress Detection </a:t>
            </a:r>
          </a:p>
        </p:txBody>
      </p:sp>
      <p:sp>
        <p:nvSpPr>
          <p:cNvPr id="4098" name="Foliennummernplatzhalter 3"/>
          <p:cNvSpPr>
            <a:spLocks noGrp="1"/>
          </p:cNvSpPr>
          <p:nvPr>
            <p:ph type="sldNum" sz="quarter" idx="4294967295"/>
          </p:nvPr>
        </p:nvSpPr>
        <p:spPr>
          <a:xfrm>
            <a:off x="0" y="6559550"/>
            <a:ext cx="2133600" cy="476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rgbClr val="515151"/>
                </a:solidFill>
                <a:latin typeface="Arial" charset="0"/>
                <a:ea typeface="ＭＳ Ｐゴシック" pitchFamily="34" charset="-128"/>
              </a:defRPr>
            </a:lvl1pPr>
            <a:lvl2pPr marL="742950" indent="-285750" eaLnBrk="0" hangingPunct="0">
              <a:defRPr sz="2400">
                <a:solidFill>
                  <a:srgbClr val="515151"/>
                </a:solidFill>
                <a:latin typeface="Arial" charset="0"/>
                <a:ea typeface="ＭＳ Ｐゴシック" pitchFamily="34" charset="-128"/>
              </a:defRPr>
            </a:lvl2pPr>
            <a:lvl3pPr marL="1143000" indent="-228600" eaLnBrk="0" hangingPunct="0">
              <a:defRPr sz="2400">
                <a:solidFill>
                  <a:srgbClr val="515151"/>
                </a:solidFill>
                <a:latin typeface="Arial" charset="0"/>
                <a:ea typeface="ＭＳ Ｐゴシック" pitchFamily="34" charset="-128"/>
              </a:defRPr>
            </a:lvl3pPr>
            <a:lvl4pPr marL="1600200" indent="-228600" eaLnBrk="0" hangingPunct="0">
              <a:defRPr sz="2400">
                <a:solidFill>
                  <a:srgbClr val="515151"/>
                </a:solidFill>
                <a:latin typeface="Arial" charset="0"/>
                <a:ea typeface="ＭＳ Ｐゴシック" pitchFamily="34" charset="-128"/>
              </a:defRPr>
            </a:lvl4pPr>
            <a:lvl5pPr marL="2057400" indent="-228600" eaLnBrk="0" hangingPunct="0">
              <a:defRPr sz="2400">
                <a:solidFill>
                  <a:srgbClr val="515151"/>
                </a:solidFill>
                <a:latin typeface="Arial" charset="0"/>
                <a:ea typeface="ＭＳ Ｐゴシック" pitchFamily="34" charset="-128"/>
              </a:defRPr>
            </a:lvl5pPr>
            <a:lvl6pPr marL="2514600" indent="-228600" eaLnBrk="0" fontAlgn="base" hangingPunct="0">
              <a:spcBef>
                <a:spcPct val="0"/>
              </a:spcBef>
              <a:spcAft>
                <a:spcPct val="0"/>
              </a:spcAft>
              <a:defRPr sz="2400">
                <a:solidFill>
                  <a:srgbClr val="515151"/>
                </a:solidFill>
                <a:latin typeface="Arial" charset="0"/>
                <a:ea typeface="ＭＳ Ｐゴシック" pitchFamily="34" charset="-128"/>
              </a:defRPr>
            </a:lvl6pPr>
            <a:lvl7pPr marL="2971800" indent="-228600" eaLnBrk="0" fontAlgn="base" hangingPunct="0">
              <a:spcBef>
                <a:spcPct val="0"/>
              </a:spcBef>
              <a:spcAft>
                <a:spcPct val="0"/>
              </a:spcAft>
              <a:defRPr sz="2400">
                <a:solidFill>
                  <a:srgbClr val="515151"/>
                </a:solidFill>
                <a:latin typeface="Arial" charset="0"/>
                <a:ea typeface="ＭＳ Ｐゴシック" pitchFamily="34" charset="-128"/>
              </a:defRPr>
            </a:lvl7pPr>
            <a:lvl8pPr marL="3429000" indent="-228600" eaLnBrk="0" fontAlgn="base" hangingPunct="0">
              <a:spcBef>
                <a:spcPct val="0"/>
              </a:spcBef>
              <a:spcAft>
                <a:spcPct val="0"/>
              </a:spcAft>
              <a:defRPr sz="2400">
                <a:solidFill>
                  <a:srgbClr val="515151"/>
                </a:solidFill>
                <a:latin typeface="Arial" charset="0"/>
                <a:ea typeface="ＭＳ Ｐゴシック" pitchFamily="34" charset="-128"/>
              </a:defRPr>
            </a:lvl8pPr>
            <a:lvl9pPr marL="3886200" indent="-228600" eaLnBrk="0" fontAlgn="base" hangingPunct="0">
              <a:spcBef>
                <a:spcPct val="0"/>
              </a:spcBef>
              <a:spcAft>
                <a:spcPct val="0"/>
              </a:spcAft>
              <a:defRPr sz="2400">
                <a:solidFill>
                  <a:srgbClr val="515151"/>
                </a:solidFill>
                <a:latin typeface="Arial"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srgbClr val="FFFFFF"/>
                </a:solidFill>
                <a:effectLst/>
                <a:uLnTx/>
                <a:uFillTx/>
                <a:latin typeface="Arial" charset="0"/>
                <a:ea typeface="ＭＳ Ｐゴシック" pitchFamily="34" charset="-128"/>
                <a:cs typeface="+mn-cs"/>
              </a:rPr>
              <a:t>Seite </a:t>
            </a:r>
            <a:fld id="{AFF97F0E-D9FE-40DA-8AF3-F05494F295D7}" type="slidenum">
              <a:rPr kumimoji="0" lang="de-DE" sz="800" b="0" i="0" u="none" strike="noStrike" kern="1200" cap="none" spc="0" normalizeH="0" baseline="0" noProof="0">
                <a:ln>
                  <a:noFill/>
                </a:ln>
                <a:solidFill>
                  <a:srgbClr val="FFFFFF"/>
                </a:solidFill>
                <a:effectLst/>
                <a:uLnTx/>
                <a:uFillTx/>
                <a:latin typeface="Arial" charset="0"/>
                <a:ea typeface="ＭＳ Ｐゴシック"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de-DE" sz="800" b="0" i="0" u="none" strike="noStrike" kern="1200" cap="none" spc="0" normalizeH="0" baseline="0" noProof="0">
              <a:ln>
                <a:noFill/>
              </a:ln>
              <a:solidFill>
                <a:srgbClr val="FFFFFF"/>
              </a:solidFill>
              <a:effectLst/>
              <a:uLnTx/>
              <a:uFillTx/>
              <a:latin typeface="Arial" charset="0"/>
              <a:ea typeface="ＭＳ Ｐゴシック" pitchFamily="34" charset="-128"/>
              <a:cs typeface="+mn-cs"/>
            </a:endParaRPr>
          </a:p>
        </p:txBody>
      </p:sp>
      <p:sp>
        <p:nvSpPr>
          <p:cNvPr id="29" name="Rechteck 28"/>
          <p:cNvSpPr/>
          <p:nvPr/>
        </p:nvSpPr>
        <p:spPr>
          <a:xfrm>
            <a:off x="407368" y="1196752"/>
            <a:ext cx="5328592" cy="51125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marR="0" lvl="0" indent="-457200" algn="l" defTabSz="914400" rtl="0" eaLnBrk="1" fontAlgn="auto" latinLnBrk="0" hangingPunct="1">
              <a:lnSpc>
                <a:spcPct val="119000"/>
              </a:lnSpc>
              <a:spcBef>
                <a:spcPct val="20000"/>
              </a:spcBef>
              <a:spcAft>
                <a:spcPts val="0"/>
              </a:spcAft>
              <a:buClr>
                <a:srgbClr val="2D2D8A"/>
              </a:buClr>
              <a:buSzTx/>
              <a:buFont typeface="+mj-lt"/>
              <a:buAutoNum type="arabicPeriod"/>
              <a:tabLst/>
              <a:defRPr/>
            </a:pPr>
            <a:r>
              <a:rPr lang="de-DE" sz="2400" dirty="0">
                <a:solidFill>
                  <a:srgbClr val="000000"/>
                </a:solidFill>
                <a:latin typeface="Arial"/>
              </a:rPr>
              <a:t>Early </a:t>
            </a:r>
            <a:r>
              <a:rPr lang="de-DE" sz="2400" dirty="0" err="1">
                <a:solidFill>
                  <a:srgbClr val="000000"/>
                </a:solidFill>
                <a:latin typeface="Arial"/>
              </a:rPr>
              <a:t>hypothesis</a:t>
            </a:r>
            <a:r>
              <a:rPr lang="de-DE" sz="2400" dirty="0">
                <a:solidFill>
                  <a:srgbClr val="000000"/>
                </a:solidFill>
                <a:latin typeface="Arial"/>
              </a:rPr>
              <a:t> (</a:t>
            </a:r>
            <a:r>
              <a:rPr lang="de-DE" sz="2400" dirty="0" err="1">
                <a:solidFill>
                  <a:srgbClr val="000000"/>
                </a:solidFill>
                <a:latin typeface="Arial"/>
              </a:rPr>
              <a:t>based</a:t>
            </a:r>
            <a:r>
              <a:rPr lang="de-DE" sz="2400" dirty="0">
                <a:solidFill>
                  <a:srgbClr val="000000"/>
                </a:solidFill>
                <a:latin typeface="Arial"/>
              </a:rPr>
              <a:t> on </a:t>
            </a:r>
            <a:r>
              <a:rPr lang="de-DE" sz="2400" dirty="0" err="1">
                <a:solidFill>
                  <a:srgbClr val="000000"/>
                </a:solidFill>
                <a:latin typeface="Arial"/>
              </a:rPr>
              <a:t>metastudy</a:t>
            </a:r>
            <a:r>
              <a:rPr lang="de-DE" sz="2400" dirty="0">
                <a:solidFill>
                  <a:srgbClr val="000000"/>
                </a:solidFill>
                <a:latin typeface="Arial"/>
              </a:rPr>
              <a:t> 10 </a:t>
            </a:r>
            <a:r>
              <a:rPr lang="de-DE" sz="2400" dirty="0" err="1">
                <a:solidFill>
                  <a:srgbClr val="000000"/>
                </a:solidFill>
                <a:latin typeface="Arial"/>
              </a:rPr>
              <a:t>years</a:t>
            </a:r>
            <a:r>
              <a:rPr lang="de-DE" sz="2400" dirty="0">
                <a:solidFill>
                  <a:srgbClr val="000000"/>
                </a:solidFill>
                <a:latin typeface="Arial"/>
              </a:rPr>
              <a:t> </a:t>
            </a:r>
            <a:r>
              <a:rPr lang="de-DE" sz="2400" dirty="0" err="1">
                <a:solidFill>
                  <a:srgbClr val="000000"/>
                </a:solidFill>
                <a:latin typeface="Arial"/>
              </a:rPr>
              <a:t>ago</a:t>
            </a:r>
            <a:r>
              <a:rPr lang="de-DE" sz="2400" dirty="0">
                <a:solidFill>
                  <a:srgbClr val="000000"/>
                </a:solidFill>
                <a:latin typeface="Arial"/>
              </a:rPr>
              <a:t>)</a:t>
            </a:r>
          </a:p>
          <a:p>
            <a:pPr marL="457200" marR="0" lvl="0" indent="-457200" algn="l" defTabSz="914400" rtl="0" eaLnBrk="1" fontAlgn="auto" latinLnBrk="0" hangingPunct="1">
              <a:lnSpc>
                <a:spcPct val="119000"/>
              </a:lnSpc>
              <a:spcBef>
                <a:spcPct val="20000"/>
              </a:spcBef>
              <a:spcAft>
                <a:spcPts val="0"/>
              </a:spcAft>
              <a:buClr>
                <a:srgbClr val="2D2D8A"/>
              </a:buClr>
              <a:buSzTx/>
              <a:buFont typeface="+mj-lt"/>
              <a:buAutoNum type="arabicPeriod"/>
              <a:tabLst/>
              <a:defRPr/>
            </a:pPr>
            <a:r>
              <a:rPr lang="de-DE" sz="2400" dirty="0">
                <a:solidFill>
                  <a:srgbClr val="000000"/>
                </a:solidFill>
                <a:latin typeface="Arial"/>
              </a:rPr>
              <a:t>SIF </a:t>
            </a:r>
            <a:r>
              <a:rPr lang="de-DE" sz="2400" dirty="0" err="1">
                <a:solidFill>
                  <a:srgbClr val="000000"/>
                </a:solidFill>
                <a:latin typeface="Arial"/>
              </a:rPr>
              <a:t>has</a:t>
            </a:r>
            <a:r>
              <a:rPr lang="de-DE" sz="2400" dirty="0">
                <a:solidFill>
                  <a:srgbClr val="000000"/>
                </a:solidFill>
                <a:latin typeface="Arial"/>
              </a:rPr>
              <a:t> the potential </a:t>
            </a:r>
            <a:r>
              <a:rPr lang="de-DE" sz="2400" dirty="0" err="1">
                <a:solidFill>
                  <a:srgbClr val="000000"/>
                </a:solidFill>
                <a:latin typeface="Arial"/>
              </a:rPr>
              <a:t>to</a:t>
            </a:r>
            <a:r>
              <a:rPr lang="de-DE" sz="2400" dirty="0">
                <a:solidFill>
                  <a:srgbClr val="000000"/>
                </a:solidFill>
                <a:latin typeface="Arial"/>
              </a:rPr>
              <a:t> </a:t>
            </a:r>
            <a:r>
              <a:rPr lang="de-DE" sz="2400" dirty="0" err="1">
                <a:solidFill>
                  <a:srgbClr val="000000"/>
                </a:solidFill>
                <a:latin typeface="Arial"/>
              </a:rPr>
              <a:t>detect</a:t>
            </a:r>
            <a:endParaRPr lang="de-DE" sz="2400" dirty="0">
              <a:solidFill>
                <a:srgbClr val="000000"/>
              </a:solidFill>
              <a:latin typeface="Arial"/>
            </a:endParaRPr>
          </a:p>
          <a:p>
            <a:pPr marL="914400" lvl="1" indent="-457200" defTabSz="914400">
              <a:lnSpc>
                <a:spcPct val="119000"/>
              </a:lnSpc>
              <a:spcBef>
                <a:spcPct val="20000"/>
              </a:spcBef>
              <a:buClr>
                <a:srgbClr val="2D2D8A"/>
              </a:buClr>
              <a:buFont typeface="+mj-lt"/>
              <a:buAutoNum type="arabicPeriod"/>
              <a:defRPr/>
            </a:pPr>
            <a:r>
              <a:rPr kumimoji="0" lang="de-DE" sz="2400" b="0" i="0" u="none" strike="noStrike" kern="1200" cap="none" spc="0" normalizeH="0" baseline="0" noProof="0" dirty="0" err="1">
                <a:ln>
                  <a:noFill/>
                </a:ln>
                <a:solidFill>
                  <a:srgbClr val="000000"/>
                </a:solidFill>
                <a:effectLst/>
                <a:uLnTx/>
                <a:uFillTx/>
                <a:latin typeface="Arial"/>
                <a:ea typeface="+mn-ea"/>
                <a:cs typeface="+mn-cs"/>
              </a:rPr>
              <a:t>Droug</a:t>
            </a:r>
            <a:r>
              <a:rPr lang="de-DE" sz="2400" dirty="0" err="1">
                <a:solidFill>
                  <a:srgbClr val="000000"/>
                </a:solidFill>
                <a:latin typeface="Arial"/>
              </a:rPr>
              <a:t>ht</a:t>
            </a:r>
            <a:endParaRPr lang="de-DE" sz="2400" dirty="0">
              <a:solidFill>
                <a:srgbClr val="000000"/>
              </a:solidFill>
              <a:latin typeface="Arial"/>
            </a:endParaRPr>
          </a:p>
          <a:p>
            <a:pPr marL="914400" lvl="1" indent="-457200" defTabSz="914400">
              <a:lnSpc>
                <a:spcPct val="119000"/>
              </a:lnSpc>
              <a:spcBef>
                <a:spcPct val="20000"/>
              </a:spcBef>
              <a:buClr>
                <a:srgbClr val="2D2D8A"/>
              </a:buClr>
              <a:buFont typeface="+mj-lt"/>
              <a:buAutoNum type="arabicPeriod"/>
              <a:defRPr/>
            </a:pPr>
            <a:r>
              <a:rPr kumimoji="0" lang="de-DE" sz="2400" b="0" i="0" u="none" strike="noStrike" kern="1200" cap="none" spc="0" normalizeH="0" baseline="0" noProof="0" dirty="0">
                <a:ln>
                  <a:noFill/>
                </a:ln>
                <a:solidFill>
                  <a:srgbClr val="000000"/>
                </a:solidFill>
                <a:effectLst/>
                <a:uLnTx/>
                <a:uFillTx/>
                <a:latin typeface="Arial"/>
                <a:ea typeface="+mn-ea"/>
                <a:cs typeface="+mn-cs"/>
              </a:rPr>
              <a:t>Extreme </a:t>
            </a:r>
            <a:r>
              <a:rPr kumimoji="0" lang="de-DE" sz="2400" b="0" i="0" u="none" strike="noStrike" kern="1200" cap="none" spc="0" normalizeH="0" baseline="0" noProof="0" dirty="0" err="1">
                <a:ln>
                  <a:noFill/>
                </a:ln>
                <a:solidFill>
                  <a:srgbClr val="000000"/>
                </a:solidFill>
                <a:effectLst/>
                <a:uLnTx/>
                <a:uFillTx/>
                <a:latin typeface="Arial"/>
                <a:ea typeface="+mn-ea"/>
                <a:cs typeface="+mn-cs"/>
              </a:rPr>
              <a:t>temperatur</a:t>
            </a:r>
            <a:r>
              <a:rPr lang="de-DE" sz="2400" dirty="0">
                <a:solidFill>
                  <a:srgbClr val="000000"/>
                </a:solidFill>
                <a:latin typeface="Arial"/>
              </a:rPr>
              <a:t>es</a:t>
            </a:r>
            <a:br>
              <a:rPr lang="de-DE" sz="2400" dirty="0">
                <a:solidFill>
                  <a:srgbClr val="000000"/>
                </a:solidFill>
                <a:latin typeface="Arial"/>
              </a:rPr>
            </a:br>
            <a:r>
              <a:rPr lang="de-DE" sz="2400" dirty="0">
                <a:solidFill>
                  <a:srgbClr val="000000"/>
                </a:solidFill>
                <a:latin typeface="Arial"/>
              </a:rPr>
              <a:t>(Heat &amp; Freezing)</a:t>
            </a:r>
          </a:p>
          <a:p>
            <a:pPr marL="914400" lvl="1" indent="-457200" defTabSz="914400">
              <a:lnSpc>
                <a:spcPct val="119000"/>
              </a:lnSpc>
              <a:spcBef>
                <a:spcPct val="20000"/>
              </a:spcBef>
              <a:buClr>
                <a:srgbClr val="2D2D8A"/>
              </a:buClr>
              <a:buFont typeface="+mj-lt"/>
              <a:buAutoNum type="arabicPeriod"/>
              <a:defRPr/>
            </a:pPr>
            <a:r>
              <a:rPr kumimoji="0" lang="de-DE" sz="2400" b="0" i="0" u="none" strike="noStrike" kern="1200" cap="none" spc="0" normalizeH="0" baseline="0" noProof="0" dirty="0" err="1">
                <a:ln>
                  <a:noFill/>
                </a:ln>
                <a:solidFill>
                  <a:srgbClr val="000000"/>
                </a:solidFill>
                <a:effectLst/>
                <a:uLnTx/>
                <a:uFillTx/>
                <a:latin typeface="Arial"/>
                <a:ea typeface="+mn-ea"/>
                <a:cs typeface="+mn-cs"/>
              </a:rPr>
              <a:t>Biotic</a:t>
            </a:r>
            <a:r>
              <a:rPr kumimoji="0" lang="de-DE" sz="2400" b="0" i="0" u="none" strike="noStrike" kern="1200" cap="none" spc="0" normalizeH="0" baseline="0" noProof="0" dirty="0">
                <a:ln>
                  <a:noFill/>
                </a:ln>
                <a:solidFill>
                  <a:srgbClr val="000000"/>
                </a:solidFill>
                <a:effectLst/>
                <a:uLnTx/>
                <a:uFillTx/>
                <a:latin typeface="Arial"/>
                <a:ea typeface="+mn-ea"/>
                <a:cs typeface="+mn-cs"/>
              </a:rPr>
              <a:t> stress</a:t>
            </a:r>
            <a:br>
              <a:rPr kumimoji="0" lang="de-DE" sz="2400" b="0" i="0" u="none" strike="noStrike" kern="1200" cap="none" spc="0" normalizeH="0" baseline="0" noProof="0" dirty="0">
                <a:ln>
                  <a:noFill/>
                </a:ln>
                <a:solidFill>
                  <a:srgbClr val="000000"/>
                </a:solidFill>
                <a:effectLst/>
                <a:uLnTx/>
                <a:uFillTx/>
                <a:latin typeface="Arial"/>
                <a:ea typeface="+mn-ea"/>
                <a:cs typeface="+mn-cs"/>
              </a:rPr>
            </a:br>
            <a:r>
              <a:rPr kumimoji="0" lang="de-DE" sz="2400" b="0" i="0" u="none" strike="noStrike" kern="1200" cap="none" spc="0" normalizeH="0" baseline="0" noProof="0" dirty="0">
                <a:ln>
                  <a:noFill/>
                </a:ln>
                <a:solidFill>
                  <a:srgbClr val="000000"/>
                </a:solidFill>
                <a:effectLst/>
                <a:uLnTx/>
                <a:uFillTx/>
                <a:latin typeface="Arial"/>
                <a:ea typeface="+mn-ea"/>
                <a:cs typeface="+mn-cs"/>
              </a:rPr>
              <a:t>(Pests &amp; </a:t>
            </a:r>
            <a:r>
              <a:rPr kumimoji="0" lang="de-DE" sz="2400" b="0" i="0" u="none" strike="noStrike" kern="1200" cap="none" spc="0" normalizeH="0" baseline="0" noProof="0" dirty="0" err="1">
                <a:ln>
                  <a:noFill/>
                </a:ln>
                <a:solidFill>
                  <a:srgbClr val="000000"/>
                </a:solidFill>
                <a:effectLst/>
                <a:uLnTx/>
                <a:uFillTx/>
                <a:latin typeface="Arial"/>
                <a:ea typeface="+mn-ea"/>
                <a:cs typeface="+mn-cs"/>
              </a:rPr>
              <a:t>Diseases</a:t>
            </a:r>
            <a:r>
              <a:rPr kumimoji="0" lang="de-DE" sz="2400" b="0" i="0" u="none" strike="noStrike" kern="1200" cap="none" spc="0" normalizeH="0" baseline="0" noProof="0" dirty="0">
                <a:ln>
                  <a:noFill/>
                </a:ln>
                <a:solidFill>
                  <a:srgbClr val="000000"/>
                </a:solidFill>
                <a:effectLst/>
                <a:uLnTx/>
                <a:uFillTx/>
                <a:latin typeface="Arial"/>
                <a:ea typeface="+mn-ea"/>
                <a:cs typeface="+mn-cs"/>
              </a:rPr>
              <a:t>)</a:t>
            </a:r>
          </a:p>
          <a:p>
            <a:pPr marL="914400" lvl="1" indent="-457200" defTabSz="914400">
              <a:lnSpc>
                <a:spcPct val="119000"/>
              </a:lnSpc>
              <a:spcBef>
                <a:spcPct val="20000"/>
              </a:spcBef>
              <a:buClr>
                <a:srgbClr val="2D2D8A"/>
              </a:buClr>
              <a:buFont typeface="+mj-lt"/>
              <a:buAutoNum type="arabicPeriod"/>
              <a:defRPr/>
            </a:pPr>
            <a:r>
              <a:rPr lang="de-DE" sz="2400" dirty="0" err="1">
                <a:solidFill>
                  <a:srgbClr val="000000"/>
                </a:solidFill>
                <a:latin typeface="Arial"/>
              </a:rPr>
              <a:t>Nutrient</a:t>
            </a:r>
            <a:r>
              <a:rPr lang="de-DE" sz="2400" dirty="0">
                <a:solidFill>
                  <a:srgbClr val="000000"/>
                </a:solidFill>
                <a:latin typeface="Arial"/>
              </a:rPr>
              <a:t> </a:t>
            </a:r>
            <a:r>
              <a:rPr lang="de-DE" sz="2400" dirty="0" err="1">
                <a:solidFill>
                  <a:srgbClr val="000000"/>
                </a:solidFill>
                <a:latin typeface="Arial"/>
              </a:rPr>
              <a:t>imbalance</a:t>
            </a:r>
            <a:endParaRPr kumimoji="0" lang="de-DE"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extBox 1">
            <a:extLst>
              <a:ext uri="{FF2B5EF4-FFF2-40B4-BE49-F238E27FC236}">
                <a16:creationId xmlns:a16="http://schemas.microsoft.com/office/drawing/2014/main" id="{6F057B00-A414-DD05-DBA3-892630F879AA}"/>
              </a:ext>
            </a:extLst>
          </p:cNvPr>
          <p:cNvSpPr txBox="1"/>
          <p:nvPr/>
        </p:nvSpPr>
        <p:spPr>
          <a:xfrm>
            <a:off x="7998422" y="2782669"/>
            <a:ext cx="124906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Arial"/>
                <a:ea typeface="+mn-ea"/>
                <a:cs typeface="+mn-cs"/>
              </a:rPr>
              <a:t>Photo-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Arial"/>
                <a:ea typeface="+mn-ea"/>
                <a:cs typeface="+mn-cs"/>
              </a:rPr>
              <a:t>synthesis</a:t>
            </a:r>
          </a:p>
        </p:txBody>
      </p:sp>
    </p:spTree>
    <p:extLst>
      <p:ext uri="{BB962C8B-B14F-4D97-AF65-F5344CB8AC3E}">
        <p14:creationId xmlns:p14="http://schemas.microsoft.com/office/powerpoint/2010/main" val="35755349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
          <p:cNvSpPr/>
          <p:nvPr/>
        </p:nvSpPr>
        <p:spPr>
          <a:xfrm>
            <a:off x="11904120" y="6550200"/>
            <a:ext cx="281016" cy="306323"/>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de-DE" sz="1400" b="0" strike="noStrike" spc="-1" dirty="0">
                <a:solidFill>
                  <a:srgbClr val="0D3565"/>
                </a:solidFill>
                <a:latin typeface="Arial"/>
              </a:rPr>
              <a:t>4</a:t>
            </a:r>
            <a:endParaRPr lang="de-DE" sz="1400" b="0" strike="noStrike" spc="-1" dirty="0">
              <a:latin typeface="Arial"/>
            </a:endParaRPr>
          </a:p>
        </p:txBody>
      </p:sp>
      <p:pic>
        <p:nvPicPr>
          <p:cNvPr id="11" name="Picture 10" descr="A close up of a text&#10;&#10;AI-generated content may be incorrect.">
            <a:extLst>
              <a:ext uri="{FF2B5EF4-FFF2-40B4-BE49-F238E27FC236}">
                <a16:creationId xmlns:a16="http://schemas.microsoft.com/office/drawing/2014/main" id="{D816183D-17BE-81E0-034D-71A6BAD1E86D}"/>
              </a:ext>
            </a:extLst>
          </p:cNvPr>
          <p:cNvPicPr>
            <a:picLocks noChangeAspect="1"/>
          </p:cNvPicPr>
          <p:nvPr/>
        </p:nvPicPr>
        <p:blipFill>
          <a:blip r:embed="rId3"/>
          <a:stretch>
            <a:fillRect/>
          </a:stretch>
        </p:blipFill>
        <p:spPr>
          <a:xfrm>
            <a:off x="5977051" y="946259"/>
            <a:ext cx="6067577" cy="2770773"/>
          </a:xfrm>
          <a:prstGeom prst="rect">
            <a:avLst/>
          </a:prstGeom>
        </p:spPr>
      </p:pic>
      <p:pic>
        <p:nvPicPr>
          <p:cNvPr id="2050" name="Picture 2" descr="Figure 1">
            <a:extLst>
              <a:ext uri="{FF2B5EF4-FFF2-40B4-BE49-F238E27FC236}">
                <a16:creationId xmlns:a16="http://schemas.microsoft.com/office/drawing/2014/main" id="{283AB502-66EB-BD4C-0CDD-6DFD795E00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372" y="2348880"/>
            <a:ext cx="7144295" cy="4464538"/>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B58FF1EF-3D29-EF4D-BFD6-6580A63F38D5}"/>
              </a:ext>
            </a:extLst>
          </p:cNvPr>
          <p:cNvSpPr>
            <a:spLocks noGrp="1"/>
          </p:cNvSpPr>
          <p:nvPr>
            <p:ph type="title"/>
          </p:nvPr>
        </p:nvSpPr>
        <p:spPr>
          <a:xfrm>
            <a:off x="533400" y="228601"/>
            <a:ext cx="10963200" cy="769441"/>
          </a:xfrm>
        </p:spPr>
        <p:txBody>
          <a:bodyPr vert="horz" lIns="0" tIns="0" rIns="0" bIns="0" rtlCol="0" anchor="t" anchorCtr="0">
            <a:noAutofit/>
          </a:bodyPr>
          <a:lstStyle/>
          <a:p>
            <a:pPr defTabSz="914377"/>
            <a:r>
              <a:rPr lang="en-GB" spc="0" dirty="0">
                <a:solidFill>
                  <a:srgbClr val="0070C0"/>
                </a:solidFill>
              </a:rPr>
              <a:t>Vegetation Stress Detection – link to plant productivity</a:t>
            </a:r>
          </a:p>
        </p:txBody>
      </p:sp>
      <p:sp>
        <p:nvSpPr>
          <p:cNvPr id="15" name="TextBox 14">
            <a:extLst>
              <a:ext uri="{FF2B5EF4-FFF2-40B4-BE49-F238E27FC236}">
                <a16:creationId xmlns:a16="http://schemas.microsoft.com/office/drawing/2014/main" id="{AF9CA20F-3001-C2E1-7279-DC33C0B6D9BF}"/>
              </a:ext>
            </a:extLst>
          </p:cNvPr>
          <p:cNvSpPr txBox="1"/>
          <p:nvPr/>
        </p:nvSpPr>
        <p:spPr bwMode="auto">
          <a:xfrm>
            <a:off x="7536161" y="4119484"/>
            <a:ext cx="4508468" cy="147732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de-DE" dirty="0"/>
              <a:t>Plants </a:t>
            </a:r>
            <a:r>
              <a:rPr lang="de-DE" dirty="0" err="1"/>
              <a:t>almost</a:t>
            </a:r>
            <a:r>
              <a:rPr lang="de-DE" dirty="0"/>
              <a:t> </a:t>
            </a:r>
            <a:r>
              <a:rPr lang="de-DE" dirty="0" err="1"/>
              <a:t>never</a:t>
            </a:r>
            <a:r>
              <a:rPr lang="de-DE" dirty="0"/>
              <a:t> </a:t>
            </a:r>
            <a:r>
              <a:rPr lang="de-DE" dirty="0" err="1"/>
              <a:t>operate</a:t>
            </a:r>
            <a:r>
              <a:rPr lang="de-DE" dirty="0"/>
              <a:t> on </a:t>
            </a:r>
            <a:r>
              <a:rPr lang="de-DE" dirty="0" err="1"/>
              <a:t>their</a:t>
            </a:r>
            <a:r>
              <a:rPr lang="de-DE" dirty="0"/>
              <a:t> </a:t>
            </a:r>
            <a:r>
              <a:rPr lang="de-DE" dirty="0" err="1"/>
              <a:t>optimum</a:t>
            </a:r>
            <a:r>
              <a:rPr lang="de-DE" dirty="0"/>
              <a:t>. </a:t>
            </a:r>
            <a:r>
              <a:rPr lang="de-DE" dirty="0" err="1"/>
              <a:t>Dynamically</a:t>
            </a:r>
            <a:r>
              <a:rPr lang="de-DE" dirty="0"/>
              <a:t> </a:t>
            </a:r>
            <a:r>
              <a:rPr lang="de-DE" dirty="0" err="1"/>
              <a:t>changing</a:t>
            </a:r>
            <a:r>
              <a:rPr lang="de-DE" dirty="0"/>
              <a:t> environmental </a:t>
            </a:r>
            <a:r>
              <a:rPr lang="de-DE" dirty="0" err="1"/>
              <a:t>constraints</a:t>
            </a:r>
            <a:r>
              <a:rPr lang="de-DE" dirty="0"/>
              <a:t> </a:t>
            </a:r>
            <a:r>
              <a:rPr lang="de-DE" dirty="0" err="1"/>
              <a:t>limit</a:t>
            </a:r>
            <a:r>
              <a:rPr lang="de-DE" dirty="0"/>
              <a:t> plant </a:t>
            </a:r>
            <a:r>
              <a:rPr lang="de-DE" dirty="0" err="1"/>
              <a:t>photosynthesis</a:t>
            </a:r>
            <a:r>
              <a:rPr lang="de-DE" dirty="0"/>
              <a:t> and </a:t>
            </a:r>
            <a:r>
              <a:rPr lang="de-DE" dirty="0" err="1"/>
              <a:t>their</a:t>
            </a:r>
            <a:r>
              <a:rPr lang="de-DE" dirty="0"/>
              <a:t> </a:t>
            </a:r>
            <a:r>
              <a:rPr lang="de-DE" dirty="0" err="1"/>
              <a:t>capacity</a:t>
            </a:r>
            <a:r>
              <a:rPr lang="de-DE" dirty="0"/>
              <a:t> </a:t>
            </a:r>
            <a:r>
              <a:rPr lang="de-DE" dirty="0" err="1"/>
              <a:t>of</a:t>
            </a:r>
            <a:r>
              <a:rPr lang="de-DE" dirty="0"/>
              <a:t> </a:t>
            </a:r>
            <a:r>
              <a:rPr lang="de-DE" dirty="0" err="1"/>
              <a:t>carbon</a:t>
            </a:r>
            <a:r>
              <a:rPr lang="de-DE" dirty="0"/>
              <a:t> </a:t>
            </a:r>
            <a:r>
              <a:rPr lang="de-DE" dirty="0" err="1"/>
              <a:t>uptake</a:t>
            </a:r>
            <a:endParaRPr lang="de-DE" dirty="0"/>
          </a:p>
        </p:txBody>
      </p:sp>
    </p:spTree>
    <p:extLst>
      <p:ext uri="{BB962C8B-B14F-4D97-AF65-F5344CB8AC3E}">
        <p14:creationId xmlns:p14="http://schemas.microsoft.com/office/powerpoint/2010/main" val="566386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2705448" name="Title 1"/>
          <p:cNvSpPr>
            <a:spLocks noGrp="1"/>
          </p:cNvSpPr>
          <p:nvPr>
            <p:ph type="title"/>
          </p:nvPr>
        </p:nvSpPr>
        <p:spPr bwMode="auto"/>
        <p:txBody>
          <a:bodyPr/>
          <a:lstStyle/>
          <a:p>
            <a:pPr>
              <a:defRPr/>
            </a:pPr>
            <a:r>
              <a:rPr lang="en-US" sz="3200" spc="-1">
                <a:solidFill>
                  <a:srgbClr val="0D3565"/>
                </a:solidFill>
                <a:latin typeface="Arial"/>
              </a:rPr>
              <a:t>Understanding dynamic photosynthesis</a:t>
            </a:r>
            <a:endParaRPr lang="de-DE"/>
          </a:p>
        </p:txBody>
      </p:sp>
      <p:sp>
        <p:nvSpPr>
          <p:cNvPr id="1802692730" name="Text Placeholder 3"/>
          <p:cNvSpPr>
            <a:spLocks noGrp="1"/>
          </p:cNvSpPr>
          <p:nvPr>
            <p:ph type="body" sz="quarter" idx="17"/>
          </p:nvPr>
        </p:nvSpPr>
        <p:spPr bwMode="auto">
          <a:xfrm>
            <a:off x="358774" y="938786"/>
            <a:ext cx="10272504" cy="509994"/>
          </a:xfrm>
        </p:spPr>
        <p:txBody>
          <a:bodyPr/>
          <a:lstStyle/>
          <a:p>
            <a:pPr>
              <a:defRPr/>
            </a:pPr>
            <a:r>
              <a:rPr lang="en-US"/>
              <a:t>Mechanistic model on the non-linear relationship between solar-induced fluorescence and actual rates of photosynthesis</a:t>
            </a:r>
            <a:endParaRPr lang="de-DE"/>
          </a:p>
        </p:txBody>
      </p:sp>
      <p:sp>
        <p:nvSpPr>
          <p:cNvPr id="1510581985" name="Slide Number Placeholder 4"/>
          <p:cNvSpPr>
            <a:spLocks noGrp="1"/>
          </p:cNvSpPr>
          <p:nvPr>
            <p:ph type="sldNum" sz="quarter" idx="18"/>
          </p:nvPr>
        </p:nvSpPr>
        <p:spPr bwMode="auto"/>
        <p: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23D6B"/>
                </a:solidFill>
                <a:effectLst/>
                <a:uLnTx/>
                <a:uFillTx/>
                <a:latin typeface="Arial"/>
                <a:cs typeface="Arial"/>
              </a:rPr>
              <a:t>Page </a:t>
            </a:r>
            <a:fld id="{A52F4D17-1AD6-42D9-B93A-EB002C62F438}" type="slidenum">
              <a:rPr kumimoji="0" lang="en-US" sz="1200" b="0" i="0" u="none" strike="noStrike" kern="0" cap="none" spc="0" normalizeH="0" baseline="0" noProof="0">
                <a:ln>
                  <a:noFill/>
                </a:ln>
                <a:solidFill>
                  <a:srgbClr val="023D6B"/>
                </a:solidFill>
                <a:effectLst/>
                <a:uLnTx/>
                <a:uFillTx/>
                <a:latin typeface="Arial"/>
                <a:cs typeface="Arial"/>
              </a:rPr>
              <a:pPr marL="0" marR="0" lvl="0" indent="0" algn="l" defTabSz="457200" eaLnBrk="1" fontAlgn="auto" latinLnBrk="0" hangingPunct="1">
                <a:lnSpc>
                  <a:spcPct val="100000"/>
                </a:lnSpc>
                <a:spcBef>
                  <a:spcPts val="0"/>
                </a:spcBef>
                <a:spcAft>
                  <a:spcPts val="0"/>
                </a:spcAft>
                <a:buClrTx/>
                <a:buSzTx/>
                <a:buFontTx/>
                <a:buNone/>
                <a:tabLst/>
                <a:defRPr/>
              </a:pPr>
              <a:t>5</a:t>
            </a:fld>
            <a:endParaRPr kumimoji="0" lang="en-US" sz="1200" b="0" i="0" u="none" strike="noStrike" kern="0" cap="none" spc="0" normalizeH="0" baseline="0" noProof="0">
              <a:ln>
                <a:noFill/>
              </a:ln>
              <a:solidFill>
                <a:srgbClr val="023D6B"/>
              </a:solidFill>
              <a:effectLst/>
              <a:uLnTx/>
              <a:uFillTx/>
              <a:latin typeface="Arial"/>
              <a:cs typeface="Arial"/>
            </a:endParaRPr>
          </a:p>
        </p:txBody>
      </p:sp>
      <p:sp>
        <p:nvSpPr>
          <p:cNvPr id="1807153477" name="Text Placeholder 6"/>
          <p:cNvSpPr>
            <a:spLocks noGrp="1"/>
          </p:cNvSpPr>
          <p:nvPr>
            <p:ph type="body" sz="quarter" idx="20"/>
          </p:nvPr>
        </p:nvSpPr>
        <p:spPr bwMode="auto">
          <a:xfrm>
            <a:off x="371475" y="1809080"/>
            <a:ext cx="5424487" cy="4140200"/>
          </a:xfrm>
        </p:spPr>
        <p:txBody>
          <a:bodyPr/>
          <a:lstStyle/>
          <a:p>
            <a:pPr marL="342900" indent="-342900">
              <a:buFont typeface="Arial"/>
              <a:buChar char="•"/>
              <a:defRPr/>
            </a:pPr>
            <a:r>
              <a:rPr lang="en-US" dirty="0"/>
              <a:t>Model is used to parameterize plant carbon exchange </a:t>
            </a:r>
            <a:r>
              <a:rPr lang="de-DE" dirty="0"/>
              <a:t>and </a:t>
            </a:r>
            <a:r>
              <a:rPr lang="de-DE" dirty="0" err="1"/>
              <a:t>to</a:t>
            </a:r>
            <a:r>
              <a:rPr lang="de-DE" dirty="0"/>
              <a:t> </a:t>
            </a:r>
            <a:r>
              <a:rPr lang="de-DE" dirty="0" err="1"/>
              <a:t>detect</a:t>
            </a:r>
            <a:r>
              <a:rPr lang="de-DE" dirty="0"/>
              <a:t> and </a:t>
            </a:r>
            <a:r>
              <a:rPr lang="de-DE" dirty="0" err="1"/>
              <a:t>understand</a:t>
            </a:r>
            <a:r>
              <a:rPr lang="de-DE" dirty="0"/>
              <a:t> </a:t>
            </a:r>
            <a:r>
              <a:rPr lang="de-DE" b="1" dirty="0" err="1"/>
              <a:t>vegetation</a:t>
            </a:r>
            <a:r>
              <a:rPr lang="de-DE" b="1" dirty="0"/>
              <a:t> stress</a:t>
            </a:r>
            <a:endParaRPr b="1" dirty="0"/>
          </a:p>
          <a:p>
            <a:pPr marL="342900" indent="-342900">
              <a:buFont typeface="Arial"/>
              <a:buChar char="•"/>
              <a:defRPr/>
            </a:pPr>
            <a:endParaRPr lang="de-DE" dirty="0"/>
          </a:p>
        </p:txBody>
      </p:sp>
      <p:grpSp>
        <p:nvGrpSpPr>
          <p:cNvPr id="1394864127" name="Group 12"/>
          <p:cNvGrpSpPr/>
          <p:nvPr/>
        </p:nvGrpSpPr>
        <p:grpSpPr bwMode="auto">
          <a:xfrm>
            <a:off x="6600056" y="2060587"/>
            <a:ext cx="5101934" cy="3413834"/>
            <a:chOff x="6816080" y="2060587"/>
            <a:chExt cx="5101934" cy="3413834"/>
          </a:xfrm>
        </p:grpSpPr>
        <p:pic>
          <p:nvPicPr>
            <p:cNvPr id="11" name="Picture 10"/>
            <p:cNvPicPr>
              <a:picLocks noChangeAspect="1"/>
            </p:cNvPicPr>
            <p:nvPr/>
          </p:nvPicPr>
          <p:blipFill>
            <a:blip r:embed="rId3"/>
            <a:srcRect t="190" b="50008"/>
            <a:stretch/>
          </p:blipFill>
          <p:spPr bwMode="auto">
            <a:xfrm>
              <a:off x="6816080" y="2060587"/>
              <a:ext cx="5101934" cy="3413834"/>
            </a:xfrm>
            <a:prstGeom prst="rect">
              <a:avLst/>
            </a:prstGeom>
          </p:spPr>
        </p:pic>
        <p:sp>
          <p:nvSpPr>
            <p:cNvPr id="12" name="Rectangle 11"/>
            <p:cNvSpPr/>
            <p:nvPr/>
          </p:nvSpPr>
          <p:spPr bwMode="auto">
            <a:xfrm>
              <a:off x="7896200" y="2204864"/>
              <a:ext cx="2448272"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eaLnBrk="1" fontAlgn="auto" latinLnBrk="0" hangingPunct="1">
                <a:lnSpc>
                  <a:spcPct val="95000"/>
                </a:lnSpc>
                <a:spcBef>
                  <a:spcPts val="0"/>
                </a:spcBef>
                <a:spcAft>
                  <a:spcPts val="0"/>
                </a:spcAft>
                <a:buClrTx/>
                <a:buSzTx/>
                <a:buFontTx/>
                <a:buNone/>
                <a:tabLst/>
                <a:defRPr/>
              </a:pPr>
              <a:endParaRPr kumimoji="0" lang="de-DE" sz="2400" b="0" i="0" u="none" strike="noStrike" kern="0" cap="none" spc="0" normalizeH="0" baseline="0" noProof="0">
                <a:ln>
                  <a:noFill/>
                </a:ln>
                <a:solidFill>
                  <a:srgbClr val="FFFFFF"/>
                </a:solidFill>
                <a:effectLst/>
                <a:uLnTx/>
                <a:uFillTx/>
                <a:latin typeface="Arial"/>
                <a:cs typeface="Arial"/>
              </a:endParaRPr>
            </a:p>
          </p:txBody>
        </p:sp>
      </p:grpSp>
      <p:grpSp>
        <p:nvGrpSpPr>
          <p:cNvPr id="828468923" name="Group 19"/>
          <p:cNvGrpSpPr/>
          <p:nvPr/>
        </p:nvGrpSpPr>
        <p:grpSpPr bwMode="auto">
          <a:xfrm>
            <a:off x="10415254" y="1722238"/>
            <a:ext cx="1189247" cy="3146920"/>
            <a:chOff x="10415254" y="1722238"/>
            <a:chExt cx="1189247" cy="3146920"/>
          </a:xfrm>
        </p:grpSpPr>
        <p:sp>
          <p:nvSpPr>
            <p:cNvPr id="14" name="TextBox 13"/>
            <p:cNvSpPr txBox="1"/>
            <p:nvPr/>
          </p:nvSpPr>
          <p:spPr bwMode="auto">
            <a:xfrm>
              <a:off x="10416480" y="1722239"/>
              <a:ext cx="1188021" cy="461665"/>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a:cs typeface="Arial"/>
                </a:rPr>
                <a:t>Photosynthetic regulation</a:t>
              </a:r>
              <a:endParaRPr kumimoji="0" sz="1800" b="0" i="0" u="none" strike="noStrike" kern="0" cap="none" spc="0" normalizeH="0" baseline="0" noProof="0">
                <a:ln>
                  <a:noFill/>
                </a:ln>
                <a:solidFill>
                  <a:srgbClr val="000000"/>
                </a:solidFill>
                <a:effectLst/>
                <a:uLnTx/>
                <a:uFillTx/>
                <a:latin typeface="Arial"/>
                <a:cs typeface="Arial"/>
              </a:endParaRPr>
            </a:p>
          </p:txBody>
        </p:sp>
        <p:sp>
          <p:nvSpPr>
            <p:cNvPr id="15" name="Rectangle 14"/>
            <p:cNvSpPr/>
            <p:nvPr/>
          </p:nvSpPr>
          <p:spPr bwMode="auto">
            <a:xfrm>
              <a:off x="10415254" y="1722238"/>
              <a:ext cx="1189247" cy="3146920"/>
            </a:xfrm>
            <a:prstGeom prst="rect">
              <a:avLst/>
            </a:prstGeom>
            <a:solidFill>
              <a:srgbClr val="AAF4BA">
                <a:alpha val="30195"/>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cs typeface="Arial"/>
              </a:endParaRPr>
            </a:p>
          </p:txBody>
        </p:sp>
      </p:grpSp>
      <p:grpSp>
        <p:nvGrpSpPr>
          <p:cNvPr id="1924072189" name="Group 20"/>
          <p:cNvGrpSpPr/>
          <p:nvPr/>
        </p:nvGrpSpPr>
        <p:grpSpPr bwMode="auto">
          <a:xfrm>
            <a:off x="8976320" y="1722237"/>
            <a:ext cx="1438322" cy="3146920"/>
            <a:chOff x="8976320" y="1722237"/>
            <a:chExt cx="1438322" cy="3146920"/>
          </a:xfrm>
        </p:grpSpPr>
        <p:sp>
          <p:nvSpPr>
            <p:cNvPr id="16" name="TextBox 15"/>
            <p:cNvSpPr txBox="1"/>
            <p:nvPr/>
          </p:nvSpPr>
          <p:spPr bwMode="auto">
            <a:xfrm>
              <a:off x="8977804" y="1722238"/>
              <a:ext cx="1436838" cy="461665"/>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a:cs typeface="Arial"/>
                </a:rPr>
                <a:t>Dynamic NPQ regulation</a:t>
              </a:r>
              <a:endParaRPr kumimoji="0" sz="1800" b="0" i="0" u="none" strike="noStrike" kern="0" cap="none" spc="0" normalizeH="0" baseline="0" noProof="0">
                <a:ln>
                  <a:noFill/>
                </a:ln>
                <a:solidFill>
                  <a:srgbClr val="000000"/>
                </a:solidFill>
                <a:effectLst/>
                <a:uLnTx/>
                <a:uFillTx/>
                <a:latin typeface="Arial"/>
                <a:cs typeface="Arial"/>
              </a:endParaRPr>
            </a:p>
          </p:txBody>
        </p:sp>
        <p:sp>
          <p:nvSpPr>
            <p:cNvPr id="17" name="Rectangle 16"/>
            <p:cNvSpPr/>
            <p:nvPr/>
          </p:nvSpPr>
          <p:spPr bwMode="auto">
            <a:xfrm>
              <a:off x="8976320" y="1722237"/>
              <a:ext cx="1438321" cy="3146920"/>
            </a:xfrm>
            <a:prstGeom prst="rect">
              <a:avLst/>
            </a:prstGeom>
            <a:solidFill>
              <a:schemeClr val="accent5">
                <a:alpha val="30195"/>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cs typeface="Arial"/>
              </a:endParaRPr>
            </a:p>
          </p:txBody>
        </p:sp>
      </p:grpSp>
      <p:grpSp>
        <p:nvGrpSpPr>
          <p:cNvPr id="699242034" name="Group 21"/>
          <p:cNvGrpSpPr/>
          <p:nvPr/>
        </p:nvGrpSpPr>
        <p:grpSpPr bwMode="auto">
          <a:xfrm>
            <a:off x="7608169" y="1722236"/>
            <a:ext cx="1367410" cy="3146920"/>
            <a:chOff x="7608169" y="1722236"/>
            <a:chExt cx="1367410" cy="3146920"/>
          </a:xfrm>
        </p:grpSpPr>
        <p:sp>
          <p:nvSpPr>
            <p:cNvPr id="18" name="TextBox 17"/>
            <p:cNvSpPr txBox="1"/>
            <p:nvPr/>
          </p:nvSpPr>
          <p:spPr bwMode="auto">
            <a:xfrm>
              <a:off x="7609579" y="1722237"/>
              <a:ext cx="1366000" cy="461665"/>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a:cs typeface="Arial"/>
                </a:rPr>
                <a:t>Severe stress / destruction</a:t>
              </a:r>
              <a:endParaRPr kumimoji="0" sz="1800" b="0" i="0" u="none" strike="noStrike" kern="0" cap="none" spc="0" normalizeH="0" baseline="0" noProof="0">
                <a:ln>
                  <a:noFill/>
                </a:ln>
                <a:solidFill>
                  <a:srgbClr val="000000"/>
                </a:solidFill>
                <a:effectLst/>
                <a:uLnTx/>
                <a:uFillTx/>
                <a:latin typeface="Arial"/>
                <a:cs typeface="Arial"/>
              </a:endParaRPr>
            </a:p>
          </p:txBody>
        </p:sp>
        <p:sp>
          <p:nvSpPr>
            <p:cNvPr id="19" name="Rectangle 18"/>
            <p:cNvSpPr/>
            <p:nvPr/>
          </p:nvSpPr>
          <p:spPr bwMode="auto">
            <a:xfrm>
              <a:off x="7608169" y="1722236"/>
              <a:ext cx="1367410" cy="3146920"/>
            </a:xfrm>
            <a:prstGeom prst="rect">
              <a:avLst/>
            </a:prstGeom>
            <a:solidFill>
              <a:schemeClr val="accent2">
                <a:alpha val="30195"/>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cs typeface="Arial"/>
              </a:endParaRPr>
            </a:p>
          </p:txBody>
        </p:sp>
      </p:grpSp>
      <p:sp>
        <p:nvSpPr>
          <p:cNvPr id="4" name="Textplatzhalter 2">
            <a:extLst>
              <a:ext uri="{FF2B5EF4-FFF2-40B4-BE49-F238E27FC236}">
                <a16:creationId xmlns:a16="http://schemas.microsoft.com/office/drawing/2014/main" id="{DC9E24AA-C963-4C4A-C5A9-1BA58A086058}"/>
              </a:ext>
            </a:extLst>
          </p:cNvPr>
          <p:cNvSpPr txBox="1"/>
          <p:nvPr/>
        </p:nvSpPr>
        <p:spPr bwMode="auto">
          <a:xfrm>
            <a:off x="358200" y="5733256"/>
            <a:ext cx="4657680" cy="576064"/>
          </a:xfrm>
          <a:prstGeom prst="rect">
            <a:avLst/>
          </a:prstGeom>
          <a:solidFill>
            <a:schemeClr val="bg1"/>
          </a:solidFill>
        </p:spPr>
        <p:txBody>
          <a:bodyPr vert="horz" lIns="0" tIns="0" rIns="0" bIns="0" rtlCol="0" anchor="t" anchorCtr="0">
            <a:noAutofit/>
          </a:bodyPr>
          <a:lstStyle>
            <a:lvl1pPr marL="0" indent="0" algn="l" defTabSz="914400">
              <a:lnSpc>
                <a:spcPct val="113999"/>
              </a:lnSpc>
              <a:spcBef>
                <a:spcPts val="0"/>
              </a:spcBef>
              <a:spcAft>
                <a:spcPts val="0"/>
              </a:spcAft>
              <a:buFont typeface="Calibri"/>
              <a:buNone/>
              <a:defRPr sz="1800">
                <a:solidFill>
                  <a:schemeClr val="tx1"/>
                </a:solidFill>
                <a:latin typeface="+mn-lt"/>
                <a:ea typeface="+mn-ea"/>
                <a:cs typeface="+mn-cs"/>
              </a:defRPr>
            </a:lvl1pPr>
            <a:lvl2pPr marL="450850" indent="-234950" algn="l" defTabSz="914400">
              <a:lnSpc>
                <a:spcPct val="113999"/>
              </a:lnSpc>
              <a:spcBef>
                <a:spcPts val="0"/>
              </a:spcBef>
              <a:spcAft>
                <a:spcPts val="600"/>
              </a:spcAft>
              <a:buFont typeface="Calibri"/>
              <a:buChar char="•"/>
              <a:defRPr sz="2200">
                <a:solidFill>
                  <a:schemeClr val="tx1"/>
                </a:solidFill>
                <a:latin typeface="+mn-lt"/>
                <a:ea typeface="+mn-ea"/>
                <a:cs typeface="+mn-cs"/>
              </a:defRPr>
            </a:lvl2pPr>
            <a:lvl3pPr marL="666750" indent="-215899" algn="l" defTabSz="914400">
              <a:lnSpc>
                <a:spcPct val="113999"/>
              </a:lnSpc>
              <a:spcBef>
                <a:spcPts val="0"/>
              </a:spcBef>
              <a:spcAft>
                <a:spcPts val="600"/>
              </a:spcAft>
              <a:buFont typeface="Calibri"/>
              <a:buChar char="•"/>
              <a:defRPr sz="2200">
                <a:solidFill>
                  <a:schemeClr val="tx1"/>
                </a:solidFill>
                <a:latin typeface="+mn-lt"/>
                <a:ea typeface="+mn-ea"/>
                <a:cs typeface="+mn-cs"/>
              </a:defRPr>
            </a:lvl3pPr>
            <a:lvl4pPr marL="895350" indent="-215899" algn="l" defTabSz="914400">
              <a:lnSpc>
                <a:spcPct val="113999"/>
              </a:lnSpc>
              <a:spcBef>
                <a:spcPts val="0"/>
              </a:spcBef>
              <a:spcAft>
                <a:spcPts val="600"/>
              </a:spcAft>
              <a:buFont typeface="Calibri"/>
              <a:buChar char="•"/>
              <a:defRPr sz="2200">
                <a:solidFill>
                  <a:schemeClr val="tx1"/>
                </a:solidFill>
                <a:latin typeface="+mn-lt"/>
                <a:ea typeface="+mn-ea"/>
                <a:cs typeface="+mn-cs"/>
              </a:defRPr>
            </a:lvl4pPr>
            <a:lvl5pPr marL="1117600" indent="-215899" algn="l" defTabSz="914400">
              <a:lnSpc>
                <a:spcPct val="113999"/>
              </a:lnSpc>
              <a:spcBef>
                <a:spcPts val="0"/>
              </a:spcBef>
              <a:spcAft>
                <a:spcPts val="600"/>
              </a:spcAft>
              <a:buFont typeface="Calibri"/>
              <a:buChar char="•"/>
              <a:defRPr sz="22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300"/>
              </a:spcAft>
              <a:buClrTx/>
              <a:buSzTx/>
              <a:buFont typeface="Calibri"/>
              <a:buNone/>
              <a:tabLst/>
              <a:defRPr/>
            </a:pPr>
            <a:r>
              <a:rPr kumimoji="0" lang="de-DE" sz="1100" b="0" i="0" u="none" strike="noStrike" kern="0" cap="none" spc="0" normalizeH="0" baseline="0" noProof="0" dirty="0">
                <a:ln>
                  <a:noFill/>
                </a:ln>
                <a:solidFill>
                  <a:srgbClr val="000000"/>
                </a:solidFill>
                <a:effectLst/>
                <a:uLnTx/>
                <a:uFillTx/>
                <a:latin typeface="Arial"/>
                <a:cs typeface="Arial"/>
              </a:rPr>
              <a:t>van der Tol et al. (2014) </a:t>
            </a:r>
            <a:r>
              <a:rPr kumimoji="0" lang="de-DE" sz="1100" b="0" i="1" u="none" strike="noStrike" kern="0" cap="none" spc="0" normalizeH="0" baseline="0" noProof="0" dirty="0">
                <a:ln>
                  <a:noFill/>
                </a:ln>
                <a:solidFill>
                  <a:srgbClr val="000000"/>
                </a:solidFill>
                <a:effectLst/>
                <a:uLnTx/>
                <a:uFillTx/>
                <a:latin typeface="Arial"/>
                <a:cs typeface="Arial"/>
              </a:rPr>
              <a:t>Journal </a:t>
            </a:r>
            <a:r>
              <a:rPr kumimoji="0" lang="de-DE" sz="1100" b="0" i="1" u="none" strike="noStrike" kern="0" cap="none" spc="0" normalizeH="0" baseline="0" noProof="0" dirty="0" err="1">
                <a:ln>
                  <a:noFill/>
                </a:ln>
                <a:solidFill>
                  <a:srgbClr val="000000"/>
                </a:solidFill>
                <a:effectLst/>
                <a:uLnTx/>
                <a:uFillTx/>
                <a:latin typeface="Arial"/>
                <a:cs typeface="Arial"/>
              </a:rPr>
              <a:t>Geophysical</a:t>
            </a:r>
            <a:r>
              <a:rPr kumimoji="0" lang="de-DE" sz="1100" b="0" i="1" u="none" strike="noStrike" kern="0" cap="none" spc="0" normalizeH="0" baseline="0" noProof="0" dirty="0">
                <a:ln>
                  <a:noFill/>
                </a:ln>
                <a:solidFill>
                  <a:srgbClr val="000000"/>
                </a:solidFill>
                <a:effectLst/>
                <a:uLnTx/>
                <a:uFillTx/>
                <a:latin typeface="Arial"/>
                <a:cs typeface="Arial"/>
              </a:rPr>
              <a:t> Research</a:t>
            </a:r>
            <a:r>
              <a:rPr kumimoji="0" lang="de-DE" sz="1100" b="0" i="0" u="none" strike="noStrike" kern="0" cap="none" spc="0" normalizeH="0" baseline="0" noProof="0" dirty="0">
                <a:ln>
                  <a:noFill/>
                </a:ln>
                <a:solidFill>
                  <a:srgbClr val="000000"/>
                </a:solidFill>
                <a:effectLst/>
                <a:uLnTx/>
                <a:uFillTx/>
                <a:latin typeface="Arial"/>
                <a:cs typeface="Arial"/>
              </a:rPr>
              <a:t>, 119, 2312 - 2327</a:t>
            </a:r>
            <a:endParaRPr kumimoji="0" sz="1800" b="0" i="0" u="none" strike="noStrike" kern="0" cap="none" spc="0" normalizeH="0" baseline="0" noProof="0" dirty="0">
              <a:ln>
                <a:noFill/>
              </a:ln>
              <a:solidFill>
                <a:srgbClr val="000000"/>
              </a:solidFill>
              <a:effectLst/>
              <a:uLnTx/>
              <a:uFillTx/>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84689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240721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9242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6" name="Picture 15" descr="A graph of a graph showing the number of points&#10;&#10;AI-generated content may be incorrect.">
            <a:extLst>
              <a:ext uri="{FF2B5EF4-FFF2-40B4-BE49-F238E27FC236}">
                <a16:creationId xmlns:a16="http://schemas.microsoft.com/office/drawing/2014/main" id="{77389564-6656-7700-4746-65AEC33B5F98}"/>
              </a:ext>
            </a:extLst>
          </p:cNvPr>
          <p:cNvPicPr>
            <a:picLocks noChangeAspect="1"/>
          </p:cNvPicPr>
          <p:nvPr/>
        </p:nvPicPr>
        <p:blipFill>
          <a:blip r:embed="rId3"/>
          <a:stretch>
            <a:fillRect/>
          </a:stretch>
        </p:blipFill>
        <p:spPr>
          <a:xfrm>
            <a:off x="8256769" y="1549194"/>
            <a:ext cx="3815895" cy="1591774"/>
          </a:xfrm>
          <a:prstGeom prst="rect">
            <a:avLst/>
          </a:prstGeom>
        </p:spPr>
      </p:pic>
      <p:sp>
        <p:nvSpPr>
          <p:cNvPr id="18" name="Rectangle 17">
            <a:extLst>
              <a:ext uri="{FF2B5EF4-FFF2-40B4-BE49-F238E27FC236}">
                <a16:creationId xmlns:a16="http://schemas.microsoft.com/office/drawing/2014/main" id="{D5E0775C-1185-5881-E68B-4944CBC956F7}"/>
              </a:ext>
            </a:extLst>
          </p:cNvPr>
          <p:cNvSpPr/>
          <p:nvPr/>
        </p:nvSpPr>
        <p:spPr bwMode="auto">
          <a:xfrm>
            <a:off x="8328248" y="5805264"/>
            <a:ext cx="3792828"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1845572" name="Title 1"/>
          <p:cNvSpPr>
            <a:spLocks noGrp="1"/>
          </p:cNvSpPr>
          <p:nvPr>
            <p:ph type="title"/>
          </p:nvPr>
        </p:nvSpPr>
        <p:spPr bwMode="auto"/>
        <p:txBody>
          <a:bodyPr/>
          <a:lstStyle/>
          <a:p>
            <a:pPr>
              <a:defRPr/>
            </a:pPr>
            <a:r>
              <a:rPr lang="en-US" sz="3200" spc="-1" dirty="0">
                <a:solidFill>
                  <a:srgbClr val="0D3565"/>
                </a:solidFill>
                <a:latin typeface="Arial"/>
              </a:rPr>
              <a:t>dynamic photosynthesis - Drought</a:t>
            </a:r>
            <a:endParaRPr lang="de-DE" dirty="0"/>
          </a:p>
        </p:txBody>
      </p:sp>
      <p:sp>
        <p:nvSpPr>
          <p:cNvPr id="551456205" name="Text Placeholder 3"/>
          <p:cNvSpPr>
            <a:spLocks noGrp="1"/>
          </p:cNvSpPr>
          <p:nvPr>
            <p:ph type="body" sz="quarter" idx="17"/>
          </p:nvPr>
        </p:nvSpPr>
        <p:spPr bwMode="auto">
          <a:xfrm>
            <a:off x="358774" y="938786"/>
            <a:ext cx="10272504" cy="509994"/>
          </a:xfrm>
        </p:spPr>
        <p:txBody>
          <a:bodyPr/>
          <a:lstStyle/>
          <a:p>
            <a:pPr>
              <a:defRPr/>
            </a:pPr>
            <a:r>
              <a:rPr lang="en-US" dirty="0"/>
              <a:t>Drought triggers various functional responses (stomatal closure, downregulation of photosynthesis &amp; internal stress signaling) and affects structure and growth</a:t>
            </a:r>
            <a:endParaRPr lang="de-DE" dirty="0"/>
          </a:p>
        </p:txBody>
      </p:sp>
      <p:sp>
        <p:nvSpPr>
          <p:cNvPr id="1802226010" name="Slide Number Placeholder 4"/>
          <p:cNvSpPr>
            <a:spLocks noGrp="1"/>
          </p:cNvSpPr>
          <p:nvPr>
            <p:ph type="sldNum" sz="quarter" idx="18"/>
          </p:nvPr>
        </p:nvSpPr>
        <p:spPr bwMode="auto"/>
        <p: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23D6B"/>
                </a:solidFill>
                <a:effectLst/>
                <a:uLnTx/>
                <a:uFillTx/>
                <a:latin typeface="Arial"/>
                <a:cs typeface="Arial"/>
              </a:rPr>
              <a:t>Page </a:t>
            </a:r>
            <a:fld id="{A52F4D17-1AD6-42D9-B93A-EB002C62F438}" type="slidenum">
              <a:rPr kumimoji="0" lang="en-US" sz="1200" b="0" i="0" u="none" strike="noStrike" kern="0" cap="none" spc="0" normalizeH="0" baseline="0" noProof="0">
                <a:ln>
                  <a:noFill/>
                </a:ln>
                <a:solidFill>
                  <a:srgbClr val="023D6B"/>
                </a:solidFill>
                <a:effectLst/>
                <a:uLnTx/>
                <a:uFillTx/>
                <a:latin typeface="Arial"/>
                <a:cs typeface="Arial"/>
              </a:rPr>
              <a:pPr marL="0" marR="0" lvl="0" indent="0" algn="l" defTabSz="457200" eaLnBrk="1" fontAlgn="auto" latinLnBrk="0" hangingPunct="1">
                <a:lnSpc>
                  <a:spcPct val="100000"/>
                </a:lnSpc>
                <a:spcBef>
                  <a:spcPts val="0"/>
                </a:spcBef>
                <a:spcAft>
                  <a:spcPts val="0"/>
                </a:spcAft>
                <a:buClrTx/>
                <a:buSzTx/>
                <a:buFontTx/>
                <a:buNone/>
                <a:tabLst/>
                <a:defRPr/>
              </a:pPr>
              <a:t>6</a:t>
            </a:fld>
            <a:endParaRPr kumimoji="0" lang="en-US" sz="1200" b="0" i="0" u="none" strike="noStrike" kern="0" cap="none" spc="0" normalizeH="0" baseline="0" noProof="0">
              <a:ln>
                <a:noFill/>
              </a:ln>
              <a:solidFill>
                <a:srgbClr val="023D6B"/>
              </a:solidFill>
              <a:effectLst/>
              <a:uLnTx/>
              <a:uFillTx/>
              <a:latin typeface="Arial"/>
              <a:cs typeface="Arial"/>
            </a:endParaRPr>
          </a:p>
        </p:txBody>
      </p:sp>
      <p:sp>
        <p:nvSpPr>
          <p:cNvPr id="56806141" name="Text Placeholder 6"/>
          <p:cNvSpPr>
            <a:spLocks noGrp="1"/>
          </p:cNvSpPr>
          <p:nvPr>
            <p:ph type="body" sz="quarter" idx="20"/>
          </p:nvPr>
        </p:nvSpPr>
        <p:spPr bwMode="auto">
          <a:xfrm>
            <a:off x="371475" y="1809080"/>
            <a:ext cx="5424487" cy="4140200"/>
          </a:xfrm>
        </p:spPr>
        <p:txBody>
          <a:bodyPr/>
          <a:lstStyle/>
          <a:p>
            <a:pPr marL="342900" indent="-342900">
              <a:buFont typeface="Arial"/>
              <a:buChar char="•"/>
              <a:defRPr/>
            </a:pPr>
            <a:r>
              <a:rPr lang="en-US" dirty="0"/>
              <a:t>Model is used to parameterize plant carbon exchange and to detect and understand </a:t>
            </a:r>
            <a:r>
              <a:rPr lang="en-US" b="1" dirty="0"/>
              <a:t>vegetation stress</a:t>
            </a:r>
          </a:p>
          <a:p>
            <a:pPr marL="342900" indent="-342900">
              <a:buFont typeface="Arial"/>
              <a:buChar char="•"/>
              <a:defRPr/>
            </a:pPr>
            <a:r>
              <a:rPr lang="en-US" dirty="0"/>
              <a:t>SIF allows the early detection of </a:t>
            </a:r>
            <a:r>
              <a:rPr lang="en-US" b="1" dirty="0"/>
              <a:t>drought </a:t>
            </a:r>
            <a:r>
              <a:rPr lang="en-US" dirty="0"/>
              <a:t>(limitation in soil plant available water)</a:t>
            </a:r>
            <a:endParaRPr dirty="0"/>
          </a:p>
          <a:p>
            <a:pPr marL="342900" indent="-342900">
              <a:buFont typeface="Arial"/>
              <a:buChar char="•"/>
              <a:defRPr/>
            </a:pPr>
            <a:endParaRPr lang="de-DE" dirty="0"/>
          </a:p>
        </p:txBody>
      </p:sp>
      <p:grpSp>
        <p:nvGrpSpPr>
          <p:cNvPr id="477338678" name="Group 5"/>
          <p:cNvGrpSpPr/>
          <p:nvPr/>
        </p:nvGrpSpPr>
        <p:grpSpPr bwMode="auto">
          <a:xfrm>
            <a:off x="9484467" y="4263394"/>
            <a:ext cx="2293622" cy="1512429"/>
            <a:chOff x="6600056" y="2060587"/>
            <a:chExt cx="5101934" cy="3413834"/>
          </a:xfrm>
        </p:grpSpPr>
        <p:grpSp>
          <p:nvGrpSpPr>
            <p:cNvPr id="13" name="Group 12"/>
            <p:cNvGrpSpPr/>
            <p:nvPr/>
          </p:nvGrpSpPr>
          <p:grpSpPr bwMode="auto">
            <a:xfrm>
              <a:off x="6600056" y="2060587"/>
              <a:ext cx="5101934" cy="3413834"/>
              <a:chOff x="6816080" y="2060587"/>
              <a:chExt cx="5101934" cy="3413834"/>
            </a:xfrm>
          </p:grpSpPr>
          <p:pic>
            <p:nvPicPr>
              <p:cNvPr id="11" name="Picture 10"/>
              <p:cNvPicPr>
                <a:picLocks noChangeAspect="1"/>
              </p:cNvPicPr>
              <p:nvPr/>
            </p:nvPicPr>
            <p:blipFill>
              <a:blip r:embed="rId4"/>
              <a:srcRect t="190" b="50008"/>
              <a:stretch/>
            </p:blipFill>
            <p:spPr bwMode="auto">
              <a:xfrm>
                <a:off x="6816080" y="2060587"/>
                <a:ext cx="5101934" cy="3413834"/>
              </a:xfrm>
              <a:prstGeom prst="rect">
                <a:avLst/>
              </a:prstGeom>
            </p:spPr>
          </p:pic>
          <p:sp>
            <p:nvSpPr>
              <p:cNvPr id="12" name="Rectangle 11"/>
              <p:cNvSpPr/>
              <p:nvPr/>
            </p:nvSpPr>
            <p:spPr bwMode="auto">
              <a:xfrm>
                <a:off x="7896200" y="2204864"/>
                <a:ext cx="2448272"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eaLnBrk="1" fontAlgn="auto" latinLnBrk="0" hangingPunct="1">
                  <a:lnSpc>
                    <a:spcPct val="95000"/>
                  </a:lnSpc>
                  <a:spcBef>
                    <a:spcPts val="0"/>
                  </a:spcBef>
                  <a:spcAft>
                    <a:spcPts val="0"/>
                  </a:spcAft>
                  <a:buClrTx/>
                  <a:buSzTx/>
                  <a:buFontTx/>
                  <a:buNone/>
                  <a:tabLst/>
                  <a:defRPr/>
                </a:pPr>
                <a:endParaRPr kumimoji="0" lang="de-DE" sz="2400" b="0" i="0" u="none" strike="noStrike" kern="0" cap="none" spc="0" normalizeH="0" baseline="0" noProof="0">
                  <a:ln>
                    <a:noFill/>
                  </a:ln>
                  <a:solidFill>
                    <a:srgbClr val="FFFFFF"/>
                  </a:solidFill>
                  <a:effectLst/>
                  <a:uLnTx/>
                  <a:uFillTx/>
                  <a:latin typeface="Arial"/>
                  <a:cs typeface="Arial"/>
                </a:endParaRPr>
              </a:p>
            </p:txBody>
          </p:sp>
        </p:grpSp>
        <p:sp>
          <p:nvSpPr>
            <p:cNvPr id="15" name="Rectangle 14"/>
            <p:cNvSpPr/>
            <p:nvPr/>
          </p:nvSpPr>
          <p:spPr bwMode="auto">
            <a:xfrm>
              <a:off x="10415254" y="2132857"/>
              <a:ext cx="1189247" cy="2736302"/>
            </a:xfrm>
            <a:prstGeom prst="rect">
              <a:avLst/>
            </a:prstGeom>
            <a:solidFill>
              <a:srgbClr val="AAF4BA">
                <a:alpha val="30195"/>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cs typeface="Arial"/>
              </a:endParaRPr>
            </a:p>
          </p:txBody>
        </p:sp>
        <p:sp>
          <p:nvSpPr>
            <p:cNvPr id="17" name="Rectangle 16"/>
            <p:cNvSpPr/>
            <p:nvPr/>
          </p:nvSpPr>
          <p:spPr bwMode="auto">
            <a:xfrm>
              <a:off x="8976320" y="2132856"/>
              <a:ext cx="1438321" cy="2736302"/>
            </a:xfrm>
            <a:prstGeom prst="rect">
              <a:avLst/>
            </a:prstGeom>
            <a:solidFill>
              <a:schemeClr val="accent5">
                <a:alpha val="30195"/>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cs typeface="Arial"/>
              </a:endParaRPr>
            </a:p>
          </p:txBody>
        </p:sp>
        <p:sp>
          <p:nvSpPr>
            <p:cNvPr id="19" name="Rectangle 18"/>
            <p:cNvSpPr/>
            <p:nvPr/>
          </p:nvSpPr>
          <p:spPr bwMode="auto">
            <a:xfrm>
              <a:off x="7608169" y="2132855"/>
              <a:ext cx="1367410" cy="2736302"/>
            </a:xfrm>
            <a:prstGeom prst="rect">
              <a:avLst/>
            </a:prstGeom>
            <a:solidFill>
              <a:schemeClr val="accent2">
                <a:alpha val="30195"/>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cs typeface="Arial"/>
              </a:endParaRPr>
            </a:p>
          </p:txBody>
        </p:sp>
      </p:grpSp>
      <p:sp>
        <p:nvSpPr>
          <p:cNvPr id="1505863520" name="Textplatzhalter 2"/>
          <p:cNvSpPr txBox="1"/>
          <p:nvPr/>
        </p:nvSpPr>
        <p:spPr bwMode="auto">
          <a:xfrm>
            <a:off x="358200" y="5733256"/>
            <a:ext cx="4657680" cy="576064"/>
          </a:xfrm>
          <a:prstGeom prst="rect">
            <a:avLst/>
          </a:prstGeom>
          <a:solidFill>
            <a:schemeClr val="bg1"/>
          </a:solidFill>
        </p:spPr>
        <p:txBody>
          <a:bodyPr vert="horz" lIns="0" tIns="0" rIns="0" bIns="0" rtlCol="0" anchor="t" anchorCtr="0">
            <a:noAutofit/>
          </a:bodyPr>
          <a:lstStyle>
            <a:lvl1pPr marL="0" indent="0" algn="l" defTabSz="914400">
              <a:lnSpc>
                <a:spcPct val="113999"/>
              </a:lnSpc>
              <a:spcBef>
                <a:spcPts val="0"/>
              </a:spcBef>
              <a:spcAft>
                <a:spcPts val="0"/>
              </a:spcAft>
              <a:buFont typeface="Calibri"/>
              <a:buNone/>
              <a:defRPr sz="1800">
                <a:solidFill>
                  <a:schemeClr val="tx1"/>
                </a:solidFill>
                <a:latin typeface="+mn-lt"/>
                <a:ea typeface="+mn-ea"/>
                <a:cs typeface="+mn-cs"/>
              </a:defRPr>
            </a:lvl1pPr>
            <a:lvl2pPr marL="450850" indent="-234950" algn="l" defTabSz="914400">
              <a:lnSpc>
                <a:spcPct val="113999"/>
              </a:lnSpc>
              <a:spcBef>
                <a:spcPts val="0"/>
              </a:spcBef>
              <a:spcAft>
                <a:spcPts val="600"/>
              </a:spcAft>
              <a:buFont typeface="Calibri"/>
              <a:buChar char="•"/>
              <a:defRPr sz="2200">
                <a:solidFill>
                  <a:schemeClr val="tx1"/>
                </a:solidFill>
                <a:latin typeface="+mn-lt"/>
                <a:ea typeface="+mn-ea"/>
                <a:cs typeface="+mn-cs"/>
              </a:defRPr>
            </a:lvl2pPr>
            <a:lvl3pPr marL="666750" indent="-215899" algn="l" defTabSz="914400">
              <a:lnSpc>
                <a:spcPct val="113999"/>
              </a:lnSpc>
              <a:spcBef>
                <a:spcPts val="0"/>
              </a:spcBef>
              <a:spcAft>
                <a:spcPts val="600"/>
              </a:spcAft>
              <a:buFont typeface="Calibri"/>
              <a:buChar char="•"/>
              <a:defRPr sz="2200">
                <a:solidFill>
                  <a:schemeClr val="tx1"/>
                </a:solidFill>
                <a:latin typeface="+mn-lt"/>
                <a:ea typeface="+mn-ea"/>
                <a:cs typeface="+mn-cs"/>
              </a:defRPr>
            </a:lvl3pPr>
            <a:lvl4pPr marL="895350" indent="-215899" algn="l" defTabSz="914400">
              <a:lnSpc>
                <a:spcPct val="113999"/>
              </a:lnSpc>
              <a:spcBef>
                <a:spcPts val="0"/>
              </a:spcBef>
              <a:spcAft>
                <a:spcPts val="600"/>
              </a:spcAft>
              <a:buFont typeface="Calibri"/>
              <a:buChar char="•"/>
              <a:defRPr sz="2200">
                <a:solidFill>
                  <a:schemeClr val="tx1"/>
                </a:solidFill>
                <a:latin typeface="+mn-lt"/>
                <a:ea typeface="+mn-ea"/>
                <a:cs typeface="+mn-cs"/>
              </a:defRPr>
            </a:lvl4pPr>
            <a:lvl5pPr marL="1117600" indent="-215899" algn="l" defTabSz="914400">
              <a:lnSpc>
                <a:spcPct val="113999"/>
              </a:lnSpc>
              <a:spcBef>
                <a:spcPts val="0"/>
              </a:spcBef>
              <a:spcAft>
                <a:spcPts val="600"/>
              </a:spcAft>
              <a:buFont typeface="Calibri"/>
              <a:buChar char="•"/>
              <a:defRPr sz="22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300"/>
              </a:spcAft>
              <a:buClrTx/>
              <a:buSzTx/>
              <a:buFont typeface="Calibri"/>
              <a:buNone/>
              <a:tabLst/>
              <a:defRPr/>
            </a:pPr>
            <a:r>
              <a:rPr kumimoji="0" lang="de-DE" sz="1100" b="0" i="0" u="none" strike="noStrike" kern="0" cap="none" spc="0" normalizeH="0" baseline="0" noProof="0" dirty="0">
                <a:ln>
                  <a:noFill/>
                </a:ln>
                <a:solidFill>
                  <a:srgbClr val="000000"/>
                </a:solidFill>
                <a:effectLst/>
                <a:uLnTx/>
                <a:uFillTx/>
                <a:latin typeface="Arial"/>
                <a:cs typeface="Arial"/>
              </a:rPr>
              <a:t>van der Tol et al. (2014) </a:t>
            </a:r>
            <a:r>
              <a:rPr kumimoji="0" lang="de-DE" sz="1100" b="0" i="1" u="none" strike="noStrike" kern="0" cap="none" spc="0" normalizeH="0" baseline="0" noProof="0" dirty="0">
                <a:ln>
                  <a:noFill/>
                </a:ln>
                <a:solidFill>
                  <a:srgbClr val="000000"/>
                </a:solidFill>
                <a:effectLst/>
                <a:uLnTx/>
                <a:uFillTx/>
                <a:latin typeface="Arial"/>
                <a:cs typeface="Arial"/>
              </a:rPr>
              <a:t>Journal </a:t>
            </a:r>
            <a:r>
              <a:rPr kumimoji="0" lang="de-DE" sz="1100" b="0" i="1" u="none" strike="noStrike" kern="0" cap="none" spc="0" normalizeH="0" baseline="0" noProof="0" dirty="0" err="1">
                <a:ln>
                  <a:noFill/>
                </a:ln>
                <a:solidFill>
                  <a:srgbClr val="000000"/>
                </a:solidFill>
                <a:effectLst/>
                <a:uLnTx/>
                <a:uFillTx/>
                <a:latin typeface="Arial"/>
                <a:cs typeface="Arial"/>
              </a:rPr>
              <a:t>Geophysical</a:t>
            </a:r>
            <a:r>
              <a:rPr kumimoji="0" lang="de-DE" sz="1100" b="0" i="1" u="none" strike="noStrike" kern="0" cap="none" spc="0" normalizeH="0" baseline="0" noProof="0" dirty="0">
                <a:ln>
                  <a:noFill/>
                </a:ln>
                <a:solidFill>
                  <a:srgbClr val="000000"/>
                </a:solidFill>
                <a:effectLst/>
                <a:uLnTx/>
                <a:uFillTx/>
                <a:latin typeface="Arial"/>
                <a:cs typeface="Arial"/>
              </a:rPr>
              <a:t> Research</a:t>
            </a:r>
            <a:r>
              <a:rPr kumimoji="0" lang="de-DE" sz="1100" b="0" i="0" u="none" strike="noStrike" kern="0" cap="none" spc="0" normalizeH="0" baseline="0" noProof="0" dirty="0">
                <a:ln>
                  <a:noFill/>
                </a:ln>
                <a:solidFill>
                  <a:srgbClr val="000000"/>
                </a:solidFill>
                <a:effectLst/>
                <a:uLnTx/>
                <a:uFillTx/>
                <a:latin typeface="Arial"/>
                <a:cs typeface="Arial"/>
              </a:rPr>
              <a:t>, 119, 2312 - 2327</a:t>
            </a:r>
            <a:endParaRPr kumimoji="0" sz="1800" b="0" i="0" u="none" strike="noStrike" kern="0" cap="none" spc="0" normalizeH="0" baseline="0" noProof="0" dirty="0">
              <a:ln>
                <a:noFill/>
              </a:ln>
              <a:solidFill>
                <a:srgbClr val="000000"/>
              </a:solidFill>
              <a:effectLst/>
              <a:uLnTx/>
              <a:uFillTx/>
              <a:latin typeface="Arial"/>
              <a:cs typeface="Arial"/>
            </a:endParaRPr>
          </a:p>
          <a:p>
            <a:pPr marL="0" marR="0" lvl="0" indent="0" algn="l" defTabSz="914400" eaLnBrk="1" fontAlgn="auto" latinLnBrk="0" hangingPunct="1">
              <a:lnSpc>
                <a:spcPct val="100000"/>
              </a:lnSpc>
              <a:spcBef>
                <a:spcPts val="0"/>
              </a:spcBef>
              <a:spcAft>
                <a:spcPts val="300"/>
              </a:spcAft>
              <a:buClrTx/>
              <a:buSzTx/>
              <a:buFont typeface="Calibri"/>
              <a:buNone/>
              <a:tabLst/>
              <a:defRPr/>
            </a:pPr>
            <a:r>
              <a:rPr kumimoji="0" lang="de-DE" sz="1100" b="0" i="0" u="none" strike="noStrike" kern="0" cap="none" spc="0" normalizeH="0" baseline="0" noProof="0" dirty="0">
                <a:ln>
                  <a:noFill/>
                </a:ln>
                <a:solidFill>
                  <a:srgbClr val="000000"/>
                </a:solidFill>
                <a:effectLst/>
                <a:uLnTx/>
                <a:uFillTx/>
                <a:latin typeface="Arial"/>
                <a:cs typeface="Arial"/>
              </a:rPr>
              <a:t>Damm et al. (2018) </a:t>
            </a:r>
            <a:r>
              <a:rPr kumimoji="0" lang="de-DE" sz="1100" b="0" i="1" u="none" strike="noStrike" kern="0" cap="none" spc="0" normalizeH="0" baseline="0" noProof="0" dirty="0">
                <a:ln>
                  <a:noFill/>
                </a:ln>
                <a:solidFill>
                  <a:srgbClr val="000000"/>
                </a:solidFill>
                <a:effectLst/>
                <a:uLnTx/>
                <a:uFillTx/>
                <a:latin typeface="Arial"/>
                <a:cs typeface="Arial"/>
              </a:rPr>
              <a:t>Journal </a:t>
            </a:r>
            <a:r>
              <a:rPr kumimoji="0" lang="de-DE" sz="1100" b="0" i="1" u="none" strike="noStrike" kern="0" cap="none" spc="0" normalizeH="0" baseline="0" noProof="0" dirty="0" err="1">
                <a:ln>
                  <a:noFill/>
                </a:ln>
                <a:solidFill>
                  <a:srgbClr val="000000"/>
                </a:solidFill>
                <a:effectLst/>
                <a:uLnTx/>
                <a:uFillTx/>
                <a:latin typeface="Arial"/>
                <a:cs typeface="Arial"/>
              </a:rPr>
              <a:t>of</a:t>
            </a:r>
            <a:r>
              <a:rPr kumimoji="0" lang="de-DE" sz="1100" b="0" i="1" u="none" strike="noStrike" kern="0" cap="none" spc="0" normalizeH="0" baseline="0" noProof="0" dirty="0">
                <a:ln>
                  <a:noFill/>
                </a:ln>
                <a:solidFill>
                  <a:srgbClr val="000000"/>
                </a:solidFill>
                <a:effectLst/>
                <a:uLnTx/>
                <a:uFillTx/>
                <a:latin typeface="Arial"/>
                <a:cs typeface="Arial"/>
              </a:rPr>
              <a:t> Plant </a:t>
            </a:r>
            <a:r>
              <a:rPr kumimoji="0" lang="de-DE" sz="1100" b="0" i="1" u="none" strike="noStrike" kern="0" cap="none" spc="0" normalizeH="0" baseline="0" noProof="0" dirty="0" err="1">
                <a:ln>
                  <a:noFill/>
                </a:ln>
                <a:solidFill>
                  <a:srgbClr val="000000"/>
                </a:solidFill>
                <a:effectLst/>
                <a:uLnTx/>
                <a:uFillTx/>
                <a:latin typeface="Arial"/>
                <a:cs typeface="Arial"/>
              </a:rPr>
              <a:t>Physiology</a:t>
            </a:r>
            <a:r>
              <a:rPr kumimoji="0" lang="de-DE" sz="1100" b="0" i="0" u="none" strike="noStrike" kern="0" cap="none" spc="0" normalizeH="0" baseline="0" noProof="0" dirty="0">
                <a:ln>
                  <a:noFill/>
                </a:ln>
                <a:solidFill>
                  <a:srgbClr val="000000"/>
                </a:solidFill>
                <a:effectLst/>
                <a:uLnTx/>
                <a:uFillTx/>
                <a:latin typeface="Arial"/>
                <a:cs typeface="Arial"/>
              </a:rPr>
              <a:t>, 227, 3 </a:t>
            </a:r>
            <a:r>
              <a:rPr lang="de-DE" sz="1100" kern="0" dirty="0">
                <a:solidFill>
                  <a:srgbClr val="000000"/>
                </a:solidFill>
                <a:latin typeface="Arial"/>
                <a:cs typeface="Arial"/>
              </a:rPr>
              <a:t>-</a:t>
            </a:r>
            <a:r>
              <a:rPr kumimoji="0" lang="de-DE" sz="1100" b="0" i="0" u="none" strike="noStrike" kern="0" cap="none" spc="0" normalizeH="0" baseline="0" noProof="0" dirty="0">
                <a:ln>
                  <a:noFill/>
                </a:ln>
                <a:solidFill>
                  <a:srgbClr val="000000"/>
                </a:solidFill>
                <a:effectLst/>
                <a:uLnTx/>
                <a:uFillTx/>
                <a:latin typeface="Arial"/>
                <a:cs typeface="Arial"/>
              </a:rPr>
              <a:t> 19</a:t>
            </a:r>
          </a:p>
          <a:p>
            <a:pPr marL="0" marR="0" lvl="0" indent="0" algn="l" defTabSz="914400" eaLnBrk="1" fontAlgn="auto" latinLnBrk="0" hangingPunct="1">
              <a:lnSpc>
                <a:spcPct val="100000"/>
              </a:lnSpc>
              <a:spcBef>
                <a:spcPts val="0"/>
              </a:spcBef>
              <a:spcAft>
                <a:spcPts val="300"/>
              </a:spcAft>
              <a:buClrTx/>
              <a:buSzTx/>
              <a:buFont typeface="Calibri"/>
              <a:buNone/>
              <a:tabLst/>
              <a:defRPr/>
            </a:pPr>
            <a:r>
              <a:rPr lang="de-DE" sz="1100" kern="0" dirty="0">
                <a:solidFill>
                  <a:srgbClr val="000000"/>
                </a:solidFill>
                <a:latin typeface="Arial"/>
                <a:cs typeface="Arial"/>
              </a:rPr>
              <a:t>Damm et al. (2022) </a:t>
            </a:r>
            <a:r>
              <a:rPr lang="de-DE" sz="1100" i="1" kern="0" dirty="0">
                <a:solidFill>
                  <a:srgbClr val="000000"/>
                </a:solidFill>
                <a:latin typeface="Arial"/>
                <a:cs typeface="Arial"/>
              </a:rPr>
              <a:t>Remote Sensing </a:t>
            </a:r>
            <a:r>
              <a:rPr lang="de-DE" sz="1100" i="1" kern="0" dirty="0" err="1">
                <a:solidFill>
                  <a:srgbClr val="000000"/>
                </a:solidFill>
                <a:latin typeface="Arial"/>
                <a:cs typeface="Arial"/>
              </a:rPr>
              <a:t>of</a:t>
            </a:r>
            <a:r>
              <a:rPr lang="de-DE" sz="1100" i="1" kern="0" dirty="0">
                <a:solidFill>
                  <a:srgbClr val="000000"/>
                </a:solidFill>
                <a:latin typeface="Arial"/>
                <a:cs typeface="Arial"/>
              </a:rPr>
              <a:t> Environment</a:t>
            </a:r>
            <a:r>
              <a:rPr lang="de-DE" sz="1100" kern="0" dirty="0">
                <a:solidFill>
                  <a:srgbClr val="000000"/>
                </a:solidFill>
                <a:latin typeface="Arial"/>
                <a:cs typeface="Arial"/>
              </a:rPr>
              <a:t>, 273, </a:t>
            </a:r>
            <a:r>
              <a:rPr lang="de-DE" sz="1100" kern="0" dirty="0" err="1">
                <a:solidFill>
                  <a:srgbClr val="000000"/>
                </a:solidFill>
                <a:latin typeface="Arial"/>
                <a:cs typeface="Arial"/>
              </a:rPr>
              <a:t>artic</a:t>
            </a:r>
            <a:r>
              <a:rPr lang="de-DE" sz="1100" kern="0" dirty="0">
                <a:solidFill>
                  <a:srgbClr val="000000"/>
                </a:solidFill>
                <a:latin typeface="Arial"/>
                <a:cs typeface="Arial"/>
              </a:rPr>
              <a:t>. 112957</a:t>
            </a:r>
            <a:endParaRPr sz="1100" kern="0" dirty="0">
              <a:solidFill>
                <a:srgbClr val="000000"/>
              </a:solidFill>
              <a:latin typeface="Arial"/>
              <a:cs typeface="Arial"/>
            </a:endParaRPr>
          </a:p>
        </p:txBody>
      </p:sp>
      <p:pic>
        <p:nvPicPr>
          <p:cNvPr id="2" name="Picture 1">
            <a:extLst>
              <a:ext uri="{FF2B5EF4-FFF2-40B4-BE49-F238E27FC236}">
                <a16:creationId xmlns:a16="http://schemas.microsoft.com/office/drawing/2014/main" id="{A15A99D0-2B04-D207-94BC-F4B0781D7608}"/>
              </a:ext>
            </a:extLst>
          </p:cNvPr>
          <p:cNvPicPr>
            <a:picLocks noChangeAspect="1"/>
          </p:cNvPicPr>
          <p:nvPr/>
        </p:nvPicPr>
        <p:blipFill>
          <a:blip r:embed="rId5"/>
          <a:srcRect r="49064"/>
          <a:stretch>
            <a:fillRect/>
          </a:stretch>
        </p:blipFill>
        <p:spPr>
          <a:xfrm>
            <a:off x="5737847" y="1700246"/>
            <a:ext cx="2332088" cy="2900649"/>
          </a:xfrm>
          <a:prstGeom prst="rect">
            <a:avLst/>
          </a:prstGeom>
        </p:spPr>
      </p:pic>
      <p:pic>
        <p:nvPicPr>
          <p:cNvPr id="3" name="Picture 2">
            <a:extLst>
              <a:ext uri="{FF2B5EF4-FFF2-40B4-BE49-F238E27FC236}">
                <a16:creationId xmlns:a16="http://schemas.microsoft.com/office/drawing/2014/main" id="{2E5FFCCD-4162-3F47-CF93-4000431074BE}"/>
              </a:ext>
            </a:extLst>
          </p:cNvPr>
          <p:cNvPicPr>
            <a:picLocks noChangeAspect="1"/>
          </p:cNvPicPr>
          <p:nvPr/>
        </p:nvPicPr>
        <p:blipFill>
          <a:blip r:embed="rId6"/>
          <a:stretch>
            <a:fillRect/>
          </a:stretch>
        </p:blipFill>
        <p:spPr>
          <a:xfrm>
            <a:off x="8166173" y="3129036"/>
            <a:ext cx="3954903" cy="3106193"/>
          </a:xfrm>
          <a:prstGeom prst="rect">
            <a:avLst/>
          </a:prstGeom>
        </p:spPr>
      </p:pic>
      <p:grpSp>
        <p:nvGrpSpPr>
          <p:cNvPr id="21" name="Group 20">
            <a:extLst>
              <a:ext uri="{FF2B5EF4-FFF2-40B4-BE49-F238E27FC236}">
                <a16:creationId xmlns:a16="http://schemas.microsoft.com/office/drawing/2014/main" id="{0C1B49FA-217F-D46D-F28D-043AE290A0DE}"/>
              </a:ext>
            </a:extLst>
          </p:cNvPr>
          <p:cNvGrpSpPr/>
          <p:nvPr/>
        </p:nvGrpSpPr>
        <p:grpSpPr>
          <a:xfrm>
            <a:off x="10972013" y="1582521"/>
            <a:ext cx="1080120" cy="4654791"/>
            <a:chOff x="10972013" y="1582521"/>
            <a:chExt cx="1080120" cy="4654791"/>
          </a:xfrm>
        </p:grpSpPr>
        <p:sp>
          <p:nvSpPr>
            <p:cNvPr id="5" name="Rectangle 4">
              <a:extLst>
                <a:ext uri="{FF2B5EF4-FFF2-40B4-BE49-F238E27FC236}">
                  <a16:creationId xmlns:a16="http://schemas.microsoft.com/office/drawing/2014/main" id="{8020FD92-2293-5E49-0453-BA202EBDABCB}"/>
                </a:ext>
              </a:extLst>
            </p:cNvPr>
            <p:cNvSpPr/>
            <p:nvPr/>
          </p:nvSpPr>
          <p:spPr>
            <a:xfrm>
              <a:off x="10972013" y="1582521"/>
              <a:ext cx="1080120" cy="4654791"/>
            </a:xfrm>
            <a:prstGeom prst="rect">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2400" dirty="0"/>
                <a:t>Pigment </a:t>
              </a:r>
              <a:endParaRPr lang="de-DE" sz="2400" dirty="0" err="1"/>
            </a:p>
          </p:txBody>
        </p:sp>
        <p:sp>
          <p:nvSpPr>
            <p:cNvPr id="6" name="TextBox 5">
              <a:extLst>
                <a:ext uri="{FF2B5EF4-FFF2-40B4-BE49-F238E27FC236}">
                  <a16:creationId xmlns:a16="http://schemas.microsoft.com/office/drawing/2014/main" id="{CC3BCF7B-0904-9CEE-0D95-1E5FE626744D}"/>
                </a:ext>
              </a:extLst>
            </p:cNvPr>
            <p:cNvSpPr txBox="1"/>
            <p:nvPr/>
          </p:nvSpPr>
          <p:spPr>
            <a:xfrm>
              <a:off x="10982119" y="1608465"/>
              <a:ext cx="1059907" cy="751787"/>
            </a:xfrm>
            <a:prstGeom prst="rect">
              <a:avLst/>
            </a:prstGeom>
            <a:noFill/>
          </p:spPr>
          <p:txBody>
            <a:bodyPr wrap="none" rtlCol="0">
              <a:spAutoFit/>
            </a:bodyPr>
            <a:lstStyle/>
            <a:p>
              <a:pPr algn="ctr">
                <a:lnSpc>
                  <a:spcPct val="95000"/>
                </a:lnSpc>
              </a:pPr>
              <a:r>
                <a:rPr lang="en-US" sz="1400" dirty="0"/>
                <a:t>pigment</a:t>
              </a:r>
              <a:br>
                <a:rPr lang="en-US" sz="1400" dirty="0"/>
              </a:br>
              <a:r>
                <a:rPr lang="en-US" sz="1400" dirty="0"/>
                <a:t>breakdown</a:t>
              </a:r>
              <a:endParaRPr lang="de-DE" sz="1400" dirty="0" err="1"/>
            </a:p>
          </p:txBody>
        </p:sp>
      </p:grpSp>
      <p:grpSp>
        <p:nvGrpSpPr>
          <p:cNvPr id="20" name="Group 19">
            <a:extLst>
              <a:ext uri="{FF2B5EF4-FFF2-40B4-BE49-F238E27FC236}">
                <a16:creationId xmlns:a16="http://schemas.microsoft.com/office/drawing/2014/main" id="{00300B9D-0F74-3202-C42C-7F0D5B8F3278}"/>
              </a:ext>
            </a:extLst>
          </p:cNvPr>
          <p:cNvGrpSpPr/>
          <p:nvPr/>
        </p:nvGrpSpPr>
        <p:grpSpPr>
          <a:xfrm>
            <a:off x="9192344" y="1549194"/>
            <a:ext cx="1080120" cy="4686035"/>
            <a:chOff x="9192344" y="1549194"/>
            <a:chExt cx="1080120" cy="4686035"/>
          </a:xfrm>
        </p:grpSpPr>
        <p:sp>
          <p:nvSpPr>
            <p:cNvPr id="8" name="Rectangle 7">
              <a:extLst>
                <a:ext uri="{FF2B5EF4-FFF2-40B4-BE49-F238E27FC236}">
                  <a16:creationId xmlns:a16="http://schemas.microsoft.com/office/drawing/2014/main" id="{E64E5112-1624-EFE5-3D6F-122ED8559945}"/>
                </a:ext>
              </a:extLst>
            </p:cNvPr>
            <p:cNvSpPr/>
            <p:nvPr/>
          </p:nvSpPr>
          <p:spPr>
            <a:xfrm>
              <a:off x="9192344" y="1549194"/>
              <a:ext cx="1080120" cy="4686035"/>
            </a:xfrm>
            <a:prstGeom prst="rect">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9" name="TextBox 8">
              <a:extLst>
                <a:ext uri="{FF2B5EF4-FFF2-40B4-BE49-F238E27FC236}">
                  <a16:creationId xmlns:a16="http://schemas.microsoft.com/office/drawing/2014/main" id="{90566DDB-C326-1210-F12B-A7F49205A4D3}"/>
                </a:ext>
              </a:extLst>
            </p:cNvPr>
            <p:cNvSpPr txBox="1"/>
            <p:nvPr/>
          </p:nvSpPr>
          <p:spPr>
            <a:xfrm>
              <a:off x="9291731" y="1631180"/>
              <a:ext cx="861133" cy="501676"/>
            </a:xfrm>
            <a:prstGeom prst="rect">
              <a:avLst/>
            </a:prstGeom>
            <a:noFill/>
          </p:spPr>
          <p:txBody>
            <a:bodyPr wrap="none" rtlCol="0">
              <a:spAutoFit/>
            </a:bodyPr>
            <a:lstStyle/>
            <a:p>
              <a:pPr algn="ctr">
                <a:lnSpc>
                  <a:spcPct val="95000"/>
                </a:lnSpc>
              </a:pPr>
              <a:r>
                <a:rPr lang="en-US" sz="1400" dirty="0"/>
                <a:t>stomatal</a:t>
              </a:r>
              <a:br>
                <a:rPr lang="en-US" sz="1400" dirty="0"/>
              </a:br>
              <a:r>
                <a:rPr lang="en-US" sz="1400" dirty="0"/>
                <a:t>closure</a:t>
              </a:r>
              <a:endParaRPr lang="de-DE" sz="1400" dirty="0" err="1"/>
            </a:p>
          </p:txBody>
        </p:sp>
      </p:grpSp>
      <p:sp>
        <p:nvSpPr>
          <p:cNvPr id="10" name="TextBox 9">
            <a:extLst>
              <a:ext uri="{FF2B5EF4-FFF2-40B4-BE49-F238E27FC236}">
                <a16:creationId xmlns:a16="http://schemas.microsoft.com/office/drawing/2014/main" id="{AE9E3F73-C103-1A36-433F-095389E8BDDF}"/>
              </a:ext>
            </a:extLst>
          </p:cNvPr>
          <p:cNvSpPr txBox="1"/>
          <p:nvPr/>
        </p:nvSpPr>
        <p:spPr bwMode="auto">
          <a:xfrm>
            <a:off x="8866464" y="6167045"/>
            <a:ext cx="3134192" cy="646331"/>
          </a:xfrm>
          <a:prstGeom prst="rect">
            <a:avLst/>
          </a:prstGeom>
          <a:noFill/>
        </p:spPr>
        <p:txBody>
          <a:bodyPr wrap="none" rtlCol="0">
            <a:spAutoFit/>
          </a:bodyPr>
          <a:lstStyle/>
          <a:p>
            <a:pPr algn="ctr"/>
            <a:r>
              <a:rPr lang="de-DE" dirty="0"/>
              <a:t>0           3              6             9</a:t>
            </a:r>
          </a:p>
          <a:p>
            <a:pPr algn="ctr"/>
            <a:r>
              <a:rPr lang="de-DE" dirty="0" err="1"/>
              <a:t>days</a:t>
            </a:r>
            <a:r>
              <a:rPr lang="de-DE" dirty="0"/>
              <a:t> </a:t>
            </a:r>
            <a:r>
              <a:rPr lang="de-DE" dirty="0" err="1"/>
              <a:t>within</a:t>
            </a:r>
            <a:r>
              <a:rPr lang="de-DE" dirty="0"/>
              <a:t> </a:t>
            </a:r>
            <a:r>
              <a:rPr lang="de-DE" dirty="0" err="1"/>
              <a:t>drought</a:t>
            </a:r>
            <a:endParaRPr lang="de-D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EE473F0B-0504-8CB9-DBFD-7D0F249487E3}"/>
            </a:ext>
          </a:extLst>
        </p:cNvPr>
        <p:cNvGrpSpPr/>
        <p:nvPr/>
      </p:nvGrpSpPr>
      <p:grpSpPr bwMode="auto">
        <a:xfrm>
          <a:off x="0" y="0"/>
          <a:ext cx="0" cy="0"/>
          <a:chOff x="0" y="0"/>
          <a:chExt cx="0" cy="0"/>
        </a:xfrm>
      </p:grpSpPr>
      <p:sp>
        <p:nvSpPr>
          <p:cNvPr id="401845572" name="Title 1">
            <a:extLst>
              <a:ext uri="{FF2B5EF4-FFF2-40B4-BE49-F238E27FC236}">
                <a16:creationId xmlns:a16="http://schemas.microsoft.com/office/drawing/2014/main" id="{8FB64C16-4BCE-DCC4-B421-17CF7832841B}"/>
              </a:ext>
            </a:extLst>
          </p:cNvPr>
          <p:cNvSpPr>
            <a:spLocks noGrp="1"/>
          </p:cNvSpPr>
          <p:nvPr>
            <p:ph type="title"/>
          </p:nvPr>
        </p:nvSpPr>
        <p:spPr bwMode="auto"/>
        <p:txBody>
          <a:bodyPr/>
          <a:lstStyle/>
          <a:p>
            <a:pPr>
              <a:defRPr/>
            </a:pPr>
            <a:r>
              <a:rPr lang="en-US" spc="-1" dirty="0">
                <a:solidFill>
                  <a:srgbClr val="0D3565"/>
                </a:solidFill>
              </a:rPr>
              <a:t>dynamic photosynthesis - Drought</a:t>
            </a:r>
            <a:endParaRPr lang="de-DE" dirty="0"/>
          </a:p>
        </p:txBody>
      </p:sp>
      <p:sp>
        <p:nvSpPr>
          <p:cNvPr id="1802226010" name="Slide Number Placeholder 4">
            <a:extLst>
              <a:ext uri="{FF2B5EF4-FFF2-40B4-BE49-F238E27FC236}">
                <a16:creationId xmlns:a16="http://schemas.microsoft.com/office/drawing/2014/main" id="{C48263A9-934E-A545-06ED-4507F22FD4BB}"/>
              </a:ext>
            </a:extLst>
          </p:cNvPr>
          <p:cNvSpPr>
            <a:spLocks noGrp="1"/>
          </p:cNvSpPr>
          <p:nvPr>
            <p:ph type="sldNum" sz="quarter" idx="18"/>
          </p:nvPr>
        </p:nvSpPr>
        <p:spPr bwMode="auto"/>
        <p: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23D6B"/>
                </a:solidFill>
                <a:effectLst/>
                <a:uLnTx/>
                <a:uFillTx/>
                <a:latin typeface="Arial"/>
                <a:cs typeface="Arial"/>
              </a:rPr>
              <a:t>Page </a:t>
            </a:r>
            <a:fld id="{A52F4D17-1AD6-42D9-B93A-EB002C62F438}" type="slidenum">
              <a:rPr kumimoji="0" lang="en-US" sz="1200" b="0" i="0" u="none" strike="noStrike" kern="0" cap="none" spc="0" normalizeH="0" baseline="0" noProof="0">
                <a:ln>
                  <a:noFill/>
                </a:ln>
                <a:solidFill>
                  <a:srgbClr val="023D6B"/>
                </a:solidFill>
                <a:effectLst/>
                <a:uLnTx/>
                <a:uFillTx/>
                <a:latin typeface="Arial"/>
                <a:cs typeface="Arial"/>
              </a:rPr>
              <a:pPr marL="0" marR="0" lvl="0" indent="0" algn="l" defTabSz="457200" eaLnBrk="1" fontAlgn="auto" latinLnBrk="0" hangingPunct="1">
                <a:lnSpc>
                  <a:spcPct val="100000"/>
                </a:lnSpc>
                <a:spcBef>
                  <a:spcPts val="0"/>
                </a:spcBef>
                <a:spcAft>
                  <a:spcPts val="0"/>
                </a:spcAft>
                <a:buClrTx/>
                <a:buSzTx/>
                <a:buFontTx/>
                <a:buNone/>
                <a:tabLst/>
                <a:defRPr/>
              </a:pPr>
              <a:t>7</a:t>
            </a:fld>
            <a:endParaRPr kumimoji="0" lang="en-US" sz="1200" b="0" i="0" u="none" strike="noStrike" kern="0" cap="none" spc="0" normalizeH="0" baseline="0" noProof="0">
              <a:ln>
                <a:noFill/>
              </a:ln>
              <a:solidFill>
                <a:srgbClr val="023D6B"/>
              </a:solidFill>
              <a:effectLst/>
              <a:uLnTx/>
              <a:uFillTx/>
              <a:latin typeface="Arial"/>
              <a:cs typeface="Arial"/>
            </a:endParaRPr>
          </a:p>
        </p:txBody>
      </p:sp>
      <p:sp>
        <p:nvSpPr>
          <p:cNvPr id="56806141" name="Text Placeholder 6">
            <a:extLst>
              <a:ext uri="{FF2B5EF4-FFF2-40B4-BE49-F238E27FC236}">
                <a16:creationId xmlns:a16="http://schemas.microsoft.com/office/drawing/2014/main" id="{0804D9A0-47B5-EF92-E412-583AA4E8DF6E}"/>
              </a:ext>
            </a:extLst>
          </p:cNvPr>
          <p:cNvSpPr>
            <a:spLocks noGrp="1"/>
          </p:cNvSpPr>
          <p:nvPr>
            <p:ph type="body" sz="quarter" idx="20"/>
          </p:nvPr>
        </p:nvSpPr>
        <p:spPr bwMode="auto">
          <a:xfrm>
            <a:off x="371475" y="1809080"/>
            <a:ext cx="5424487" cy="4140200"/>
          </a:xfrm>
        </p:spPr>
        <p:txBody>
          <a:bodyPr/>
          <a:lstStyle/>
          <a:p>
            <a:pPr marL="342900" indent="-342900">
              <a:buFont typeface="Arial"/>
              <a:buChar char="•"/>
              <a:defRPr/>
            </a:pPr>
            <a:r>
              <a:rPr lang="en-US" dirty="0"/>
              <a:t>Model is used to parameterize plant carbon exchange and to detect and understand </a:t>
            </a:r>
            <a:r>
              <a:rPr lang="en-US" b="1" dirty="0"/>
              <a:t>vegetation stress</a:t>
            </a:r>
          </a:p>
          <a:p>
            <a:pPr marL="342900" indent="-342900">
              <a:buFont typeface="Arial"/>
              <a:buChar char="•"/>
              <a:defRPr/>
            </a:pPr>
            <a:r>
              <a:rPr lang="en-US" dirty="0"/>
              <a:t>SIF allows the early detection of </a:t>
            </a:r>
            <a:r>
              <a:rPr lang="en-US" b="1" dirty="0"/>
              <a:t>drought </a:t>
            </a:r>
            <a:r>
              <a:rPr lang="en-US" dirty="0"/>
              <a:t>(limitation in soil plant available water)</a:t>
            </a:r>
            <a:endParaRPr dirty="0"/>
          </a:p>
          <a:p>
            <a:pPr marL="342900" indent="-342900">
              <a:buFont typeface="Arial"/>
              <a:buChar char="•"/>
              <a:defRPr/>
            </a:pPr>
            <a:endParaRPr lang="de-DE" dirty="0"/>
          </a:p>
        </p:txBody>
      </p:sp>
      <p:grpSp>
        <p:nvGrpSpPr>
          <p:cNvPr id="477338678" name="Group 5">
            <a:extLst>
              <a:ext uri="{FF2B5EF4-FFF2-40B4-BE49-F238E27FC236}">
                <a16:creationId xmlns:a16="http://schemas.microsoft.com/office/drawing/2014/main" id="{C20207A5-E5A3-CCB3-0DA9-ED2C9D4A049E}"/>
              </a:ext>
            </a:extLst>
          </p:cNvPr>
          <p:cNvGrpSpPr/>
          <p:nvPr/>
        </p:nvGrpSpPr>
        <p:grpSpPr bwMode="auto">
          <a:xfrm>
            <a:off x="9484467" y="1628539"/>
            <a:ext cx="2293622" cy="1512429"/>
            <a:chOff x="6600056" y="2060587"/>
            <a:chExt cx="5101934" cy="3413834"/>
          </a:xfrm>
        </p:grpSpPr>
        <p:grpSp>
          <p:nvGrpSpPr>
            <p:cNvPr id="13" name="Group 12">
              <a:extLst>
                <a:ext uri="{FF2B5EF4-FFF2-40B4-BE49-F238E27FC236}">
                  <a16:creationId xmlns:a16="http://schemas.microsoft.com/office/drawing/2014/main" id="{06D39AA7-E04A-4F6E-B947-58B16CCCD443}"/>
                </a:ext>
              </a:extLst>
            </p:cNvPr>
            <p:cNvGrpSpPr/>
            <p:nvPr/>
          </p:nvGrpSpPr>
          <p:grpSpPr bwMode="auto">
            <a:xfrm>
              <a:off x="6600056" y="2060587"/>
              <a:ext cx="5101934" cy="3413834"/>
              <a:chOff x="6816080" y="2060587"/>
              <a:chExt cx="5101934" cy="3413834"/>
            </a:xfrm>
          </p:grpSpPr>
          <p:pic>
            <p:nvPicPr>
              <p:cNvPr id="11" name="Picture 10">
                <a:extLst>
                  <a:ext uri="{FF2B5EF4-FFF2-40B4-BE49-F238E27FC236}">
                    <a16:creationId xmlns:a16="http://schemas.microsoft.com/office/drawing/2014/main" id="{D3D93B32-A4F5-C39A-A9CC-4CC2F540DE3D}"/>
                  </a:ext>
                </a:extLst>
              </p:cNvPr>
              <p:cNvPicPr>
                <a:picLocks noChangeAspect="1"/>
              </p:cNvPicPr>
              <p:nvPr/>
            </p:nvPicPr>
            <p:blipFill>
              <a:blip r:embed="rId3"/>
              <a:srcRect t="190" b="50008"/>
              <a:stretch/>
            </p:blipFill>
            <p:spPr bwMode="auto">
              <a:xfrm>
                <a:off x="6816080" y="2060587"/>
                <a:ext cx="5101934" cy="3413834"/>
              </a:xfrm>
              <a:prstGeom prst="rect">
                <a:avLst/>
              </a:prstGeom>
            </p:spPr>
          </p:pic>
          <p:sp>
            <p:nvSpPr>
              <p:cNvPr id="12" name="Rectangle 11">
                <a:extLst>
                  <a:ext uri="{FF2B5EF4-FFF2-40B4-BE49-F238E27FC236}">
                    <a16:creationId xmlns:a16="http://schemas.microsoft.com/office/drawing/2014/main" id="{82FCB178-1004-8463-B7DE-A7153268AE8D}"/>
                  </a:ext>
                </a:extLst>
              </p:cNvPr>
              <p:cNvSpPr/>
              <p:nvPr/>
            </p:nvSpPr>
            <p:spPr bwMode="auto">
              <a:xfrm>
                <a:off x="7896200" y="2204864"/>
                <a:ext cx="2448272"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eaLnBrk="1" fontAlgn="auto" latinLnBrk="0" hangingPunct="1">
                  <a:lnSpc>
                    <a:spcPct val="95000"/>
                  </a:lnSpc>
                  <a:spcBef>
                    <a:spcPts val="0"/>
                  </a:spcBef>
                  <a:spcAft>
                    <a:spcPts val="0"/>
                  </a:spcAft>
                  <a:buClrTx/>
                  <a:buSzTx/>
                  <a:buFontTx/>
                  <a:buNone/>
                  <a:tabLst/>
                  <a:defRPr/>
                </a:pPr>
                <a:endParaRPr kumimoji="0" lang="de-DE" sz="2400" b="0" i="0" u="none" strike="noStrike" kern="0" cap="none" spc="0" normalizeH="0" baseline="0" noProof="0">
                  <a:ln>
                    <a:noFill/>
                  </a:ln>
                  <a:solidFill>
                    <a:srgbClr val="FFFFFF"/>
                  </a:solidFill>
                  <a:effectLst/>
                  <a:uLnTx/>
                  <a:uFillTx/>
                  <a:latin typeface="Arial"/>
                  <a:cs typeface="Arial"/>
                </a:endParaRPr>
              </a:p>
            </p:txBody>
          </p:sp>
        </p:grpSp>
        <p:sp>
          <p:nvSpPr>
            <p:cNvPr id="15" name="Rectangle 14">
              <a:extLst>
                <a:ext uri="{FF2B5EF4-FFF2-40B4-BE49-F238E27FC236}">
                  <a16:creationId xmlns:a16="http://schemas.microsoft.com/office/drawing/2014/main" id="{5500CA0A-7B95-3200-4E33-A6F9522527A8}"/>
                </a:ext>
              </a:extLst>
            </p:cNvPr>
            <p:cNvSpPr/>
            <p:nvPr/>
          </p:nvSpPr>
          <p:spPr bwMode="auto">
            <a:xfrm>
              <a:off x="10415254" y="2132857"/>
              <a:ext cx="1189247" cy="2736302"/>
            </a:xfrm>
            <a:prstGeom prst="rect">
              <a:avLst/>
            </a:prstGeom>
            <a:solidFill>
              <a:srgbClr val="AAF4BA">
                <a:alpha val="30195"/>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cs typeface="Arial"/>
              </a:endParaRPr>
            </a:p>
          </p:txBody>
        </p:sp>
        <p:sp>
          <p:nvSpPr>
            <p:cNvPr id="17" name="Rectangle 16">
              <a:extLst>
                <a:ext uri="{FF2B5EF4-FFF2-40B4-BE49-F238E27FC236}">
                  <a16:creationId xmlns:a16="http://schemas.microsoft.com/office/drawing/2014/main" id="{DA8DDE81-E0AC-3660-A128-215A198AE80A}"/>
                </a:ext>
              </a:extLst>
            </p:cNvPr>
            <p:cNvSpPr/>
            <p:nvPr/>
          </p:nvSpPr>
          <p:spPr bwMode="auto">
            <a:xfrm>
              <a:off x="8976320" y="2132856"/>
              <a:ext cx="1438321" cy="2736302"/>
            </a:xfrm>
            <a:prstGeom prst="rect">
              <a:avLst/>
            </a:prstGeom>
            <a:solidFill>
              <a:schemeClr val="accent5">
                <a:alpha val="30195"/>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cs typeface="Arial"/>
              </a:endParaRPr>
            </a:p>
          </p:txBody>
        </p:sp>
        <p:sp>
          <p:nvSpPr>
            <p:cNvPr id="19" name="Rectangle 18">
              <a:extLst>
                <a:ext uri="{FF2B5EF4-FFF2-40B4-BE49-F238E27FC236}">
                  <a16:creationId xmlns:a16="http://schemas.microsoft.com/office/drawing/2014/main" id="{E05F7E67-623F-252C-9150-90039B0B6E71}"/>
                </a:ext>
              </a:extLst>
            </p:cNvPr>
            <p:cNvSpPr/>
            <p:nvPr/>
          </p:nvSpPr>
          <p:spPr bwMode="auto">
            <a:xfrm>
              <a:off x="7608169" y="2132855"/>
              <a:ext cx="1367410" cy="2736302"/>
            </a:xfrm>
            <a:prstGeom prst="rect">
              <a:avLst/>
            </a:prstGeom>
            <a:solidFill>
              <a:schemeClr val="accent2">
                <a:alpha val="30195"/>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cs typeface="Arial"/>
              </a:endParaRPr>
            </a:p>
          </p:txBody>
        </p:sp>
      </p:grpSp>
      <p:pic>
        <p:nvPicPr>
          <p:cNvPr id="693140668" name="Picture 9">
            <a:extLst>
              <a:ext uri="{FF2B5EF4-FFF2-40B4-BE49-F238E27FC236}">
                <a16:creationId xmlns:a16="http://schemas.microsoft.com/office/drawing/2014/main" id="{E4368B10-399C-56C0-C819-2BF54D52590A}"/>
              </a:ext>
            </a:extLst>
          </p:cNvPr>
          <p:cNvPicPr>
            <a:picLocks noChangeAspect="1"/>
          </p:cNvPicPr>
          <p:nvPr/>
        </p:nvPicPr>
        <p:blipFill>
          <a:blip r:embed="rId4"/>
          <a:srcRect r="40812"/>
          <a:stretch/>
        </p:blipFill>
        <p:spPr bwMode="auto">
          <a:xfrm>
            <a:off x="7057687" y="1613767"/>
            <a:ext cx="1918633" cy="1419712"/>
          </a:xfrm>
          <a:prstGeom prst="rect">
            <a:avLst/>
          </a:prstGeom>
        </p:spPr>
      </p:pic>
      <p:pic>
        <p:nvPicPr>
          <p:cNvPr id="4" name="Picture 3">
            <a:extLst>
              <a:ext uri="{FF2B5EF4-FFF2-40B4-BE49-F238E27FC236}">
                <a16:creationId xmlns:a16="http://schemas.microsoft.com/office/drawing/2014/main" id="{100C99B3-157F-3568-D3CB-4013086B1BFB}"/>
              </a:ext>
            </a:extLst>
          </p:cNvPr>
          <p:cNvPicPr>
            <a:picLocks noChangeAspect="1"/>
          </p:cNvPicPr>
          <p:nvPr/>
        </p:nvPicPr>
        <p:blipFill>
          <a:blip r:embed="rId5"/>
          <a:srcRect b="17275"/>
          <a:stretch>
            <a:fillRect/>
          </a:stretch>
        </p:blipFill>
        <p:spPr>
          <a:xfrm>
            <a:off x="5612858" y="3145511"/>
            <a:ext cx="6459806" cy="3667865"/>
          </a:xfrm>
          <a:prstGeom prst="rect">
            <a:avLst/>
          </a:prstGeom>
        </p:spPr>
      </p:pic>
      <p:sp>
        <p:nvSpPr>
          <p:cNvPr id="7" name="Text Placeholder 3">
            <a:extLst>
              <a:ext uri="{FF2B5EF4-FFF2-40B4-BE49-F238E27FC236}">
                <a16:creationId xmlns:a16="http://schemas.microsoft.com/office/drawing/2014/main" id="{857E0A23-0FB1-4F6F-9292-E357020E5F16}"/>
              </a:ext>
            </a:extLst>
          </p:cNvPr>
          <p:cNvSpPr txBox="1">
            <a:spLocks/>
          </p:cNvSpPr>
          <p:nvPr/>
        </p:nvSpPr>
        <p:spPr bwMode="auto">
          <a:xfrm>
            <a:off x="358774" y="938786"/>
            <a:ext cx="10272504" cy="509994"/>
          </a:xfrm>
          <a:prstGeom prst="rect">
            <a:avLst/>
          </a:prstGeom>
        </p:spPr>
        <p:txBody>
          <a:bodyPr vert="horz" lIns="0" tIns="0" rIns="0" bIns="0" rtlCol="0" anchor="t" anchorCtr="0">
            <a:noAutofit/>
          </a:bodyPr>
          <a:lstStyle>
            <a:lvl1pPr marL="0" indent="0" algn="l" defTabSz="914400">
              <a:lnSpc>
                <a:spcPct val="113999"/>
              </a:lnSpc>
              <a:spcBef>
                <a:spcPts val="0"/>
              </a:spcBef>
              <a:spcAft>
                <a:spcPts val="0"/>
              </a:spcAft>
              <a:buFont typeface="Calibri"/>
              <a:buNone/>
              <a:defRPr sz="1800" b="1">
                <a:solidFill>
                  <a:schemeClr val="tx2"/>
                </a:solidFill>
                <a:latin typeface="+mn-lt"/>
                <a:ea typeface="+mn-ea"/>
                <a:cs typeface="+mn-cs"/>
              </a:defRPr>
            </a:lvl1pPr>
            <a:lvl2pPr marL="450850" indent="-234950" algn="l" defTabSz="914400">
              <a:lnSpc>
                <a:spcPct val="113999"/>
              </a:lnSpc>
              <a:spcBef>
                <a:spcPts val="0"/>
              </a:spcBef>
              <a:spcAft>
                <a:spcPts val="600"/>
              </a:spcAft>
              <a:buFont typeface="Calibri"/>
              <a:buChar char="•"/>
              <a:defRPr sz="2200">
                <a:solidFill>
                  <a:schemeClr val="tx1"/>
                </a:solidFill>
                <a:latin typeface="+mn-lt"/>
                <a:ea typeface="+mn-ea"/>
                <a:cs typeface="+mn-cs"/>
              </a:defRPr>
            </a:lvl2pPr>
            <a:lvl3pPr marL="666750" indent="-215899" algn="l" defTabSz="914400">
              <a:lnSpc>
                <a:spcPct val="113999"/>
              </a:lnSpc>
              <a:spcBef>
                <a:spcPts val="0"/>
              </a:spcBef>
              <a:spcAft>
                <a:spcPts val="600"/>
              </a:spcAft>
              <a:buFont typeface="Calibri"/>
              <a:buChar char="•"/>
              <a:defRPr sz="2200">
                <a:solidFill>
                  <a:schemeClr val="tx1"/>
                </a:solidFill>
                <a:latin typeface="+mn-lt"/>
                <a:ea typeface="+mn-ea"/>
                <a:cs typeface="+mn-cs"/>
              </a:defRPr>
            </a:lvl3pPr>
            <a:lvl4pPr marL="895350" indent="-215899" algn="l" defTabSz="914400">
              <a:lnSpc>
                <a:spcPct val="113999"/>
              </a:lnSpc>
              <a:spcBef>
                <a:spcPts val="0"/>
              </a:spcBef>
              <a:spcAft>
                <a:spcPts val="600"/>
              </a:spcAft>
              <a:buFont typeface="Calibri"/>
              <a:buChar char="•"/>
              <a:defRPr sz="2200">
                <a:solidFill>
                  <a:schemeClr val="tx1"/>
                </a:solidFill>
                <a:latin typeface="+mn-lt"/>
                <a:ea typeface="+mn-ea"/>
                <a:cs typeface="+mn-cs"/>
              </a:defRPr>
            </a:lvl4pPr>
            <a:lvl5pPr marL="1117600" indent="-215899" algn="l" defTabSz="914400">
              <a:lnSpc>
                <a:spcPct val="113999"/>
              </a:lnSpc>
              <a:spcBef>
                <a:spcPts val="0"/>
              </a:spcBef>
              <a:spcAft>
                <a:spcPts val="600"/>
              </a:spcAft>
              <a:buFont typeface="Calibri"/>
              <a:buChar char="•"/>
              <a:defRPr sz="22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US" kern="0"/>
              <a:t>Drought triggers various functional responses (stomatal closure, downregulation of photosynthesis &amp; internal stress signaling) and affects structure and growth</a:t>
            </a:r>
            <a:endParaRPr lang="de-DE" kern="0" dirty="0"/>
          </a:p>
        </p:txBody>
      </p:sp>
      <p:sp>
        <p:nvSpPr>
          <p:cNvPr id="8" name="Textplatzhalter 2">
            <a:extLst>
              <a:ext uri="{FF2B5EF4-FFF2-40B4-BE49-F238E27FC236}">
                <a16:creationId xmlns:a16="http://schemas.microsoft.com/office/drawing/2014/main" id="{BE628E74-FDAA-6F77-DD16-E3C5E06D25EA}"/>
              </a:ext>
            </a:extLst>
          </p:cNvPr>
          <p:cNvSpPr txBox="1"/>
          <p:nvPr/>
        </p:nvSpPr>
        <p:spPr bwMode="auto">
          <a:xfrm>
            <a:off x="358200" y="5733256"/>
            <a:ext cx="4657680" cy="576064"/>
          </a:xfrm>
          <a:prstGeom prst="rect">
            <a:avLst/>
          </a:prstGeom>
          <a:solidFill>
            <a:schemeClr val="bg1"/>
          </a:solidFill>
        </p:spPr>
        <p:txBody>
          <a:bodyPr vert="horz" lIns="0" tIns="0" rIns="0" bIns="0" rtlCol="0" anchor="t" anchorCtr="0">
            <a:noAutofit/>
          </a:bodyPr>
          <a:lstStyle>
            <a:lvl1pPr marL="0" indent="0" algn="l" defTabSz="914400">
              <a:lnSpc>
                <a:spcPct val="113999"/>
              </a:lnSpc>
              <a:spcBef>
                <a:spcPts val="0"/>
              </a:spcBef>
              <a:spcAft>
                <a:spcPts val="0"/>
              </a:spcAft>
              <a:buFont typeface="Calibri"/>
              <a:buNone/>
              <a:defRPr sz="1800">
                <a:solidFill>
                  <a:schemeClr val="tx1"/>
                </a:solidFill>
                <a:latin typeface="+mn-lt"/>
                <a:ea typeface="+mn-ea"/>
                <a:cs typeface="+mn-cs"/>
              </a:defRPr>
            </a:lvl1pPr>
            <a:lvl2pPr marL="450850" indent="-234950" algn="l" defTabSz="914400">
              <a:lnSpc>
                <a:spcPct val="113999"/>
              </a:lnSpc>
              <a:spcBef>
                <a:spcPts val="0"/>
              </a:spcBef>
              <a:spcAft>
                <a:spcPts val="600"/>
              </a:spcAft>
              <a:buFont typeface="Calibri"/>
              <a:buChar char="•"/>
              <a:defRPr sz="2200">
                <a:solidFill>
                  <a:schemeClr val="tx1"/>
                </a:solidFill>
                <a:latin typeface="+mn-lt"/>
                <a:ea typeface="+mn-ea"/>
                <a:cs typeface="+mn-cs"/>
              </a:defRPr>
            </a:lvl2pPr>
            <a:lvl3pPr marL="666750" indent="-215899" algn="l" defTabSz="914400">
              <a:lnSpc>
                <a:spcPct val="113999"/>
              </a:lnSpc>
              <a:spcBef>
                <a:spcPts val="0"/>
              </a:spcBef>
              <a:spcAft>
                <a:spcPts val="600"/>
              </a:spcAft>
              <a:buFont typeface="Calibri"/>
              <a:buChar char="•"/>
              <a:defRPr sz="2200">
                <a:solidFill>
                  <a:schemeClr val="tx1"/>
                </a:solidFill>
                <a:latin typeface="+mn-lt"/>
                <a:ea typeface="+mn-ea"/>
                <a:cs typeface="+mn-cs"/>
              </a:defRPr>
            </a:lvl3pPr>
            <a:lvl4pPr marL="895350" indent="-215899" algn="l" defTabSz="914400">
              <a:lnSpc>
                <a:spcPct val="113999"/>
              </a:lnSpc>
              <a:spcBef>
                <a:spcPts val="0"/>
              </a:spcBef>
              <a:spcAft>
                <a:spcPts val="600"/>
              </a:spcAft>
              <a:buFont typeface="Calibri"/>
              <a:buChar char="•"/>
              <a:defRPr sz="2200">
                <a:solidFill>
                  <a:schemeClr val="tx1"/>
                </a:solidFill>
                <a:latin typeface="+mn-lt"/>
                <a:ea typeface="+mn-ea"/>
                <a:cs typeface="+mn-cs"/>
              </a:defRPr>
            </a:lvl4pPr>
            <a:lvl5pPr marL="1117600" indent="-215899" algn="l" defTabSz="914400">
              <a:lnSpc>
                <a:spcPct val="113999"/>
              </a:lnSpc>
              <a:spcBef>
                <a:spcPts val="0"/>
              </a:spcBef>
              <a:spcAft>
                <a:spcPts val="600"/>
              </a:spcAft>
              <a:buFont typeface="Calibri"/>
              <a:buChar char="•"/>
              <a:defRPr sz="22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300"/>
              </a:spcAft>
              <a:buClrTx/>
              <a:buSzTx/>
              <a:buFont typeface="Calibri"/>
              <a:buNone/>
              <a:tabLst/>
              <a:defRPr/>
            </a:pPr>
            <a:r>
              <a:rPr kumimoji="0" lang="de-DE" sz="1100" b="0" i="0" u="none" strike="noStrike" kern="0" cap="none" spc="0" normalizeH="0" baseline="0" noProof="0" dirty="0">
                <a:ln>
                  <a:noFill/>
                </a:ln>
                <a:solidFill>
                  <a:srgbClr val="000000"/>
                </a:solidFill>
                <a:effectLst/>
                <a:uLnTx/>
                <a:uFillTx/>
                <a:latin typeface="Arial"/>
                <a:cs typeface="Arial"/>
              </a:rPr>
              <a:t>van der Tol et al. (2014) </a:t>
            </a:r>
            <a:r>
              <a:rPr kumimoji="0" lang="de-DE" sz="1100" b="0" i="1" u="none" strike="noStrike" kern="0" cap="none" spc="0" normalizeH="0" baseline="0" noProof="0" dirty="0">
                <a:ln>
                  <a:noFill/>
                </a:ln>
                <a:solidFill>
                  <a:srgbClr val="000000"/>
                </a:solidFill>
                <a:effectLst/>
                <a:uLnTx/>
                <a:uFillTx/>
                <a:latin typeface="Arial"/>
                <a:cs typeface="Arial"/>
              </a:rPr>
              <a:t>Journal </a:t>
            </a:r>
            <a:r>
              <a:rPr kumimoji="0" lang="de-DE" sz="1100" b="0" i="1" u="none" strike="noStrike" kern="0" cap="none" spc="0" normalizeH="0" baseline="0" noProof="0" dirty="0" err="1">
                <a:ln>
                  <a:noFill/>
                </a:ln>
                <a:solidFill>
                  <a:srgbClr val="000000"/>
                </a:solidFill>
                <a:effectLst/>
                <a:uLnTx/>
                <a:uFillTx/>
                <a:latin typeface="Arial"/>
                <a:cs typeface="Arial"/>
              </a:rPr>
              <a:t>Geophysical</a:t>
            </a:r>
            <a:r>
              <a:rPr kumimoji="0" lang="de-DE" sz="1100" b="0" i="1" u="none" strike="noStrike" kern="0" cap="none" spc="0" normalizeH="0" baseline="0" noProof="0" dirty="0">
                <a:ln>
                  <a:noFill/>
                </a:ln>
                <a:solidFill>
                  <a:srgbClr val="000000"/>
                </a:solidFill>
                <a:effectLst/>
                <a:uLnTx/>
                <a:uFillTx/>
                <a:latin typeface="Arial"/>
                <a:cs typeface="Arial"/>
              </a:rPr>
              <a:t> Research</a:t>
            </a:r>
            <a:r>
              <a:rPr kumimoji="0" lang="de-DE" sz="1100" b="0" i="0" u="none" strike="noStrike" kern="0" cap="none" spc="0" normalizeH="0" baseline="0" noProof="0" dirty="0">
                <a:ln>
                  <a:noFill/>
                </a:ln>
                <a:solidFill>
                  <a:srgbClr val="000000"/>
                </a:solidFill>
                <a:effectLst/>
                <a:uLnTx/>
                <a:uFillTx/>
                <a:latin typeface="Arial"/>
                <a:cs typeface="Arial"/>
              </a:rPr>
              <a:t>, 119, 2312 - 2327</a:t>
            </a:r>
            <a:endParaRPr kumimoji="0" sz="1800" b="0" i="0" u="none" strike="noStrike" kern="0" cap="none" spc="0" normalizeH="0" baseline="0" noProof="0" dirty="0">
              <a:ln>
                <a:noFill/>
              </a:ln>
              <a:solidFill>
                <a:srgbClr val="000000"/>
              </a:solidFill>
              <a:effectLst/>
              <a:uLnTx/>
              <a:uFillTx/>
              <a:latin typeface="Arial"/>
              <a:cs typeface="Arial"/>
            </a:endParaRPr>
          </a:p>
          <a:p>
            <a:pPr marL="0" marR="0" lvl="0" indent="0" algn="l" defTabSz="914400" eaLnBrk="1" fontAlgn="auto" latinLnBrk="0" hangingPunct="1">
              <a:lnSpc>
                <a:spcPct val="100000"/>
              </a:lnSpc>
              <a:spcBef>
                <a:spcPts val="0"/>
              </a:spcBef>
              <a:spcAft>
                <a:spcPts val="300"/>
              </a:spcAft>
              <a:buClrTx/>
              <a:buSzTx/>
              <a:buFont typeface="Calibri"/>
              <a:buNone/>
              <a:tabLst/>
              <a:defRPr/>
            </a:pPr>
            <a:r>
              <a:rPr kumimoji="0" lang="de-DE" sz="1100" b="0" i="0" u="none" strike="noStrike" kern="0" cap="none" spc="0" normalizeH="0" baseline="0" noProof="0" dirty="0">
                <a:ln>
                  <a:noFill/>
                </a:ln>
                <a:solidFill>
                  <a:srgbClr val="000000"/>
                </a:solidFill>
                <a:effectLst/>
                <a:uLnTx/>
                <a:uFillTx/>
                <a:latin typeface="Arial"/>
                <a:cs typeface="Arial"/>
              </a:rPr>
              <a:t>Damm et al. (2018) </a:t>
            </a:r>
            <a:r>
              <a:rPr kumimoji="0" lang="de-DE" sz="1100" b="0" i="1" u="none" strike="noStrike" kern="0" cap="none" spc="0" normalizeH="0" baseline="0" noProof="0" dirty="0">
                <a:ln>
                  <a:noFill/>
                </a:ln>
                <a:solidFill>
                  <a:srgbClr val="000000"/>
                </a:solidFill>
                <a:effectLst/>
                <a:uLnTx/>
                <a:uFillTx/>
                <a:latin typeface="Arial"/>
                <a:cs typeface="Arial"/>
              </a:rPr>
              <a:t>Journal </a:t>
            </a:r>
            <a:r>
              <a:rPr kumimoji="0" lang="de-DE" sz="1100" b="0" i="1" u="none" strike="noStrike" kern="0" cap="none" spc="0" normalizeH="0" baseline="0" noProof="0" dirty="0" err="1">
                <a:ln>
                  <a:noFill/>
                </a:ln>
                <a:solidFill>
                  <a:srgbClr val="000000"/>
                </a:solidFill>
                <a:effectLst/>
                <a:uLnTx/>
                <a:uFillTx/>
                <a:latin typeface="Arial"/>
                <a:cs typeface="Arial"/>
              </a:rPr>
              <a:t>of</a:t>
            </a:r>
            <a:r>
              <a:rPr kumimoji="0" lang="de-DE" sz="1100" b="0" i="1" u="none" strike="noStrike" kern="0" cap="none" spc="0" normalizeH="0" baseline="0" noProof="0" dirty="0">
                <a:ln>
                  <a:noFill/>
                </a:ln>
                <a:solidFill>
                  <a:srgbClr val="000000"/>
                </a:solidFill>
                <a:effectLst/>
                <a:uLnTx/>
                <a:uFillTx/>
                <a:latin typeface="Arial"/>
                <a:cs typeface="Arial"/>
              </a:rPr>
              <a:t> Plant </a:t>
            </a:r>
            <a:r>
              <a:rPr kumimoji="0" lang="de-DE" sz="1100" b="0" i="1" u="none" strike="noStrike" kern="0" cap="none" spc="0" normalizeH="0" baseline="0" noProof="0" dirty="0" err="1">
                <a:ln>
                  <a:noFill/>
                </a:ln>
                <a:solidFill>
                  <a:srgbClr val="000000"/>
                </a:solidFill>
                <a:effectLst/>
                <a:uLnTx/>
                <a:uFillTx/>
                <a:latin typeface="Arial"/>
                <a:cs typeface="Arial"/>
              </a:rPr>
              <a:t>Physiology</a:t>
            </a:r>
            <a:r>
              <a:rPr kumimoji="0" lang="de-DE" sz="1100" b="0" i="0" u="none" strike="noStrike" kern="0" cap="none" spc="0" normalizeH="0" baseline="0" noProof="0" dirty="0">
                <a:ln>
                  <a:noFill/>
                </a:ln>
                <a:solidFill>
                  <a:srgbClr val="000000"/>
                </a:solidFill>
                <a:effectLst/>
                <a:uLnTx/>
                <a:uFillTx/>
                <a:latin typeface="Arial"/>
                <a:cs typeface="Arial"/>
              </a:rPr>
              <a:t>, 227, 3 </a:t>
            </a:r>
            <a:r>
              <a:rPr lang="de-DE" sz="1100" kern="0" dirty="0">
                <a:solidFill>
                  <a:srgbClr val="000000"/>
                </a:solidFill>
                <a:latin typeface="Arial"/>
                <a:cs typeface="Arial"/>
              </a:rPr>
              <a:t>-</a:t>
            </a:r>
            <a:r>
              <a:rPr kumimoji="0" lang="de-DE" sz="1100" b="0" i="0" u="none" strike="noStrike" kern="0" cap="none" spc="0" normalizeH="0" baseline="0" noProof="0" dirty="0">
                <a:ln>
                  <a:noFill/>
                </a:ln>
                <a:solidFill>
                  <a:srgbClr val="000000"/>
                </a:solidFill>
                <a:effectLst/>
                <a:uLnTx/>
                <a:uFillTx/>
                <a:latin typeface="Arial"/>
                <a:cs typeface="Arial"/>
              </a:rPr>
              <a:t> 19</a:t>
            </a:r>
          </a:p>
          <a:p>
            <a:pPr marL="0" marR="0" lvl="0" indent="0" algn="l" defTabSz="914400" eaLnBrk="1" fontAlgn="auto" latinLnBrk="0" hangingPunct="1">
              <a:lnSpc>
                <a:spcPct val="100000"/>
              </a:lnSpc>
              <a:spcBef>
                <a:spcPts val="0"/>
              </a:spcBef>
              <a:spcAft>
                <a:spcPts val="300"/>
              </a:spcAft>
              <a:buClrTx/>
              <a:buSzTx/>
              <a:buFont typeface="Calibri"/>
              <a:buNone/>
              <a:tabLst/>
              <a:defRPr/>
            </a:pPr>
            <a:r>
              <a:rPr lang="de-DE" sz="1100" kern="0" dirty="0">
                <a:solidFill>
                  <a:srgbClr val="000000"/>
                </a:solidFill>
                <a:latin typeface="Arial"/>
                <a:cs typeface="Arial"/>
              </a:rPr>
              <a:t>Damm et al. (2022) </a:t>
            </a:r>
            <a:r>
              <a:rPr lang="de-DE" sz="1100" i="1" kern="0" dirty="0">
                <a:solidFill>
                  <a:srgbClr val="000000"/>
                </a:solidFill>
                <a:latin typeface="Arial"/>
                <a:cs typeface="Arial"/>
              </a:rPr>
              <a:t>Remote Sensing </a:t>
            </a:r>
            <a:r>
              <a:rPr lang="de-DE" sz="1100" i="1" kern="0" dirty="0" err="1">
                <a:solidFill>
                  <a:srgbClr val="000000"/>
                </a:solidFill>
                <a:latin typeface="Arial"/>
                <a:cs typeface="Arial"/>
              </a:rPr>
              <a:t>of</a:t>
            </a:r>
            <a:r>
              <a:rPr lang="de-DE" sz="1100" i="1" kern="0" dirty="0">
                <a:solidFill>
                  <a:srgbClr val="000000"/>
                </a:solidFill>
                <a:latin typeface="Arial"/>
                <a:cs typeface="Arial"/>
              </a:rPr>
              <a:t> Environment</a:t>
            </a:r>
            <a:r>
              <a:rPr lang="de-DE" sz="1100" kern="0" dirty="0">
                <a:solidFill>
                  <a:srgbClr val="000000"/>
                </a:solidFill>
                <a:latin typeface="Arial"/>
                <a:cs typeface="Arial"/>
              </a:rPr>
              <a:t>, 273, </a:t>
            </a:r>
            <a:r>
              <a:rPr lang="de-DE" sz="1100" kern="0" dirty="0" err="1">
                <a:solidFill>
                  <a:srgbClr val="000000"/>
                </a:solidFill>
                <a:latin typeface="Arial"/>
                <a:cs typeface="Arial"/>
              </a:rPr>
              <a:t>artic</a:t>
            </a:r>
            <a:r>
              <a:rPr lang="de-DE" sz="1100" kern="0" dirty="0">
                <a:solidFill>
                  <a:srgbClr val="000000"/>
                </a:solidFill>
                <a:latin typeface="Arial"/>
                <a:cs typeface="Arial"/>
              </a:rPr>
              <a:t>. 112957</a:t>
            </a:r>
          </a:p>
          <a:p>
            <a:pPr lvl="0">
              <a:lnSpc>
                <a:spcPct val="100000"/>
              </a:lnSpc>
              <a:spcAft>
                <a:spcPts val="300"/>
              </a:spcAft>
              <a:defRPr/>
            </a:pPr>
            <a:r>
              <a:rPr lang="en-US" sz="1100" kern="0" dirty="0">
                <a:solidFill>
                  <a:srgbClr val="000000"/>
                </a:solidFill>
              </a:rPr>
              <a:t>von Hebel et al. (2018) </a:t>
            </a:r>
            <a:r>
              <a:rPr lang="en-US" sz="1100" i="1" kern="0" dirty="0">
                <a:solidFill>
                  <a:srgbClr val="000000"/>
                </a:solidFill>
              </a:rPr>
              <a:t>Geophysical Research Letters</a:t>
            </a:r>
            <a:r>
              <a:rPr lang="en-US" sz="1100" kern="0" dirty="0">
                <a:solidFill>
                  <a:srgbClr val="000000"/>
                </a:solidFill>
              </a:rPr>
              <a:t>, 45, 7571-7579</a:t>
            </a:r>
            <a:endParaRPr lang="en-US" kern="0" dirty="0">
              <a:solidFill>
                <a:srgbClr val="000000"/>
              </a:solidFill>
            </a:endParaRPr>
          </a:p>
          <a:p>
            <a:pPr lvl="0">
              <a:lnSpc>
                <a:spcPct val="100000"/>
              </a:lnSpc>
              <a:spcAft>
                <a:spcPts val="300"/>
              </a:spcAft>
              <a:defRPr/>
            </a:pPr>
            <a:r>
              <a:rPr lang="en-US" sz="1100" kern="0" dirty="0">
                <a:solidFill>
                  <a:srgbClr val="000000"/>
                </a:solidFill>
              </a:rPr>
              <a:t>Quiros-Vargas et al.(2026) </a:t>
            </a:r>
            <a:r>
              <a:rPr lang="en-US" sz="1100" i="1" kern="0" dirty="0">
                <a:solidFill>
                  <a:srgbClr val="000000"/>
                </a:solidFill>
              </a:rPr>
              <a:t>Science of Remote Sensing, 13, </a:t>
            </a:r>
            <a:r>
              <a:rPr lang="en-US" sz="1100" kern="0" dirty="0">
                <a:solidFill>
                  <a:srgbClr val="000000"/>
                </a:solidFill>
              </a:rPr>
              <a:t>article no. 100367, </a:t>
            </a:r>
            <a:r>
              <a:rPr lang="en-US" sz="1100" kern="0" dirty="0" err="1">
                <a:solidFill>
                  <a:srgbClr val="000000"/>
                </a:solidFill>
              </a:rPr>
              <a:t>doi</a:t>
            </a:r>
            <a:r>
              <a:rPr lang="en-US" sz="1100" kern="0" dirty="0">
                <a:solidFill>
                  <a:srgbClr val="000000"/>
                </a:solidFill>
              </a:rPr>
              <a:t>: 10.1016/j.srs.</a:t>
            </a:r>
            <a:r>
              <a:rPr lang="en-US" sz="1100" i="1" kern="0" dirty="0">
                <a:solidFill>
                  <a:srgbClr val="000000"/>
                </a:solidFill>
              </a:rPr>
              <a:t>2026.100367</a:t>
            </a:r>
            <a:r>
              <a:rPr lang="en-US" sz="1100" kern="0" dirty="0">
                <a:solidFill>
                  <a:srgbClr val="000000"/>
                </a:solidFill>
              </a:rPr>
              <a:t>​</a:t>
            </a:r>
            <a:endParaRPr lang="en-US" kern="0" dirty="0">
              <a:solidFill>
                <a:srgbClr val="000000"/>
              </a:solidFill>
            </a:endParaRPr>
          </a:p>
          <a:p>
            <a:pPr marL="0" marR="0" lvl="0" indent="0" algn="l" defTabSz="914400" eaLnBrk="1" fontAlgn="auto" latinLnBrk="0" hangingPunct="1">
              <a:lnSpc>
                <a:spcPct val="100000"/>
              </a:lnSpc>
              <a:spcBef>
                <a:spcPts val="0"/>
              </a:spcBef>
              <a:spcAft>
                <a:spcPts val="300"/>
              </a:spcAft>
              <a:buClrTx/>
              <a:buSzTx/>
              <a:buFont typeface="Calibri"/>
              <a:buNone/>
              <a:tabLst/>
              <a:defRPr/>
            </a:pPr>
            <a:endParaRPr sz="1100" kern="0" dirty="0">
              <a:solidFill>
                <a:srgbClr val="000000"/>
              </a:solidFill>
              <a:latin typeface="Arial"/>
              <a:cs typeface="Arial"/>
            </a:endParaRPr>
          </a:p>
        </p:txBody>
      </p:sp>
    </p:spTree>
    <p:extLst>
      <p:ext uri="{BB962C8B-B14F-4D97-AF65-F5344CB8AC3E}">
        <p14:creationId xmlns:p14="http://schemas.microsoft.com/office/powerpoint/2010/main" val="1557576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2DD70FF7-170D-0C91-E864-BECFE80D5210}"/>
            </a:ext>
          </a:extLst>
        </p:cNvPr>
        <p:cNvGrpSpPr/>
        <p:nvPr/>
      </p:nvGrpSpPr>
      <p:grpSpPr bwMode="auto">
        <a:xfrm>
          <a:off x="0" y="0"/>
          <a:ext cx="0" cy="0"/>
          <a:chOff x="0" y="0"/>
          <a:chExt cx="0" cy="0"/>
        </a:xfrm>
      </p:grpSpPr>
      <p:sp>
        <p:nvSpPr>
          <p:cNvPr id="401845572" name="Title 1">
            <a:extLst>
              <a:ext uri="{FF2B5EF4-FFF2-40B4-BE49-F238E27FC236}">
                <a16:creationId xmlns:a16="http://schemas.microsoft.com/office/drawing/2014/main" id="{F0235590-C643-2D70-86CE-DA2E77568CD2}"/>
              </a:ext>
            </a:extLst>
          </p:cNvPr>
          <p:cNvSpPr>
            <a:spLocks noGrp="1"/>
          </p:cNvSpPr>
          <p:nvPr>
            <p:ph type="title"/>
          </p:nvPr>
        </p:nvSpPr>
        <p:spPr bwMode="auto"/>
        <p:txBody>
          <a:bodyPr/>
          <a:lstStyle/>
          <a:p>
            <a:pPr>
              <a:defRPr/>
            </a:pPr>
            <a:r>
              <a:rPr lang="en-US" spc="-1" dirty="0">
                <a:solidFill>
                  <a:srgbClr val="0D3565"/>
                </a:solidFill>
              </a:rPr>
              <a:t>dynamic photosynthesis - Drought</a:t>
            </a:r>
            <a:endParaRPr lang="de-DE" dirty="0"/>
          </a:p>
        </p:txBody>
      </p:sp>
      <p:sp>
        <p:nvSpPr>
          <p:cNvPr id="1802226010" name="Slide Number Placeholder 4">
            <a:extLst>
              <a:ext uri="{FF2B5EF4-FFF2-40B4-BE49-F238E27FC236}">
                <a16:creationId xmlns:a16="http://schemas.microsoft.com/office/drawing/2014/main" id="{6D6C596F-6698-3F80-D132-D654313955AD}"/>
              </a:ext>
            </a:extLst>
          </p:cNvPr>
          <p:cNvSpPr>
            <a:spLocks noGrp="1"/>
          </p:cNvSpPr>
          <p:nvPr>
            <p:ph type="sldNum" sz="quarter" idx="18"/>
          </p:nvPr>
        </p:nvSpPr>
        <p:spPr bwMode="auto"/>
        <p: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23D6B"/>
                </a:solidFill>
                <a:effectLst/>
                <a:uLnTx/>
                <a:uFillTx/>
                <a:latin typeface="Arial"/>
                <a:cs typeface="Arial"/>
              </a:rPr>
              <a:t>Page </a:t>
            </a:r>
            <a:fld id="{A52F4D17-1AD6-42D9-B93A-EB002C62F438}" type="slidenum">
              <a:rPr kumimoji="0" lang="en-US" sz="1200" b="0" i="0" u="none" strike="noStrike" kern="0" cap="none" spc="0" normalizeH="0" baseline="0" noProof="0">
                <a:ln>
                  <a:noFill/>
                </a:ln>
                <a:solidFill>
                  <a:srgbClr val="023D6B"/>
                </a:solidFill>
                <a:effectLst/>
                <a:uLnTx/>
                <a:uFillTx/>
                <a:latin typeface="Arial"/>
                <a:cs typeface="Arial"/>
              </a:rPr>
              <a:pPr marL="0" marR="0" lvl="0" indent="0" algn="l" defTabSz="457200" eaLnBrk="1" fontAlgn="auto" latinLnBrk="0" hangingPunct="1">
                <a:lnSpc>
                  <a:spcPct val="100000"/>
                </a:lnSpc>
                <a:spcBef>
                  <a:spcPts val="0"/>
                </a:spcBef>
                <a:spcAft>
                  <a:spcPts val="0"/>
                </a:spcAft>
                <a:buClrTx/>
                <a:buSzTx/>
                <a:buFontTx/>
                <a:buNone/>
                <a:tabLst/>
                <a:defRPr/>
              </a:pPr>
              <a:t>8</a:t>
            </a:fld>
            <a:endParaRPr kumimoji="0" lang="en-US" sz="1200" b="0" i="0" u="none" strike="noStrike" kern="0" cap="none" spc="0" normalizeH="0" baseline="0" noProof="0">
              <a:ln>
                <a:noFill/>
              </a:ln>
              <a:solidFill>
                <a:srgbClr val="023D6B"/>
              </a:solidFill>
              <a:effectLst/>
              <a:uLnTx/>
              <a:uFillTx/>
              <a:latin typeface="Arial"/>
              <a:cs typeface="Arial"/>
            </a:endParaRPr>
          </a:p>
        </p:txBody>
      </p:sp>
      <p:sp>
        <p:nvSpPr>
          <p:cNvPr id="56806141" name="Text Placeholder 6">
            <a:extLst>
              <a:ext uri="{FF2B5EF4-FFF2-40B4-BE49-F238E27FC236}">
                <a16:creationId xmlns:a16="http://schemas.microsoft.com/office/drawing/2014/main" id="{A5A3AEA5-1CFF-44C8-27E8-D986885D5ED9}"/>
              </a:ext>
            </a:extLst>
          </p:cNvPr>
          <p:cNvSpPr>
            <a:spLocks noGrp="1"/>
          </p:cNvSpPr>
          <p:nvPr>
            <p:ph type="body" sz="quarter" idx="20"/>
          </p:nvPr>
        </p:nvSpPr>
        <p:spPr bwMode="auto">
          <a:xfrm>
            <a:off x="371475" y="1809080"/>
            <a:ext cx="5424487" cy="4140200"/>
          </a:xfrm>
        </p:spPr>
        <p:txBody>
          <a:bodyPr/>
          <a:lstStyle/>
          <a:p>
            <a:pPr marL="342900" indent="-342900">
              <a:buFont typeface="Arial"/>
              <a:buChar char="•"/>
              <a:defRPr/>
            </a:pPr>
            <a:r>
              <a:rPr lang="en-US" dirty="0"/>
              <a:t>Model is used to parameterize plant carbon exchange and to detect and understand </a:t>
            </a:r>
            <a:r>
              <a:rPr lang="en-US" b="1" dirty="0"/>
              <a:t>vegetation stress</a:t>
            </a:r>
          </a:p>
          <a:p>
            <a:pPr marL="342900" indent="-342900">
              <a:buFont typeface="Arial"/>
              <a:buChar char="•"/>
              <a:defRPr/>
            </a:pPr>
            <a:r>
              <a:rPr lang="en-US" dirty="0"/>
              <a:t>SIF allows the early detection of </a:t>
            </a:r>
            <a:r>
              <a:rPr lang="en-US" b="1" dirty="0"/>
              <a:t>drought </a:t>
            </a:r>
            <a:r>
              <a:rPr lang="en-US" dirty="0"/>
              <a:t>(limitation in soil plant available water)</a:t>
            </a:r>
            <a:endParaRPr dirty="0"/>
          </a:p>
          <a:p>
            <a:pPr marL="342900" indent="-342900">
              <a:buFont typeface="Arial"/>
              <a:buChar char="•"/>
              <a:defRPr/>
            </a:pPr>
            <a:endParaRPr lang="de-DE" dirty="0"/>
          </a:p>
        </p:txBody>
      </p:sp>
      <p:grpSp>
        <p:nvGrpSpPr>
          <p:cNvPr id="477338678" name="Group 5">
            <a:extLst>
              <a:ext uri="{FF2B5EF4-FFF2-40B4-BE49-F238E27FC236}">
                <a16:creationId xmlns:a16="http://schemas.microsoft.com/office/drawing/2014/main" id="{34124466-2323-64AB-D8B1-16158D69C703}"/>
              </a:ext>
            </a:extLst>
          </p:cNvPr>
          <p:cNvGrpSpPr/>
          <p:nvPr/>
        </p:nvGrpSpPr>
        <p:grpSpPr bwMode="auto">
          <a:xfrm>
            <a:off x="9484467" y="1628539"/>
            <a:ext cx="2293622" cy="1512429"/>
            <a:chOff x="6600056" y="2060587"/>
            <a:chExt cx="5101934" cy="3413834"/>
          </a:xfrm>
        </p:grpSpPr>
        <p:grpSp>
          <p:nvGrpSpPr>
            <p:cNvPr id="13" name="Group 12">
              <a:extLst>
                <a:ext uri="{FF2B5EF4-FFF2-40B4-BE49-F238E27FC236}">
                  <a16:creationId xmlns:a16="http://schemas.microsoft.com/office/drawing/2014/main" id="{D2CC26E6-BFF4-9176-30EF-9C1CABFA1588}"/>
                </a:ext>
              </a:extLst>
            </p:cNvPr>
            <p:cNvGrpSpPr/>
            <p:nvPr/>
          </p:nvGrpSpPr>
          <p:grpSpPr bwMode="auto">
            <a:xfrm>
              <a:off x="6600056" y="2060587"/>
              <a:ext cx="5101934" cy="3413834"/>
              <a:chOff x="6816080" y="2060587"/>
              <a:chExt cx="5101934" cy="3413834"/>
            </a:xfrm>
          </p:grpSpPr>
          <p:pic>
            <p:nvPicPr>
              <p:cNvPr id="11" name="Picture 10">
                <a:extLst>
                  <a:ext uri="{FF2B5EF4-FFF2-40B4-BE49-F238E27FC236}">
                    <a16:creationId xmlns:a16="http://schemas.microsoft.com/office/drawing/2014/main" id="{E4BBED44-FE99-238A-4249-2E4FE33A9195}"/>
                  </a:ext>
                </a:extLst>
              </p:cNvPr>
              <p:cNvPicPr>
                <a:picLocks noChangeAspect="1"/>
              </p:cNvPicPr>
              <p:nvPr/>
            </p:nvPicPr>
            <p:blipFill>
              <a:blip r:embed="rId3"/>
              <a:srcRect t="190" b="50008"/>
              <a:stretch/>
            </p:blipFill>
            <p:spPr bwMode="auto">
              <a:xfrm>
                <a:off x="6816080" y="2060587"/>
                <a:ext cx="5101934" cy="3413834"/>
              </a:xfrm>
              <a:prstGeom prst="rect">
                <a:avLst/>
              </a:prstGeom>
            </p:spPr>
          </p:pic>
          <p:sp>
            <p:nvSpPr>
              <p:cNvPr id="12" name="Rectangle 11">
                <a:extLst>
                  <a:ext uri="{FF2B5EF4-FFF2-40B4-BE49-F238E27FC236}">
                    <a16:creationId xmlns:a16="http://schemas.microsoft.com/office/drawing/2014/main" id="{A8EB654E-944A-3482-D6C7-904AB74A4096}"/>
                  </a:ext>
                </a:extLst>
              </p:cNvPr>
              <p:cNvSpPr/>
              <p:nvPr/>
            </p:nvSpPr>
            <p:spPr bwMode="auto">
              <a:xfrm>
                <a:off x="7896200" y="2204864"/>
                <a:ext cx="2448272"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eaLnBrk="1" fontAlgn="auto" latinLnBrk="0" hangingPunct="1">
                  <a:lnSpc>
                    <a:spcPct val="95000"/>
                  </a:lnSpc>
                  <a:spcBef>
                    <a:spcPts val="0"/>
                  </a:spcBef>
                  <a:spcAft>
                    <a:spcPts val="0"/>
                  </a:spcAft>
                  <a:buClrTx/>
                  <a:buSzTx/>
                  <a:buFontTx/>
                  <a:buNone/>
                  <a:tabLst/>
                  <a:defRPr/>
                </a:pPr>
                <a:endParaRPr kumimoji="0" lang="de-DE" sz="2400" b="0" i="0" u="none" strike="noStrike" kern="0" cap="none" spc="0" normalizeH="0" baseline="0" noProof="0">
                  <a:ln>
                    <a:noFill/>
                  </a:ln>
                  <a:solidFill>
                    <a:srgbClr val="FFFFFF"/>
                  </a:solidFill>
                  <a:effectLst/>
                  <a:uLnTx/>
                  <a:uFillTx/>
                  <a:latin typeface="Arial"/>
                  <a:cs typeface="Arial"/>
                </a:endParaRPr>
              </a:p>
            </p:txBody>
          </p:sp>
        </p:grpSp>
        <p:sp>
          <p:nvSpPr>
            <p:cNvPr id="15" name="Rectangle 14">
              <a:extLst>
                <a:ext uri="{FF2B5EF4-FFF2-40B4-BE49-F238E27FC236}">
                  <a16:creationId xmlns:a16="http://schemas.microsoft.com/office/drawing/2014/main" id="{4F6EC16A-C4C4-3E53-77EE-8632F68B3ABC}"/>
                </a:ext>
              </a:extLst>
            </p:cNvPr>
            <p:cNvSpPr/>
            <p:nvPr/>
          </p:nvSpPr>
          <p:spPr bwMode="auto">
            <a:xfrm>
              <a:off x="10415254" y="2132857"/>
              <a:ext cx="1189247" cy="2736302"/>
            </a:xfrm>
            <a:prstGeom prst="rect">
              <a:avLst/>
            </a:prstGeom>
            <a:solidFill>
              <a:srgbClr val="AAF4BA">
                <a:alpha val="30195"/>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cs typeface="Arial"/>
              </a:endParaRPr>
            </a:p>
          </p:txBody>
        </p:sp>
        <p:sp>
          <p:nvSpPr>
            <p:cNvPr id="17" name="Rectangle 16">
              <a:extLst>
                <a:ext uri="{FF2B5EF4-FFF2-40B4-BE49-F238E27FC236}">
                  <a16:creationId xmlns:a16="http://schemas.microsoft.com/office/drawing/2014/main" id="{35541866-C45A-4D93-1C7A-8A6978D2A0D2}"/>
                </a:ext>
              </a:extLst>
            </p:cNvPr>
            <p:cNvSpPr/>
            <p:nvPr/>
          </p:nvSpPr>
          <p:spPr bwMode="auto">
            <a:xfrm>
              <a:off x="8976320" y="2132856"/>
              <a:ext cx="1438321" cy="2736302"/>
            </a:xfrm>
            <a:prstGeom prst="rect">
              <a:avLst/>
            </a:prstGeom>
            <a:solidFill>
              <a:schemeClr val="accent5">
                <a:alpha val="30195"/>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cs typeface="Arial"/>
              </a:endParaRPr>
            </a:p>
          </p:txBody>
        </p:sp>
        <p:sp>
          <p:nvSpPr>
            <p:cNvPr id="19" name="Rectangle 18">
              <a:extLst>
                <a:ext uri="{FF2B5EF4-FFF2-40B4-BE49-F238E27FC236}">
                  <a16:creationId xmlns:a16="http://schemas.microsoft.com/office/drawing/2014/main" id="{4CB38830-2D14-3D8B-E4D5-BB184AF52F46}"/>
                </a:ext>
              </a:extLst>
            </p:cNvPr>
            <p:cNvSpPr/>
            <p:nvPr/>
          </p:nvSpPr>
          <p:spPr bwMode="auto">
            <a:xfrm>
              <a:off x="7608169" y="2132855"/>
              <a:ext cx="1367410" cy="2736302"/>
            </a:xfrm>
            <a:prstGeom prst="rect">
              <a:avLst/>
            </a:prstGeom>
            <a:solidFill>
              <a:schemeClr val="accent2">
                <a:alpha val="30195"/>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cs typeface="Arial"/>
              </a:endParaRPr>
            </a:p>
          </p:txBody>
        </p:sp>
      </p:grpSp>
      <p:pic>
        <p:nvPicPr>
          <p:cNvPr id="693140668" name="Picture 9">
            <a:extLst>
              <a:ext uri="{FF2B5EF4-FFF2-40B4-BE49-F238E27FC236}">
                <a16:creationId xmlns:a16="http://schemas.microsoft.com/office/drawing/2014/main" id="{23F75086-9D99-1A90-15CA-93D79DBA7F8C}"/>
              </a:ext>
            </a:extLst>
          </p:cNvPr>
          <p:cNvPicPr>
            <a:picLocks noChangeAspect="1"/>
          </p:cNvPicPr>
          <p:nvPr/>
        </p:nvPicPr>
        <p:blipFill>
          <a:blip r:embed="rId4"/>
          <a:srcRect r="40812"/>
          <a:stretch/>
        </p:blipFill>
        <p:spPr bwMode="auto">
          <a:xfrm>
            <a:off x="7057687" y="1613767"/>
            <a:ext cx="1918633" cy="1419712"/>
          </a:xfrm>
          <a:prstGeom prst="rect">
            <a:avLst/>
          </a:prstGeom>
        </p:spPr>
      </p:pic>
      <p:sp>
        <p:nvSpPr>
          <p:cNvPr id="2" name="Textplatzhalter 2">
            <a:extLst>
              <a:ext uri="{FF2B5EF4-FFF2-40B4-BE49-F238E27FC236}">
                <a16:creationId xmlns:a16="http://schemas.microsoft.com/office/drawing/2014/main" id="{889C1E46-852C-CCE2-EF28-52A3D39066DD}"/>
              </a:ext>
            </a:extLst>
          </p:cNvPr>
          <p:cNvSpPr txBox="1"/>
          <p:nvPr/>
        </p:nvSpPr>
        <p:spPr bwMode="auto">
          <a:xfrm>
            <a:off x="358200" y="5733256"/>
            <a:ext cx="4657680" cy="576064"/>
          </a:xfrm>
          <a:prstGeom prst="rect">
            <a:avLst/>
          </a:prstGeom>
          <a:solidFill>
            <a:schemeClr val="bg1"/>
          </a:solidFill>
        </p:spPr>
        <p:txBody>
          <a:bodyPr vert="horz" lIns="0" tIns="0" rIns="0" bIns="0" rtlCol="0" anchor="t" anchorCtr="0">
            <a:noAutofit/>
          </a:bodyPr>
          <a:lstStyle>
            <a:lvl1pPr marL="0" indent="0" algn="l" defTabSz="914400">
              <a:lnSpc>
                <a:spcPct val="113999"/>
              </a:lnSpc>
              <a:spcBef>
                <a:spcPts val="0"/>
              </a:spcBef>
              <a:spcAft>
                <a:spcPts val="0"/>
              </a:spcAft>
              <a:buFont typeface="Calibri"/>
              <a:buNone/>
              <a:defRPr sz="1800">
                <a:solidFill>
                  <a:schemeClr val="tx1"/>
                </a:solidFill>
                <a:latin typeface="+mn-lt"/>
                <a:ea typeface="+mn-ea"/>
                <a:cs typeface="+mn-cs"/>
              </a:defRPr>
            </a:lvl1pPr>
            <a:lvl2pPr marL="450850" indent="-234950" algn="l" defTabSz="914400">
              <a:lnSpc>
                <a:spcPct val="113999"/>
              </a:lnSpc>
              <a:spcBef>
                <a:spcPts val="0"/>
              </a:spcBef>
              <a:spcAft>
                <a:spcPts val="600"/>
              </a:spcAft>
              <a:buFont typeface="Calibri"/>
              <a:buChar char="•"/>
              <a:defRPr sz="2200">
                <a:solidFill>
                  <a:schemeClr val="tx1"/>
                </a:solidFill>
                <a:latin typeface="+mn-lt"/>
                <a:ea typeface="+mn-ea"/>
                <a:cs typeface="+mn-cs"/>
              </a:defRPr>
            </a:lvl2pPr>
            <a:lvl3pPr marL="666750" indent="-215899" algn="l" defTabSz="914400">
              <a:lnSpc>
                <a:spcPct val="113999"/>
              </a:lnSpc>
              <a:spcBef>
                <a:spcPts val="0"/>
              </a:spcBef>
              <a:spcAft>
                <a:spcPts val="600"/>
              </a:spcAft>
              <a:buFont typeface="Calibri"/>
              <a:buChar char="•"/>
              <a:defRPr sz="2200">
                <a:solidFill>
                  <a:schemeClr val="tx1"/>
                </a:solidFill>
                <a:latin typeface="+mn-lt"/>
                <a:ea typeface="+mn-ea"/>
                <a:cs typeface="+mn-cs"/>
              </a:defRPr>
            </a:lvl3pPr>
            <a:lvl4pPr marL="895350" indent="-215899" algn="l" defTabSz="914400">
              <a:lnSpc>
                <a:spcPct val="113999"/>
              </a:lnSpc>
              <a:spcBef>
                <a:spcPts val="0"/>
              </a:spcBef>
              <a:spcAft>
                <a:spcPts val="600"/>
              </a:spcAft>
              <a:buFont typeface="Calibri"/>
              <a:buChar char="•"/>
              <a:defRPr sz="2200">
                <a:solidFill>
                  <a:schemeClr val="tx1"/>
                </a:solidFill>
                <a:latin typeface="+mn-lt"/>
                <a:ea typeface="+mn-ea"/>
                <a:cs typeface="+mn-cs"/>
              </a:defRPr>
            </a:lvl4pPr>
            <a:lvl5pPr marL="1117600" indent="-215899" algn="l" defTabSz="914400">
              <a:lnSpc>
                <a:spcPct val="113999"/>
              </a:lnSpc>
              <a:spcBef>
                <a:spcPts val="0"/>
              </a:spcBef>
              <a:spcAft>
                <a:spcPts val="600"/>
              </a:spcAft>
              <a:buFont typeface="Calibri"/>
              <a:buChar char="•"/>
              <a:defRPr sz="22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300"/>
              </a:spcAft>
              <a:buClrTx/>
              <a:buSzTx/>
              <a:buFont typeface="Calibri"/>
              <a:buNone/>
              <a:tabLst/>
              <a:defRPr/>
            </a:pPr>
            <a:r>
              <a:rPr kumimoji="0" lang="de-DE" sz="1100" b="0" i="0" u="none" strike="noStrike" kern="0" cap="none" spc="0" normalizeH="0" baseline="0" noProof="0" dirty="0">
                <a:ln>
                  <a:noFill/>
                </a:ln>
                <a:solidFill>
                  <a:srgbClr val="000000"/>
                </a:solidFill>
                <a:effectLst/>
                <a:uLnTx/>
                <a:uFillTx/>
                <a:latin typeface="Arial"/>
                <a:cs typeface="Arial"/>
              </a:rPr>
              <a:t>van der Tol et al. (2014) </a:t>
            </a:r>
            <a:r>
              <a:rPr kumimoji="0" lang="de-DE" sz="1100" b="0" i="1" u="none" strike="noStrike" kern="0" cap="none" spc="0" normalizeH="0" baseline="0" noProof="0" dirty="0">
                <a:ln>
                  <a:noFill/>
                </a:ln>
                <a:solidFill>
                  <a:srgbClr val="000000"/>
                </a:solidFill>
                <a:effectLst/>
                <a:uLnTx/>
                <a:uFillTx/>
                <a:latin typeface="Arial"/>
                <a:cs typeface="Arial"/>
              </a:rPr>
              <a:t>Journal </a:t>
            </a:r>
            <a:r>
              <a:rPr kumimoji="0" lang="de-DE" sz="1100" b="0" i="1" u="none" strike="noStrike" kern="0" cap="none" spc="0" normalizeH="0" baseline="0" noProof="0" dirty="0" err="1">
                <a:ln>
                  <a:noFill/>
                </a:ln>
                <a:solidFill>
                  <a:srgbClr val="000000"/>
                </a:solidFill>
                <a:effectLst/>
                <a:uLnTx/>
                <a:uFillTx/>
                <a:latin typeface="Arial"/>
                <a:cs typeface="Arial"/>
              </a:rPr>
              <a:t>Geophysical</a:t>
            </a:r>
            <a:r>
              <a:rPr kumimoji="0" lang="de-DE" sz="1100" b="0" i="1" u="none" strike="noStrike" kern="0" cap="none" spc="0" normalizeH="0" baseline="0" noProof="0" dirty="0">
                <a:ln>
                  <a:noFill/>
                </a:ln>
                <a:solidFill>
                  <a:srgbClr val="000000"/>
                </a:solidFill>
                <a:effectLst/>
                <a:uLnTx/>
                <a:uFillTx/>
                <a:latin typeface="Arial"/>
                <a:cs typeface="Arial"/>
              </a:rPr>
              <a:t> Research</a:t>
            </a:r>
            <a:r>
              <a:rPr kumimoji="0" lang="de-DE" sz="1100" b="0" i="0" u="none" strike="noStrike" kern="0" cap="none" spc="0" normalizeH="0" baseline="0" noProof="0" dirty="0">
                <a:ln>
                  <a:noFill/>
                </a:ln>
                <a:solidFill>
                  <a:srgbClr val="000000"/>
                </a:solidFill>
                <a:effectLst/>
                <a:uLnTx/>
                <a:uFillTx/>
                <a:latin typeface="Arial"/>
                <a:cs typeface="Arial"/>
              </a:rPr>
              <a:t>, 119, 2312 - 2327</a:t>
            </a:r>
            <a:endParaRPr kumimoji="0" sz="1800" b="0" i="0" u="none" strike="noStrike" kern="0" cap="none" spc="0" normalizeH="0" baseline="0" noProof="0" dirty="0">
              <a:ln>
                <a:noFill/>
              </a:ln>
              <a:solidFill>
                <a:srgbClr val="000000"/>
              </a:solidFill>
              <a:effectLst/>
              <a:uLnTx/>
              <a:uFillTx/>
              <a:latin typeface="Arial"/>
              <a:cs typeface="Arial"/>
            </a:endParaRPr>
          </a:p>
          <a:p>
            <a:pPr marL="0" marR="0" lvl="0" indent="0" algn="l" defTabSz="914400" eaLnBrk="1" fontAlgn="auto" latinLnBrk="0" hangingPunct="1">
              <a:lnSpc>
                <a:spcPct val="100000"/>
              </a:lnSpc>
              <a:spcBef>
                <a:spcPts val="0"/>
              </a:spcBef>
              <a:spcAft>
                <a:spcPts val="300"/>
              </a:spcAft>
              <a:buClrTx/>
              <a:buSzTx/>
              <a:buFont typeface="Calibri"/>
              <a:buNone/>
              <a:tabLst/>
              <a:defRPr/>
            </a:pPr>
            <a:r>
              <a:rPr kumimoji="0" lang="de-DE" sz="1100" b="0" i="0" u="none" strike="noStrike" kern="0" cap="none" spc="0" normalizeH="0" baseline="0" noProof="0" dirty="0">
                <a:ln>
                  <a:noFill/>
                </a:ln>
                <a:solidFill>
                  <a:srgbClr val="000000"/>
                </a:solidFill>
                <a:effectLst/>
                <a:uLnTx/>
                <a:uFillTx/>
                <a:latin typeface="Arial"/>
                <a:cs typeface="Arial"/>
              </a:rPr>
              <a:t>Damm et al. (2018) </a:t>
            </a:r>
            <a:r>
              <a:rPr kumimoji="0" lang="de-DE" sz="1100" b="0" i="1" u="none" strike="noStrike" kern="0" cap="none" spc="0" normalizeH="0" baseline="0" noProof="0" dirty="0">
                <a:ln>
                  <a:noFill/>
                </a:ln>
                <a:solidFill>
                  <a:srgbClr val="000000"/>
                </a:solidFill>
                <a:effectLst/>
                <a:uLnTx/>
                <a:uFillTx/>
                <a:latin typeface="Arial"/>
                <a:cs typeface="Arial"/>
              </a:rPr>
              <a:t>Journal </a:t>
            </a:r>
            <a:r>
              <a:rPr kumimoji="0" lang="de-DE" sz="1100" b="0" i="1" u="none" strike="noStrike" kern="0" cap="none" spc="0" normalizeH="0" baseline="0" noProof="0" dirty="0" err="1">
                <a:ln>
                  <a:noFill/>
                </a:ln>
                <a:solidFill>
                  <a:srgbClr val="000000"/>
                </a:solidFill>
                <a:effectLst/>
                <a:uLnTx/>
                <a:uFillTx/>
                <a:latin typeface="Arial"/>
                <a:cs typeface="Arial"/>
              </a:rPr>
              <a:t>of</a:t>
            </a:r>
            <a:r>
              <a:rPr kumimoji="0" lang="de-DE" sz="1100" b="0" i="1" u="none" strike="noStrike" kern="0" cap="none" spc="0" normalizeH="0" baseline="0" noProof="0" dirty="0">
                <a:ln>
                  <a:noFill/>
                </a:ln>
                <a:solidFill>
                  <a:srgbClr val="000000"/>
                </a:solidFill>
                <a:effectLst/>
                <a:uLnTx/>
                <a:uFillTx/>
                <a:latin typeface="Arial"/>
                <a:cs typeface="Arial"/>
              </a:rPr>
              <a:t> Plant </a:t>
            </a:r>
            <a:r>
              <a:rPr kumimoji="0" lang="de-DE" sz="1100" b="0" i="1" u="none" strike="noStrike" kern="0" cap="none" spc="0" normalizeH="0" baseline="0" noProof="0" dirty="0" err="1">
                <a:ln>
                  <a:noFill/>
                </a:ln>
                <a:solidFill>
                  <a:srgbClr val="000000"/>
                </a:solidFill>
                <a:effectLst/>
                <a:uLnTx/>
                <a:uFillTx/>
                <a:latin typeface="Arial"/>
                <a:cs typeface="Arial"/>
              </a:rPr>
              <a:t>Physiology</a:t>
            </a:r>
            <a:r>
              <a:rPr kumimoji="0" lang="de-DE" sz="1100" b="0" i="0" u="none" strike="noStrike" kern="0" cap="none" spc="0" normalizeH="0" baseline="0" noProof="0" dirty="0">
                <a:ln>
                  <a:noFill/>
                </a:ln>
                <a:solidFill>
                  <a:srgbClr val="000000"/>
                </a:solidFill>
                <a:effectLst/>
                <a:uLnTx/>
                <a:uFillTx/>
                <a:latin typeface="Arial"/>
                <a:cs typeface="Arial"/>
              </a:rPr>
              <a:t>, 227, 3 </a:t>
            </a:r>
            <a:r>
              <a:rPr lang="de-DE" sz="1100" kern="0" dirty="0">
                <a:solidFill>
                  <a:srgbClr val="000000"/>
                </a:solidFill>
                <a:latin typeface="Arial"/>
                <a:cs typeface="Arial"/>
              </a:rPr>
              <a:t>-</a:t>
            </a:r>
            <a:r>
              <a:rPr kumimoji="0" lang="de-DE" sz="1100" b="0" i="0" u="none" strike="noStrike" kern="0" cap="none" spc="0" normalizeH="0" baseline="0" noProof="0" dirty="0">
                <a:ln>
                  <a:noFill/>
                </a:ln>
                <a:solidFill>
                  <a:srgbClr val="000000"/>
                </a:solidFill>
                <a:effectLst/>
                <a:uLnTx/>
                <a:uFillTx/>
                <a:latin typeface="Arial"/>
                <a:cs typeface="Arial"/>
              </a:rPr>
              <a:t> 19</a:t>
            </a:r>
          </a:p>
          <a:p>
            <a:pPr marL="0" marR="0" lvl="0" indent="0" algn="l" defTabSz="914400" eaLnBrk="1" fontAlgn="auto" latinLnBrk="0" hangingPunct="1">
              <a:lnSpc>
                <a:spcPct val="100000"/>
              </a:lnSpc>
              <a:spcBef>
                <a:spcPts val="0"/>
              </a:spcBef>
              <a:spcAft>
                <a:spcPts val="300"/>
              </a:spcAft>
              <a:buClrTx/>
              <a:buSzTx/>
              <a:buFont typeface="Calibri"/>
              <a:buNone/>
              <a:tabLst/>
              <a:defRPr/>
            </a:pPr>
            <a:r>
              <a:rPr lang="de-DE" sz="1100" kern="0" dirty="0">
                <a:solidFill>
                  <a:srgbClr val="000000"/>
                </a:solidFill>
                <a:latin typeface="Arial"/>
                <a:cs typeface="Arial"/>
              </a:rPr>
              <a:t>Damm et al. (2022) </a:t>
            </a:r>
            <a:r>
              <a:rPr lang="de-DE" sz="1100" i="1" kern="0" dirty="0">
                <a:solidFill>
                  <a:srgbClr val="000000"/>
                </a:solidFill>
                <a:latin typeface="Arial"/>
                <a:cs typeface="Arial"/>
              </a:rPr>
              <a:t>Remote Sensing </a:t>
            </a:r>
            <a:r>
              <a:rPr lang="de-DE" sz="1100" i="1" kern="0" dirty="0" err="1">
                <a:solidFill>
                  <a:srgbClr val="000000"/>
                </a:solidFill>
                <a:latin typeface="Arial"/>
                <a:cs typeface="Arial"/>
              </a:rPr>
              <a:t>of</a:t>
            </a:r>
            <a:r>
              <a:rPr lang="de-DE" sz="1100" i="1" kern="0" dirty="0">
                <a:solidFill>
                  <a:srgbClr val="000000"/>
                </a:solidFill>
                <a:latin typeface="Arial"/>
                <a:cs typeface="Arial"/>
              </a:rPr>
              <a:t> Environment</a:t>
            </a:r>
            <a:r>
              <a:rPr lang="de-DE" sz="1100" kern="0" dirty="0">
                <a:solidFill>
                  <a:srgbClr val="000000"/>
                </a:solidFill>
                <a:latin typeface="Arial"/>
                <a:cs typeface="Arial"/>
              </a:rPr>
              <a:t>, 273, </a:t>
            </a:r>
            <a:r>
              <a:rPr lang="de-DE" sz="1100" kern="0" dirty="0" err="1">
                <a:solidFill>
                  <a:srgbClr val="000000"/>
                </a:solidFill>
                <a:latin typeface="Arial"/>
                <a:cs typeface="Arial"/>
              </a:rPr>
              <a:t>artic</a:t>
            </a:r>
            <a:r>
              <a:rPr lang="de-DE" sz="1100" kern="0" dirty="0">
                <a:solidFill>
                  <a:srgbClr val="000000"/>
                </a:solidFill>
                <a:latin typeface="Arial"/>
                <a:cs typeface="Arial"/>
              </a:rPr>
              <a:t>. 112957</a:t>
            </a:r>
          </a:p>
          <a:p>
            <a:pPr lvl="0">
              <a:lnSpc>
                <a:spcPct val="100000"/>
              </a:lnSpc>
              <a:spcAft>
                <a:spcPts val="300"/>
              </a:spcAft>
              <a:defRPr/>
            </a:pPr>
            <a:r>
              <a:rPr lang="en-US" sz="1100" kern="0" dirty="0">
                <a:solidFill>
                  <a:srgbClr val="000000"/>
                </a:solidFill>
              </a:rPr>
              <a:t>von Hebel et al. (2018) </a:t>
            </a:r>
            <a:r>
              <a:rPr lang="en-US" sz="1100" i="1" kern="0" dirty="0">
                <a:solidFill>
                  <a:srgbClr val="000000"/>
                </a:solidFill>
              </a:rPr>
              <a:t>Geophysical Research Letters</a:t>
            </a:r>
            <a:r>
              <a:rPr lang="en-US" sz="1100" kern="0" dirty="0">
                <a:solidFill>
                  <a:srgbClr val="000000"/>
                </a:solidFill>
              </a:rPr>
              <a:t>, 45, 7571-7579</a:t>
            </a:r>
            <a:endParaRPr lang="en-US" kern="0" dirty="0">
              <a:solidFill>
                <a:srgbClr val="000000"/>
              </a:solidFill>
            </a:endParaRPr>
          </a:p>
          <a:p>
            <a:pPr lvl="0">
              <a:lnSpc>
                <a:spcPct val="100000"/>
              </a:lnSpc>
              <a:spcAft>
                <a:spcPts val="300"/>
              </a:spcAft>
              <a:defRPr/>
            </a:pPr>
            <a:r>
              <a:rPr lang="en-US" sz="1100" kern="0" dirty="0">
                <a:solidFill>
                  <a:srgbClr val="000000"/>
                </a:solidFill>
              </a:rPr>
              <a:t>Quiros-Vargas et al.(2026) </a:t>
            </a:r>
            <a:r>
              <a:rPr lang="en-US" sz="1100" i="1" kern="0" dirty="0">
                <a:solidFill>
                  <a:srgbClr val="000000"/>
                </a:solidFill>
              </a:rPr>
              <a:t>Science of Remote Sensing, 13, </a:t>
            </a:r>
            <a:r>
              <a:rPr lang="en-US" sz="1100" kern="0" dirty="0">
                <a:solidFill>
                  <a:srgbClr val="000000"/>
                </a:solidFill>
              </a:rPr>
              <a:t>article no. 100367, </a:t>
            </a:r>
            <a:r>
              <a:rPr lang="en-US" sz="1100" kern="0" dirty="0" err="1">
                <a:solidFill>
                  <a:srgbClr val="000000"/>
                </a:solidFill>
              </a:rPr>
              <a:t>doi</a:t>
            </a:r>
            <a:r>
              <a:rPr lang="en-US" sz="1100" kern="0" dirty="0">
                <a:solidFill>
                  <a:srgbClr val="000000"/>
                </a:solidFill>
              </a:rPr>
              <a:t>: 10.1016/j.srs.</a:t>
            </a:r>
            <a:r>
              <a:rPr lang="en-US" sz="1100" i="1" kern="0" dirty="0">
                <a:solidFill>
                  <a:srgbClr val="000000"/>
                </a:solidFill>
              </a:rPr>
              <a:t>2026.100367</a:t>
            </a:r>
            <a:r>
              <a:rPr lang="en-US" sz="1100" kern="0" dirty="0">
                <a:solidFill>
                  <a:srgbClr val="000000"/>
                </a:solidFill>
              </a:rPr>
              <a:t>​</a:t>
            </a:r>
            <a:endParaRPr lang="en-US" kern="0" dirty="0">
              <a:solidFill>
                <a:srgbClr val="000000"/>
              </a:solidFill>
            </a:endParaRPr>
          </a:p>
          <a:p>
            <a:pPr marL="0" marR="0" lvl="0" indent="0" algn="l" defTabSz="914400" eaLnBrk="1" fontAlgn="auto" latinLnBrk="0" hangingPunct="1">
              <a:lnSpc>
                <a:spcPct val="100000"/>
              </a:lnSpc>
              <a:spcBef>
                <a:spcPts val="0"/>
              </a:spcBef>
              <a:spcAft>
                <a:spcPts val="300"/>
              </a:spcAft>
              <a:buClrTx/>
              <a:buSzTx/>
              <a:buFont typeface="Calibri"/>
              <a:buNone/>
              <a:tabLst/>
              <a:defRPr/>
            </a:pPr>
            <a:endParaRPr sz="1100" kern="0" dirty="0">
              <a:solidFill>
                <a:srgbClr val="000000"/>
              </a:solidFill>
              <a:latin typeface="Arial"/>
              <a:cs typeface="Arial"/>
            </a:endParaRPr>
          </a:p>
        </p:txBody>
      </p:sp>
      <p:pic>
        <p:nvPicPr>
          <p:cNvPr id="5" name="Picture 4">
            <a:extLst>
              <a:ext uri="{FF2B5EF4-FFF2-40B4-BE49-F238E27FC236}">
                <a16:creationId xmlns:a16="http://schemas.microsoft.com/office/drawing/2014/main" id="{53F4E00D-9D0A-F0F0-06E4-3A0050912099}"/>
              </a:ext>
            </a:extLst>
          </p:cNvPr>
          <p:cNvPicPr>
            <a:picLocks noChangeAspect="1"/>
          </p:cNvPicPr>
          <p:nvPr/>
        </p:nvPicPr>
        <p:blipFill>
          <a:blip r:embed="rId5"/>
          <a:srcRect t="39391" b="21032"/>
          <a:stretch>
            <a:fillRect/>
          </a:stretch>
        </p:blipFill>
        <p:spPr>
          <a:xfrm>
            <a:off x="5519936" y="3219940"/>
            <a:ext cx="6566649" cy="3552752"/>
          </a:xfrm>
          <a:prstGeom prst="rect">
            <a:avLst/>
          </a:prstGeom>
        </p:spPr>
      </p:pic>
      <p:sp>
        <p:nvSpPr>
          <p:cNvPr id="8" name="Text Placeholder 3">
            <a:extLst>
              <a:ext uri="{FF2B5EF4-FFF2-40B4-BE49-F238E27FC236}">
                <a16:creationId xmlns:a16="http://schemas.microsoft.com/office/drawing/2014/main" id="{C8A1FAB0-203A-AEA9-1AC7-8EF3B6D99ACC}"/>
              </a:ext>
            </a:extLst>
          </p:cNvPr>
          <p:cNvSpPr txBox="1">
            <a:spLocks/>
          </p:cNvSpPr>
          <p:nvPr/>
        </p:nvSpPr>
        <p:spPr bwMode="auto">
          <a:xfrm>
            <a:off x="358774" y="938786"/>
            <a:ext cx="10272504" cy="509994"/>
          </a:xfrm>
          <a:prstGeom prst="rect">
            <a:avLst/>
          </a:prstGeom>
        </p:spPr>
        <p:txBody>
          <a:bodyPr vert="horz" lIns="0" tIns="0" rIns="0" bIns="0" rtlCol="0" anchor="t" anchorCtr="0">
            <a:noAutofit/>
          </a:bodyPr>
          <a:lstStyle>
            <a:lvl1pPr marL="0" indent="0" algn="l" defTabSz="914400">
              <a:lnSpc>
                <a:spcPct val="113999"/>
              </a:lnSpc>
              <a:spcBef>
                <a:spcPts val="0"/>
              </a:spcBef>
              <a:spcAft>
                <a:spcPts val="0"/>
              </a:spcAft>
              <a:buFont typeface="Calibri"/>
              <a:buNone/>
              <a:defRPr sz="1800" b="1">
                <a:solidFill>
                  <a:schemeClr val="tx2"/>
                </a:solidFill>
                <a:latin typeface="+mn-lt"/>
                <a:ea typeface="+mn-ea"/>
                <a:cs typeface="+mn-cs"/>
              </a:defRPr>
            </a:lvl1pPr>
            <a:lvl2pPr marL="450850" indent="-234950" algn="l" defTabSz="914400">
              <a:lnSpc>
                <a:spcPct val="113999"/>
              </a:lnSpc>
              <a:spcBef>
                <a:spcPts val="0"/>
              </a:spcBef>
              <a:spcAft>
                <a:spcPts val="600"/>
              </a:spcAft>
              <a:buFont typeface="Calibri"/>
              <a:buChar char="•"/>
              <a:defRPr sz="2200">
                <a:solidFill>
                  <a:schemeClr val="tx1"/>
                </a:solidFill>
                <a:latin typeface="+mn-lt"/>
                <a:ea typeface="+mn-ea"/>
                <a:cs typeface="+mn-cs"/>
              </a:defRPr>
            </a:lvl2pPr>
            <a:lvl3pPr marL="666750" indent="-215899" algn="l" defTabSz="914400">
              <a:lnSpc>
                <a:spcPct val="113999"/>
              </a:lnSpc>
              <a:spcBef>
                <a:spcPts val="0"/>
              </a:spcBef>
              <a:spcAft>
                <a:spcPts val="600"/>
              </a:spcAft>
              <a:buFont typeface="Calibri"/>
              <a:buChar char="•"/>
              <a:defRPr sz="2200">
                <a:solidFill>
                  <a:schemeClr val="tx1"/>
                </a:solidFill>
                <a:latin typeface="+mn-lt"/>
                <a:ea typeface="+mn-ea"/>
                <a:cs typeface="+mn-cs"/>
              </a:defRPr>
            </a:lvl3pPr>
            <a:lvl4pPr marL="895350" indent="-215899" algn="l" defTabSz="914400">
              <a:lnSpc>
                <a:spcPct val="113999"/>
              </a:lnSpc>
              <a:spcBef>
                <a:spcPts val="0"/>
              </a:spcBef>
              <a:spcAft>
                <a:spcPts val="600"/>
              </a:spcAft>
              <a:buFont typeface="Calibri"/>
              <a:buChar char="•"/>
              <a:defRPr sz="2200">
                <a:solidFill>
                  <a:schemeClr val="tx1"/>
                </a:solidFill>
                <a:latin typeface="+mn-lt"/>
                <a:ea typeface="+mn-ea"/>
                <a:cs typeface="+mn-cs"/>
              </a:defRPr>
            </a:lvl4pPr>
            <a:lvl5pPr marL="1117600" indent="-215899" algn="l" defTabSz="914400">
              <a:lnSpc>
                <a:spcPct val="113999"/>
              </a:lnSpc>
              <a:spcBef>
                <a:spcPts val="0"/>
              </a:spcBef>
              <a:spcAft>
                <a:spcPts val="600"/>
              </a:spcAft>
              <a:buFont typeface="Calibri"/>
              <a:buChar char="•"/>
              <a:defRPr sz="22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US" kern="0"/>
              <a:t>Drought triggers various functional responses (stomatal closure, downregulation of photosynthesis &amp; internal stress signaling) and affects structure and growth</a:t>
            </a:r>
            <a:endParaRPr lang="de-DE" kern="0" dirty="0"/>
          </a:p>
        </p:txBody>
      </p:sp>
    </p:spTree>
    <p:extLst>
      <p:ext uri="{BB962C8B-B14F-4D97-AF65-F5344CB8AC3E}">
        <p14:creationId xmlns:p14="http://schemas.microsoft.com/office/powerpoint/2010/main" val="3597640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46516714" name="Title 1"/>
          <p:cNvSpPr>
            <a:spLocks noGrp="1"/>
          </p:cNvSpPr>
          <p:nvPr>
            <p:ph type="title"/>
          </p:nvPr>
        </p:nvSpPr>
        <p:spPr bwMode="auto">
          <a:xfrm>
            <a:off x="360000" y="324000"/>
            <a:ext cx="11473226" cy="1124780"/>
          </a:xfrm>
        </p:spPr>
        <p:txBody>
          <a:bodyPr/>
          <a:lstStyle/>
          <a:p>
            <a:pPr>
              <a:defRPr/>
            </a:pPr>
            <a:r>
              <a:rPr lang="en-US" spc="-1" dirty="0">
                <a:solidFill>
                  <a:srgbClr val="0D3565"/>
                </a:solidFill>
              </a:rPr>
              <a:t>dynamic photosynthesis – extreme Temperature</a:t>
            </a:r>
            <a:endParaRPr lang="de-DE" dirty="0"/>
          </a:p>
        </p:txBody>
      </p:sp>
      <p:sp>
        <p:nvSpPr>
          <p:cNvPr id="2005869216" name="Slide Number Placeholder 4"/>
          <p:cNvSpPr>
            <a:spLocks noGrp="1"/>
          </p:cNvSpPr>
          <p:nvPr>
            <p:ph type="sldNum" sz="quarter" idx="18"/>
          </p:nvPr>
        </p:nvSpPr>
        <p:spPr bwMode="auto"/>
        <p: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23D6B"/>
                </a:solidFill>
                <a:effectLst/>
                <a:uLnTx/>
                <a:uFillTx/>
                <a:latin typeface="Arial"/>
                <a:cs typeface="Arial"/>
              </a:rPr>
              <a:t>Page </a:t>
            </a:r>
            <a:fld id="{A52F4D17-1AD6-42D9-B93A-EB002C62F438}" type="slidenum">
              <a:rPr kumimoji="0" lang="en-US" sz="1200" b="0" i="0" u="none" strike="noStrike" kern="0" cap="none" spc="0" normalizeH="0" baseline="0" noProof="0">
                <a:ln>
                  <a:noFill/>
                </a:ln>
                <a:solidFill>
                  <a:srgbClr val="023D6B"/>
                </a:solidFill>
                <a:effectLst/>
                <a:uLnTx/>
                <a:uFillTx/>
                <a:latin typeface="Arial"/>
                <a:cs typeface="Arial"/>
              </a:rPr>
              <a:pPr marL="0" marR="0" lvl="0" indent="0" algn="l" defTabSz="457200" eaLnBrk="1" fontAlgn="auto" latinLnBrk="0" hangingPunct="1">
                <a:lnSpc>
                  <a:spcPct val="100000"/>
                </a:lnSpc>
                <a:spcBef>
                  <a:spcPts val="0"/>
                </a:spcBef>
                <a:spcAft>
                  <a:spcPts val="0"/>
                </a:spcAft>
                <a:buClrTx/>
                <a:buSzTx/>
                <a:buFontTx/>
                <a:buNone/>
                <a:tabLst/>
                <a:defRPr/>
              </a:pPr>
              <a:t>9</a:t>
            </a:fld>
            <a:endParaRPr kumimoji="0" lang="en-US" sz="1200" b="0" i="0" u="none" strike="noStrike" kern="0" cap="none" spc="0" normalizeH="0" baseline="0" noProof="0">
              <a:ln>
                <a:noFill/>
              </a:ln>
              <a:solidFill>
                <a:srgbClr val="023D6B"/>
              </a:solidFill>
              <a:effectLst/>
              <a:uLnTx/>
              <a:uFillTx/>
              <a:latin typeface="Arial"/>
              <a:cs typeface="Arial"/>
            </a:endParaRPr>
          </a:p>
        </p:txBody>
      </p:sp>
      <p:sp>
        <p:nvSpPr>
          <p:cNvPr id="1570619147" name="Text Placeholder 6"/>
          <p:cNvSpPr>
            <a:spLocks noGrp="1"/>
          </p:cNvSpPr>
          <p:nvPr>
            <p:ph type="body" sz="quarter" idx="20"/>
          </p:nvPr>
        </p:nvSpPr>
        <p:spPr bwMode="auto">
          <a:xfrm>
            <a:off x="371475" y="1809080"/>
            <a:ext cx="5424487" cy="4140200"/>
          </a:xfrm>
        </p:spPr>
        <p:txBody>
          <a:bodyPr/>
          <a:lstStyle/>
          <a:p>
            <a:pPr marL="342900" indent="-342900">
              <a:buFont typeface="Arial"/>
              <a:buChar char="•"/>
              <a:defRPr/>
            </a:pPr>
            <a:r>
              <a:rPr lang="en-US" dirty="0"/>
              <a:t>Model is used to parameterize plant carbon exchange and to detect and understand </a:t>
            </a:r>
            <a:r>
              <a:rPr lang="en-US" b="1" dirty="0"/>
              <a:t>vegetation stress</a:t>
            </a:r>
          </a:p>
          <a:p>
            <a:pPr marL="342900" indent="-342900">
              <a:buFont typeface="Arial"/>
              <a:buChar char="•"/>
              <a:defRPr/>
            </a:pPr>
            <a:r>
              <a:rPr lang="en-US" dirty="0"/>
              <a:t>SIF allows the early detection of </a:t>
            </a:r>
            <a:r>
              <a:rPr lang="en-US" b="1" dirty="0"/>
              <a:t>drought </a:t>
            </a:r>
            <a:r>
              <a:rPr lang="en-US" dirty="0"/>
              <a:t>(limitation in soil plant available water)</a:t>
            </a:r>
            <a:endParaRPr dirty="0"/>
          </a:p>
          <a:p>
            <a:pPr marL="342900" indent="-342900">
              <a:buFont typeface="Arial"/>
              <a:buChar char="•"/>
              <a:defRPr/>
            </a:pPr>
            <a:r>
              <a:rPr lang="en-US" dirty="0"/>
              <a:t>Detection of </a:t>
            </a:r>
            <a:r>
              <a:rPr lang="en-US" b="1" dirty="0"/>
              <a:t>temperature-induced</a:t>
            </a:r>
            <a:r>
              <a:rPr lang="en-US" dirty="0"/>
              <a:t> reduction of photosynthesis (</a:t>
            </a:r>
            <a:r>
              <a:rPr lang="en-US" b="1" dirty="0"/>
              <a:t>heat &amp; freezing</a:t>
            </a:r>
            <a:r>
              <a:rPr lang="en-US" dirty="0"/>
              <a:t>)</a:t>
            </a:r>
            <a:endParaRPr dirty="0"/>
          </a:p>
          <a:p>
            <a:pPr marL="342900" indent="-342900">
              <a:buFont typeface="Arial"/>
              <a:buChar char="•"/>
              <a:defRPr/>
            </a:pPr>
            <a:endParaRPr lang="de-DE" dirty="0"/>
          </a:p>
        </p:txBody>
      </p:sp>
      <p:grpSp>
        <p:nvGrpSpPr>
          <p:cNvPr id="222955302" name="Group 5"/>
          <p:cNvGrpSpPr/>
          <p:nvPr/>
        </p:nvGrpSpPr>
        <p:grpSpPr bwMode="auto">
          <a:xfrm>
            <a:off x="9484467" y="1457164"/>
            <a:ext cx="2293622" cy="1512429"/>
            <a:chOff x="6600056" y="2060587"/>
            <a:chExt cx="5101934" cy="3413834"/>
          </a:xfrm>
        </p:grpSpPr>
        <p:grpSp>
          <p:nvGrpSpPr>
            <p:cNvPr id="13" name="Group 12"/>
            <p:cNvGrpSpPr/>
            <p:nvPr/>
          </p:nvGrpSpPr>
          <p:grpSpPr bwMode="auto">
            <a:xfrm>
              <a:off x="6600056" y="2060587"/>
              <a:ext cx="5101934" cy="3413834"/>
              <a:chOff x="6816080" y="2060587"/>
              <a:chExt cx="5101934" cy="3413834"/>
            </a:xfrm>
          </p:grpSpPr>
          <p:pic>
            <p:nvPicPr>
              <p:cNvPr id="11" name="Picture 10"/>
              <p:cNvPicPr>
                <a:picLocks noChangeAspect="1"/>
              </p:cNvPicPr>
              <p:nvPr/>
            </p:nvPicPr>
            <p:blipFill>
              <a:blip r:embed="rId3"/>
              <a:srcRect t="190" b="50008"/>
              <a:stretch/>
            </p:blipFill>
            <p:spPr bwMode="auto">
              <a:xfrm>
                <a:off x="6816080" y="2060587"/>
                <a:ext cx="5101934" cy="3413834"/>
              </a:xfrm>
              <a:prstGeom prst="rect">
                <a:avLst/>
              </a:prstGeom>
            </p:spPr>
          </p:pic>
          <p:sp>
            <p:nvSpPr>
              <p:cNvPr id="12" name="Rectangle 11"/>
              <p:cNvSpPr/>
              <p:nvPr/>
            </p:nvSpPr>
            <p:spPr bwMode="auto">
              <a:xfrm>
                <a:off x="7896200" y="2204864"/>
                <a:ext cx="2448272"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eaLnBrk="1" fontAlgn="auto" latinLnBrk="0" hangingPunct="1">
                  <a:lnSpc>
                    <a:spcPct val="95000"/>
                  </a:lnSpc>
                  <a:spcBef>
                    <a:spcPts val="0"/>
                  </a:spcBef>
                  <a:spcAft>
                    <a:spcPts val="0"/>
                  </a:spcAft>
                  <a:buClrTx/>
                  <a:buSzTx/>
                  <a:buFontTx/>
                  <a:buNone/>
                  <a:tabLst/>
                  <a:defRPr/>
                </a:pPr>
                <a:endParaRPr kumimoji="0" lang="de-DE" sz="2400" b="0" i="0" u="none" strike="noStrike" kern="0" cap="none" spc="0" normalizeH="0" baseline="0" noProof="0">
                  <a:ln>
                    <a:noFill/>
                  </a:ln>
                  <a:solidFill>
                    <a:srgbClr val="FFFFFF"/>
                  </a:solidFill>
                  <a:effectLst/>
                  <a:uLnTx/>
                  <a:uFillTx/>
                  <a:latin typeface="Arial"/>
                  <a:cs typeface="Arial"/>
                </a:endParaRPr>
              </a:p>
            </p:txBody>
          </p:sp>
        </p:grpSp>
        <p:sp>
          <p:nvSpPr>
            <p:cNvPr id="15" name="Rectangle 14"/>
            <p:cNvSpPr/>
            <p:nvPr/>
          </p:nvSpPr>
          <p:spPr bwMode="auto">
            <a:xfrm>
              <a:off x="10415254" y="2132857"/>
              <a:ext cx="1189247" cy="2736302"/>
            </a:xfrm>
            <a:prstGeom prst="rect">
              <a:avLst/>
            </a:prstGeom>
            <a:solidFill>
              <a:srgbClr val="AAF4BA">
                <a:alpha val="30195"/>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cs typeface="Arial"/>
              </a:endParaRPr>
            </a:p>
          </p:txBody>
        </p:sp>
        <p:sp>
          <p:nvSpPr>
            <p:cNvPr id="17" name="Rectangle 16"/>
            <p:cNvSpPr/>
            <p:nvPr/>
          </p:nvSpPr>
          <p:spPr bwMode="auto">
            <a:xfrm>
              <a:off x="8976320" y="2132856"/>
              <a:ext cx="1438321" cy="2736302"/>
            </a:xfrm>
            <a:prstGeom prst="rect">
              <a:avLst/>
            </a:prstGeom>
            <a:solidFill>
              <a:schemeClr val="accent5">
                <a:alpha val="30195"/>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cs typeface="Arial"/>
              </a:endParaRPr>
            </a:p>
          </p:txBody>
        </p:sp>
        <p:sp>
          <p:nvSpPr>
            <p:cNvPr id="19" name="Rectangle 18"/>
            <p:cNvSpPr/>
            <p:nvPr/>
          </p:nvSpPr>
          <p:spPr bwMode="auto">
            <a:xfrm>
              <a:off x="7608169" y="2132855"/>
              <a:ext cx="1367410" cy="2736302"/>
            </a:xfrm>
            <a:prstGeom prst="rect">
              <a:avLst/>
            </a:prstGeom>
            <a:solidFill>
              <a:schemeClr val="accent2">
                <a:alpha val="30195"/>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cs typeface="Arial"/>
              </a:endParaRPr>
            </a:p>
          </p:txBody>
        </p:sp>
      </p:grpSp>
      <p:sp>
        <p:nvSpPr>
          <p:cNvPr id="845597373" name="Textplatzhalter 2"/>
          <p:cNvSpPr txBox="1"/>
          <p:nvPr/>
        </p:nvSpPr>
        <p:spPr bwMode="auto">
          <a:xfrm>
            <a:off x="371475" y="5557935"/>
            <a:ext cx="3648718" cy="175321"/>
          </a:xfrm>
          <a:prstGeom prst="rect">
            <a:avLst/>
          </a:prstGeom>
          <a:solidFill>
            <a:schemeClr val="bg1"/>
          </a:solidFill>
        </p:spPr>
        <p:txBody>
          <a:bodyPr vert="horz" lIns="0" tIns="0" rIns="0" bIns="0" rtlCol="0" anchor="t" anchorCtr="0">
            <a:noAutofit/>
          </a:bodyPr>
          <a:lstStyle>
            <a:lvl1pPr marL="0" indent="0" algn="l" defTabSz="914400">
              <a:lnSpc>
                <a:spcPct val="113999"/>
              </a:lnSpc>
              <a:spcBef>
                <a:spcPts val="0"/>
              </a:spcBef>
              <a:spcAft>
                <a:spcPts val="0"/>
              </a:spcAft>
              <a:buFont typeface="Calibri"/>
              <a:buNone/>
              <a:defRPr sz="1800">
                <a:solidFill>
                  <a:schemeClr val="tx1"/>
                </a:solidFill>
                <a:latin typeface="+mn-lt"/>
                <a:ea typeface="+mn-ea"/>
                <a:cs typeface="+mn-cs"/>
              </a:defRPr>
            </a:lvl1pPr>
            <a:lvl2pPr marL="450850" indent="-234950" algn="l" defTabSz="914400">
              <a:lnSpc>
                <a:spcPct val="113999"/>
              </a:lnSpc>
              <a:spcBef>
                <a:spcPts val="0"/>
              </a:spcBef>
              <a:spcAft>
                <a:spcPts val="600"/>
              </a:spcAft>
              <a:buFont typeface="Calibri"/>
              <a:buChar char="•"/>
              <a:defRPr sz="2200">
                <a:solidFill>
                  <a:schemeClr val="tx1"/>
                </a:solidFill>
                <a:latin typeface="+mn-lt"/>
                <a:ea typeface="+mn-ea"/>
                <a:cs typeface="+mn-cs"/>
              </a:defRPr>
            </a:lvl2pPr>
            <a:lvl3pPr marL="666750" indent="-215899" algn="l" defTabSz="914400">
              <a:lnSpc>
                <a:spcPct val="113999"/>
              </a:lnSpc>
              <a:spcBef>
                <a:spcPts val="0"/>
              </a:spcBef>
              <a:spcAft>
                <a:spcPts val="600"/>
              </a:spcAft>
              <a:buFont typeface="Calibri"/>
              <a:buChar char="•"/>
              <a:defRPr sz="2200">
                <a:solidFill>
                  <a:schemeClr val="tx1"/>
                </a:solidFill>
                <a:latin typeface="+mn-lt"/>
                <a:ea typeface="+mn-ea"/>
                <a:cs typeface="+mn-cs"/>
              </a:defRPr>
            </a:lvl3pPr>
            <a:lvl4pPr marL="895350" indent="-215899" algn="l" defTabSz="914400">
              <a:lnSpc>
                <a:spcPct val="113999"/>
              </a:lnSpc>
              <a:spcBef>
                <a:spcPts val="0"/>
              </a:spcBef>
              <a:spcAft>
                <a:spcPts val="600"/>
              </a:spcAft>
              <a:buFont typeface="Calibri"/>
              <a:buChar char="•"/>
              <a:defRPr sz="2200">
                <a:solidFill>
                  <a:schemeClr val="tx1"/>
                </a:solidFill>
                <a:latin typeface="+mn-lt"/>
                <a:ea typeface="+mn-ea"/>
                <a:cs typeface="+mn-cs"/>
              </a:defRPr>
            </a:lvl4pPr>
            <a:lvl5pPr marL="1117600" indent="-215899" algn="l" defTabSz="914400">
              <a:lnSpc>
                <a:spcPct val="113999"/>
              </a:lnSpc>
              <a:spcBef>
                <a:spcPts val="0"/>
              </a:spcBef>
              <a:spcAft>
                <a:spcPts val="600"/>
              </a:spcAft>
              <a:buFont typeface="Calibri"/>
              <a:buChar char="•"/>
              <a:defRPr sz="22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300"/>
              </a:spcAft>
              <a:buClrTx/>
              <a:buSzTx/>
              <a:buFont typeface="Calibri"/>
              <a:buNone/>
              <a:tabLst/>
              <a:defRPr/>
            </a:pPr>
            <a:r>
              <a:rPr kumimoji="0" lang="de-DE" sz="1100" b="0" i="0" u="none" strike="noStrike" kern="0" cap="none" spc="0" normalizeH="0" baseline="0" noProof="0" dirty="0">
                <a:ln>
                  <a:noFill/>
                </a:ln>
                <a:solidFill>
                  <a:srgbClr val="000000"/>
                </a:solidFill>
                <a:effectLst/>
                <a:uLnTx/>
                <a:uFillTx/>
                <a:latin typeface="Arial"/>
                <a:cs typeface="Arial"/>
              </a:rPr>
              <a:t>Martini et al. (2022) </a:t>
            </a:r>
            <a:r>
              <a:rPr kumimoji="0" lang="de-DE" sz="1100" b="0" i="1" u="none" strike="noStrike" kern="0" cap="none" spc="0" normalizeH="0" baseline="0" noProof="0" dirty="0">
                <a:ln>
                  <a:noFill/>
                </a:ln>
                <a:solidFill>
                  <a:srgbClr val="000000"/>
                </a:solidFill>
                <a:effectLst/>
                <a:uLnTx/>
                <a:uFillTx/>
                <a:latin typeface="Arial"/>
                <a:cs typeface="Arial"/>
              </a:rPr>
              <a:t>New </a:t>
            </a:r>
            <a:r>
              <a:rPr kumimoji="0" lang="de-DE" sz="1100" b="0" i="1" u="none" strike="noStrike" kern="0" cap="none" spc="0" normalizeH="0" baseline="0" noProof="0" dirty="0" err="1">
                <a:ln>
                  <a:noFill/>
                </a:ln>
                <a:solidFill>
                  <a:srgbClr val="000000"/>
                </a:solidFill>
                <a:effectLst/>
                <a:uLnTx/>
                <a:uFillTx/>
                <a:latin typeface="Arial"/>
                <a:cs typeface="Arial"/>
              </a:rPr>
              <a:t>Phytologist</a:t>
            </a:r>
            <a:r>
              <a:rPr kumimoji="0" lang="de-DE" sz="1100" b="0" i="1" u="none" strike="noStrike" kern="0" cap="none" spc="0" normalizeH="0" baseline="0" noProof="0" dirty="0">
                <a:ln>
                  <a:noFill/>
                </a:ln>
                <a:solidFill>
                  <a:srgbClr val="000000"/>
                </a:solidFill>
                <a:effectLst/>
                <a:uLnTx/>
                <a:uFillTx/>
                <a:latin typeface="Arial"/>
                <a:cs typeface="Arial"/>
              </a:rPr>
              <a:t>, 233, </a:t>
            </a:r>
            <a:r>
              <a:rPr kumimoji="0" lang="de-DE" sz="1100" b="0" i="0" u="none" strike="noStrike" kern="0" cap="none" spc="0" normalizeH="0" baseline="0" noProof="0" dirty="0">
                <a:ln>
                  <a:noFill/>
                </a:ln>
                <a:solidFill>
                  <a:srgbClr val="000000"/>
                </a:solidFill>
                <a:effectLst/>
                <a:uLnTx/>
                <a:uFillTx/>
                <a:latin typeface="Arial"/>
                <a:cs typeface="Arial"/>
              </a:rPr>
              <a:t>2415–2428</a:t>
            </a:r>
          </a:p>
        </p:txBody>
      </p:sp>
      <p:pic>
        <p:nvPicPr>
          <p:cNvPr id="2137848328" name="image96.png"/>
          <p:cNvPicPr/>
          <p:nvPr/>
        </p:nvPicPr>
        <p:blipFill>
          <a:blip r:embed="rId4"/>
          <a:srcRect l="2086"/>
          <a:stretch>
            <a:fillRect/>
          </a:stretch>
        </p:blipFill>
        <p:spPr bwMode="auto">
          <a:xfrm>
            <a:off x="5795962" y="3948547"/>
            <a:ext cx="6195185" cy="2776739"/>
          </a:xfrm>
          <a:prstGeom prst="rect">
            <a:avLst/>
          </a:prstGeom>
          <a:ln/>
        </p:spPr>
      </p:pic>
      <p:pic>
        <p:nvPicPr>
          <p:cNvPr id="1562510452" name="Picture 13" descr="A group of trees in a field&#10;&#10;Description automatically generated"/>
          <p:cNvPicPr>
            <a:picLocks noChangeAspect="1"/>
          </p:cNvPicPr>
          <p:nvPr/>
        </p:nvPicPr>
        <p:blipFill>
          <a:blip r:embed="rId5"/>
          <a:srcRect b="9378"/>
          <a:stretch>
            <a:fillRect/>
          </a:stretch>
        </p:blipFill>
        <p:spPr bwMode="auto">
          <a:xfrm>
            <a:off x="6170298" y="1628800"/>
            <a:ext cx="2969960" cy="974374"/>
          </a:xfrm>
          <a:prstGeom prst="rect">
            <a:avLst/>
          </a:prstGeom>
        </p:spPr>
      </p:pic>
      <p:pic>
        <p:nvPicPr>
          <p:cNvPr id="213815881" name="Picture 15" descr="A aerial view of a forest&#10;&#10;Description automatically generated"/>
          <p:cNvPicPr>
            <a:picLocks noChangeAspect="1"/>
          </p:cNvPicPr>
          <p:nvPr/>
        </p:nvPicPr>
        <p:blipFill>
          <a:blip r:embed="rId6"/>
          <a:srcRect l="18575" r="7207" b="13000"/>
          <a:stretch/>
        </p:blipFill>
        <p:spPr bwMode="auto">
          <a:xfrm>
            <a:off x="6168008" y="2690673"/>
            <a:ext cx="2991696" cy="1170375"/>
          </a:xfrm>
          <a:prstGeom prst="rect">
            <a:avLst/>
          </a:prstGeom>
        </p:spPr>
      </p:pic>
      <p:sp>
        <p:nvSpPr>
          <p:cNvPr id="4" name="Text Placeholder 3">
            <a:extLst>
              <a:ext uri="{FF2B5EF4-FFF2-40B4-BE49-F238E27FC236}">
                <a16:creationId xmlns:a16="http://schemas.microsoft.com/office/drawing/2014/main" id="{BDFA4509-D893-7513-E0ED-63AF163E1080}"/>
              </a:ext>
            </a:extLst>
          </p:cNvPr>
          <p:cNvSpPr>
            <a:spLocks noGrp="1"/>
          </p:cNvSpPr>
          <p:nvPr>
            <p:ph type="body" sz="quarter" idx="17"/>
          </p:nvPr>
        </p:nvSpPr>
        <p:spPr bwMode="auto">
          <a:xfrm>
            <a:off x="358774" y="938786"/>
            <a:ext cx="10272504" cy="509994"/>
          </a:xfrm>
        </p:spPr>
        <p:txBody>
          <a:bodyPr/>
          <a:lstStyle/>
          <a:p>
            <a:pPr>
              <a:defRPr/>
            </a:pPr>
            <a:r>
              <a:rPr lang="en-US" dirty="0"/>
              <a:t>Extreme temperatures have direct effect on photosynthesis, regulatory mechanisms are well understood, link to SIF still needs to be explored in more detail</a:t>
            </a:r>
            <a:endParaRPr lang="de-DE" dirty="0"/>
          </a:p>
        </p:txBody>
      </p:sp>
      <p:sp>
        <p:nvSpPr>
          <p:cNvPr id="7" name="TextBox 6">
            <a:extLst>
              <a:ext uri="{FF2B5EF4-FFF2-40B4-BE49-F238E27FC236}">
                <a16:creationId xmlns:a16="http://schemas.microsoft.com/office/drawing/2014/main" id="{DC5A7DF9-9763-08E6-FD54-127361B4E647}"/>
              </a:ext>
            </a:extLst>
          </p:cNvPr>
          <p:cNvSpPr txBox="1"/>
          <p:nvPr/>
        </p:nvSpPr>
        <p:spPr bwMode="auto">
          <a:xfrm>
            <a:off x="222520" y="4414330"/>
            <a:ext cx="5441431" cy="92333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de-DE" dirty="0" err="1"/>
              <a:t>Various</a:t>
            </a:r>
            <a:r>
              <a:rPr lang="de-DE" dirty="0"/>
              <a:t> </a:t>
            </a:r>
            <a:r>
              <a:rPr lang="de-DE" dirty="0" err="1"/>
              <a:t>underlying</a:t>
            </a:r>
            <a:r>
              <a:rPr lang="de-DE" dirty="0"/>
              <a:t> </a:t>
            </a:r>
            <a:r>
              <a:rPr lang="de-DE" dirty="0" err="1"/>
              <a:t>mechanisms</a:t>
            </a:r>
            <a:r>
              <a:rPr lang="de-DE" dirty="0"/>
              <a:t> – </a:t>
            </a:r>
            <a:r>
              <a:rPr lang="de-DE" dirty="0" err="1"/>
              <a:t>sustained</a:t>
            </a:r>
            <a:r>
              <a:rPr lang="de-DE" dirty="0"/>
              <a:t> </a:t>
            </a:r>
            <a:r>
              <a:rPr lang="de-DE" dirty="0" err="1"/>
              <a:t>photo-protection</a:t>
            </a:r>
            <a:r>
              <a:rPr lang="de-DE" dirty="0"/>
              <a:t> </a:t>
            </a:r>
            <a:r>
              <a:rPr lang="de-DE" dirty="0" err="1"/>
              <a:t>during</a:t>
            </a:r>
            <a:r>
              <a:rPr lang="de-DE" dirty="0"/>
              <a:t> </a:t>
            </a:r>
            <a:r>
              <a:rPr lang="de-DE" dirty="0" err="1"/>
              <a:t>winter</a:t>
            </a:r>
            <a:r>
              <a:rPr lang="de-DE" dirty="0"/>
              <a:t>, </a:t>
            </a:r>
            <a:r>
              <a:rPr lang="de-DE" dirty="0" err="1"/>
              <a:t>reactions</a:t>
            </a:r>
            <a:r>
              <a:rPr lang="de-DE" dirty="0"/>
              <a:t> </a:t>
            </a:r>
            <a:r>
              <a:rPr lang="de-DE" dirty="0" err="1"/>
              <a:t>to</a:t>
            </a:r>
            <a:r>
              <a:rPr lang="de-DE" dirty="0"/>
              <a:t> </a:t>
            </a:r>
            <a:r>
              <a:rPr lang="de-DE" dirty="0" err="1"/>
              <a:t>cold</a:t>
            </a:r>
            <a:r>
              <a:rPr lang="de-DE" dirty="0"/>
              <a:t> </a:t>
            </a:r>
            <a:r>
              <a:rPr lang="de-DE" dirty="0" err="1"/>
              <a:t>spells</a:t>
            </a:r>
            <a:r>
              <a:rPr lang="de-DE" dirty="0"/>
              <a:t>, </a:t>
            </a:r>
            <a:r>
              <a:rPr lang="de-DE" dirty="0" err="1"/>
              <a:t>heat</a:t>
            </a:r>
            <a:r>
              <a:rPr lang="de-DE" dirty="0"/>
              <a:t> </a:t>
            </a:r>
            <a:r>
              <a:rPr lang="de-DE" dirty="0" err="1"/>
              <a:t>waves</a:t>
            </a:r>
            <a:r>
              <a:rPr lang="de-DE" dirty="0"/>
              <a:t>, high </a:t>
            </a:r>
            <a:r>
              <a:rPr lang="de-DE" dirty="0" err="1"/>
              <a:t>temperatures</a:t>
            </a:r>
            <a:r>
              <a:rPr lang="de-DE" dirty="0"/>
              <a:t> </a:t>
            </a:r>
            <a:r>
              <a:rPr lang="de-DE" dirty="0" err="1"/>
              <a:t>during</a:t>
            </a:r>
            <a:r>
              <a:rPr lang="de-DE" dirty="0"/>
              <a:t> </a:t>
            </a:r>
            <a:r>
              <a:rPr lang="de-DE" dirty="0" err="1"/>
              <a:t>growth</a:t>
            </a:r>
            <a:endParaRPr lang="de-DE" dirty="0"/>
          </a:p>
        </p:txBody>
      </p:sp>
    </p:spTree>
  </p:cSld>
  <p:clrMapOvr>
    <a:masterClrMapping/>
  </p:clrMapOvr>
</p:sld>
</file>

<file path=ppt/theme/theme1.xml><?xml version="1.0" encoding="utf-8"?>
<a:theme xmlns:a="http://schemas.openxmlformats.org/drawingml/2006/main" name="Jülich">
  <a:themeElements>
    <a:clrScheme name="CD-Farben Forschungszentrum Jülich">
      <a:dk1>
        <a:srgbClr val="000000"/>
      </a:dk1>
      <a:lt1>
        <a:srgbClr val="FFFFFF"/>
      </a:lt1>
      <a:dk2>
        <a:srgbClr val="023D6B"/>
      </a:dk2>
      <a:lt2>
        <a:srgbClr val="EBEBEB"/>
      </a:lt2>
      <a:accent1>
        <a:srgbClr val="ADBDE3"/>
      </a:accent1>
      <a:accent2>
        <a:srgbClr val="EB5F73"/>
      </a:accent2>
      <a:accent3>
        <a:srgbClr val="AF82B9"/>
      </a:accent3>
      <a:accent4>
        <a:srgbClr val="FAB45A"/>
      </a:accent4>
      <a:accent5>
        <a:srgbClr val="FAEB5A"/>
      </a:accent5>
      <a:accent6>
        <a:srgbClr val="B9D25F"/>
      </a:accent6>
      <a:hlink>
        <a:srgbClr val="ADBDE3"/>
      </a:hlink>
      <a:folHlink>
        <a:srgbClr val="023D6B"/>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95000"/>
          </a:lnSpc>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lnSpc>
            <a:spcPct val="95000"/>
          </a:lnSpc>
          <a:defRPr sz="2400" dirty="0" err="1" smtClean="0"/>
        </a:defPPr>
      </a:lstStyle>
    </a:txDef>
  </a:objectDefaults>
  <a:extraClrSchemeLst/>
  <a:extLst>
    <a:ext uri="{05A4C25C-085E-4340-85A3-A5531E510DB2}">
      <thm15:themeFamily xmlns:thm15="http://schemas.microsoft.com/office/thememl/2012/main" name="Jülich_PowerPoint_16x9.potx" id="{96E3BAF4-763A-4252-96EB-429A37E76C9B}" vid="{FC15072B-1A6B-4630-9ABB-3D2D56FD5EF8}"/>
    </a:ext>
  </a:extLst>
</a:theme>
</file>

<file path=ppt/theme/theme2.xml><?xml version="1.0" encoding="utf-8"?>
<a:theme xmlns:a="http://schemas.openxmlformats.org/drawingml/2006/main" name="FZJ * Helmholtz Energy">
  <a:themeElements>
    <a:clrScheme name="CD-Farben Forschungszentrum Jülich">
      <a:dk1>
        <a:srgbClr val="000000"/>
      </a:dk1>
      <a:lt1>
        <a:srgbClr val="FFFFFF"/>
      </a:lt1>
      <a:dk2>
        <a:srgbClr val="023D6B"/>
      </a:dk2>
      <a:lt2>
        <a:srgbClr val="EBEBEB"/>
      </a:lt2>
      <a:accent1>
        <a:srgbClr val="ADBDE3"/>
      </a:accent1>
      <a:accent2>
        <a:srgbClr val="EB5F73"/>
      </a:accent2>
      <a:accent3>
        <a:srgbClr val="AF82B9"/>
      </a:accent3>
      <a:accent4>
        <a:srgbClr val="FAB45A"/>
      </a:accent4>
      <a:accent5>
        <a:srgbClr val="FAEB5A"/>
      </a:accent5>
      <a:accent6>
        <a:srgbClr val="B9D25F"/>
      </a:accent6>
      <a:hlink>
        <a:srgbClr val="ADBDE3"/>
      </a:hlink>
      <a:folHlink>
        <a:srgbClr val="023D6B"/>
      </a:folHlink>
    </a:clrScheme>
    <a:fontScheme name="Arial">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prstGeom prst="rect">
          <a:avLst/>
        </a:prstGeom>
        <a:ln>
          <a:noFill/>
        </a:ln>
      </a:spPr>
      <a:bodyPr/>
      <a:lstStyle/>
      <a:style>
        <a:lnRef idx="2">
          <a:schemeClr val="accent1">
            <a:shade val="50000"/>
          </a:schemeClr>
        </a:lnRef>
        <a:fillRef idx="1">
          <a:schemeClr val="accent1"/>
        </a:fillRef>
        <a:effectRef idx="0">
          <a:schemeClr val="accent1"/>
        </a:effectRef>
        <a:fontRef idx="minor">
          <a:schemeClr val="lt1"/>
        </a:fontRef>
      </a:style>
    </a:spDef>
    <a:lnDef>
      <a:spPr bwMode="auto">
        <a:prstGeom prst="rect">
          <a:avLst/>
        </a:prstGeom>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bwMode="auto">
        <a:prstGeom prst="rect">
          <a:avLst/>
        </a:prstGeom>
        <a:noFill/>
      </a:spPr>
      <a:bodyPr/>
      <a:lstStyle/>
    </a:txDef>
  </a:objectDefaults>
  <a:extraClrSchemeLst/>
</a:theme>
</file>

<file path=ppt/theme/theme3.xml><?xml version="1.0" encoding="utf-8"?>
<a:theme xmlns:a="http://schemas.openxmlformats.org/drawingml/2006/main" name="Office">
  <a:themeElements>
    <a:clrScheme name="Benutzerdefiniert 282">
      <a:dk1>
        <a:sysClr val="windowText" lastClr="000000"/>
      </a:dk1>
      <a:lt1>
        <a:sysClr val="window" lastClr="FFFFFF"/>
      </a:lt1>
      <a:dk2>
        <a:srgbClr val="AF82B9"/>
      </a:dk2>
      <a:lt2>
        <a:srgbClr val="EBEBEB"/>
      </a:lt2>
      <a:accent1>
        <a:srgbClr val="023D6B"/>
      </a:accent1>
      <a:accent2>
        <a:srgbClr val="ADBDE3"/>
      </a:accent2>
      <a:accent3>
        <a:srgbClr val="B9D25F"/>
      </a:accent3>
      <a:accent4>
        <a:srgbClr val="FAEB5A"/>
      </a:accent4>
      <a:accent5>
        <a:srgbClr val="FAB45A"/>
      </a:accent5>
      <a:accent6>
        <a:srgbClr val="EB5F73"/>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Benutzerdefiniert 282">
      <a:dk1>
        <a:sysClr val="windowText" lastClr="000000"/>
      </a:dk1>
      <a:lt1>
        <a:sysClr val="window" lastClr="FFFFFF"/>
      </a:lt1>
      <a:dk2>
        <a:srgbClr val="AF82B9"/>
      </a:dk2>
      <a:lt2>
        <a:srgbClr val="EBEBEB"/>
      </a:lt2>
      <a:accent1>
        <a:srgbClr val="023D6B"/>
      </a:accent1>
      <a:accent2>
        <a:srgbClr val="ADBDE3"/>
      </a:accent2>
      <a:accent3>
        <a:srgbClr val="B9D25F"/>
      </a:accent3>
      <a:accent4>
        <a:srgbClr val="FAEB5A"/>
      </a:accent4>
      <a:accent5>
        <a:srgbClr val="FAB45A"/>
      </a:accent5>
      <a:accent6>
        <a:srgbClr val="EB5F73"/>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D-Farben Forschungszentrum Jülich">
    <a:dk1>
      <a:srgbClr val="000000"/>
    </a:dk1>
    <a:lt1>
      <a:srgbClr val="FFFFFF"/>
    </a:lt1>
    <a:dk2>
      <a:srgbClr val="023D6B"/>
    </a:dk2>
    <a:lt2>
      <a:srgbClr val="EBEBEB"/>
    </a:lt2>
    <a:accent1>
      <a:srgbClr val="ADBDE3"/>
    </a:accent1>
    <a:accent2>
      <a:srgbClr val="EB5F73"/>
    </a:accent2>
    <a:accent3>
      <a:srgbClr val="AF82B9"/>
    </a:accent3>
    <a:accent4>
      <a:srgbClr val="FAB45A"/>
    </a:accent4>
    <a:accent5>
      <a:srgbClr val="FAEB5A"/>
    </a:accent5>
    <a:accent6>
      <a:srgbClr val="B9D25F"/>
    </a:accent6>
    <a:hlink>
      <a:srgbClr val="ADBDE3"/>
    </a:hlink>
    <a:folHlink>
      <a:srgbClr val="023D6B"/>
    </a:folHlink>
  </a:clrScheme>
</a:themeOverride>
</file>

<file path=docProps/app.xml><?xml version="1.0" encoding="utf-8"?>
<Properties xmlns="http://schemas.openxmlformats.org/officeDocument/2006/extended-properties" xmlns:vt="http://schemas.openxmlformats.org/officeDocument/2006/docPropsVTypes">
  <Template>Juelich_PowerPoint_16x9</Template>
  <TotalTime>0</TotalTime>
  <Words>2414</Words>
  <Application>Microsoft Office PowerPoint</Application>
  <PresentationFormat>Widescreen</PresentationFormat>
  <Paragraphs>232</Paragraphs>
  <Slides>26</Slides>
  <Notes>20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26</vt:i4>
      </vt:variant>
    </vt:vector>
  </HeadingPairs>
  <TitlesOfParts>
    <vt:vector size="32" baseType="lpstr">
      <vt:lpstr>Arial</vt:lpstr>
      <vt:lpstr>Calibri</vt:lpstr>
      <vt:lpstr>Times New Roman</vt:lpstr>
      <vt:lpstr>Wingdings</vt:lpstr>
      <vt:lpstr>Jülich</vt:lpstr>
      <vt:lpstr>FZJ * Helmholtz Energy</vt:lpstr>
      <vt:lpstr>SIF to measure actual photosynthesis and vegetation stress - lessons learned from 20 years of research in preparation of the FLEX satellite mission</vt:lpstr>
      <vt:lpstr>FLEX Satellite Mission will become the 8th Earth Explorer of ESA</vt:lpstr>
      <vt:lpstr>Vegetation Stress Detection </vt:lpstr>
      <vt:lpstr>Vegetation Stress Detection – link to plant productivity</vt:lpstr>
      <vt:lpstr>Understanding dynamic photosynthesis</vt:lpstr>
      <vt:lpstr>dynamic photosynthesis - Drought</vt:lpstr>
      <vt:lpstr>dynamic photosynthesis - Drought</vt:lpstr>
      <vt:lpstr>dynamic photosynthesis - Drought</vt:lpstr>
      <vt:lpstr>dynamic photosynthesis – extreme Temperature</vt:lpstr>
      <vt:lpstr>dynamic photosynthesis – extreme Temperature</vt:lpstr>
      <vt:lpstr>dynamic photosynthesis – extreme Temperature</vt:lpstr>
      <vt:lpstr>dynamic photosynthesis – extreme Temperature</vt:lpstr>
      <vt:lpstr>Downscaling of SIF from TOC to leaf level – normalizing for canopy structure</vt:lpstr>
      <vt:lpstr>Downscaling of SIF from TOC to leaf level – normalizing for canopy structure</vt:lpstr>
      <vt:lpstr>dynamic photosynthesis – diseases &amp; pests</vt:lpstr>
      <vt:lpstr>dynamic photosynthesis – diseases &amp; pests</vt:lpstr>
      <vt:lpstr>dynamic photosynthesis – nutrients</vt:lpstr>
      <vt:lpstr>SIF for STRESS detection</vt:lpstr>
      <vt:lpstr>Understanding dynamic photosynthesis</vt:lpstr>
      <vt:lpstr>Understanding dynamic photosynthesis</vt:lpstr>
      <vt:lpstr>Understanding dynamic photosynthesis</vt:lpstr>
      <vt:lpstr>SIF to measure actual photosynthesis and vegetation stress - lessons learned from 20 years of research in preparation of the FLEX satellite mission</vt:lpstr>
      <vt:lpstr>PowerPoint Presentation</vt:lpstr>
      <vt:lpstr>Evolution of relevant instruments to quantify fluorescence and photosynthesis from the leaf to the field</vt:lpstr>
      <vt:lpstr>Understanding the mechanistic relation between SIF and actual rates of photosynthesis</vt:lpstr>
      <vt:lpstr>Understanding the mechanistic relation between SIF and actual rates of photosynthesis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der präsentation</dc:title>
  <dc:creator>admin.reisen</dc:creator>
  <cp:lastModifiedBy>Rascher, Uwe</cp:lastModifiedBy>
  <cp:revision>162</cp:revision>
  <dcterms:created xsi:type="dcterms:W3CDTF">2019-11-11T12:51:38Z</dcterms:created>
  <dcterms:modified xsi:type="dcterms:W3CDTF">2026-03-02T11:00:15Z</dcterms:modified>
</cp:coreProperties>
</file>