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9"/>
  </p:notesMasterIdLst>
  <p:handoutMasterIdLst>
    <p:handoutMasterId r:id="rId30"/>
  </p:handoutMasterIdLst>
  <p:sldIdLst>
    <p:sldId id="256" r:id="rId6"/>
    <p:sldId id="281" r:id="rId7"/>
    <p:sldId id="267" r:id="rId8"/>
    <p:sldId id="257" r:id="rId9"/>
    <p:sldId id="258" r:id="rId10"/>
    <p:sldId id="269" r:id="rId11"/>
    <p:sldId id="270" r:id="rId12"/>
    <p:sldId id="268" r:id="rId13"/>
    <p:sldId id="260" r:id="rId14"/>
    <p:sldId id="271" r:id="rId15"/>
    <p:sldId id="261" r:id="rId16"/>
    <p:sldId id="280" r:id="rId17"/>
    <p:sldId id="263" r:id="rId18"/>
    <p:sldId id="273" r:id="rId19"/>
    <p:sldId id="264" r:id="rId20"/>
    <p:sldId id="276" r:id="rId21"/>
    <p:sldId id="272" r:id="rId22"/>
    <p:sldId id="265" r:id="rId23"/>
    <p:sldId id="279" r:id="rId24"/>
    <p:sldId id="275" r:id="rId25"/>
    <p:sldId id="262" r:id="rId26"/>
    <p:sldId id="274" r:id="rId27"/>
    <p:sldId id="278" r:id="rId28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335E6F"/>
    <a:srgbClr val="E3F4EF"/>
    <a:srgbClr val="75C8AE"/>
    <a:srgbClr val="8197A6"/>
    <a:srgbClr val="B2E103"/>
    <a:srgbClr val="C4000A"/>
    <a:srgbClr val="F1666A"/>
    <a:srgbClr val="D9D9D9"/>
    <a:srgbClr val="053249"/>
    <a:srgbClr val="00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91BFD5-5C36-473E-937E-FB28040B4080}" v="93" dt="2026-03-04T12:05:32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035" autoAdjust="0"/>
  </p:normalViewPr>
  <p:slideViewPr>
    <p:cSldViewPr snapToGrid="0">
      <p:cViewPr varScale="1">
        <p:scale>
          <a:sx n="90" d="100"/>
          <a:sy n="90" d="100"/>
        </p:scale>
        <p:origin x="389" y="43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rico Grillini" userId="1b07c47f-ae14-4a29-98a2-34625d9c8800" providerId="ADAL" clId="{E35015D8-F61A-4771-9A85-B4412CB18674}"/>
    <pc:docChg chg="undo custSel addSld delSld modSld sldOrd">
      <pc:chgData name="Federico Grillini" userId="1b07c47f-ae14-4a29-98a2-34625d9c8800" providerId="ADAL" clId="{E35015D8-F61A-4771-9A85-B4412CB18674}" dt="2026-03-04T12:05:32.358" v="10824" actId="1076"/>
      <pc:docMkLst>
        <pc:docMk/>
      </pc:docMkLst>
      <pc:sldChg chg="modSp mod">
        <pc:chgData name="Federico Grillini" userId="1b07c47f-ae14-4a29-98a2-34625d9c8800" providerId="ADAL" clId="{E35015D8-F61A-4771-9A85-B4412CB18674}" dt="2026-03-04T12:05:32.358" v="10824" actId="1076"/>
        <pc:sldMkLst>
          <pc:docMk/>
          <pc:sldMk cId="0" sldId="256"/>
        </pc:sldMkLst>
        <pc:spChg chg="mod">
          <ac:chgData name="Federico Grillini" userId="1b07c47f-ae14-4a29-98a2-34625d9c8800" providerId="ADAL" clId="{E35015D8-F61A-4771-9A85-B4412CB18674}" dt="2026-03-04T12:05:32.358" v="10824" actId="1076"/>
          <ac:spMkLst>
            <pc:docMk/>
            <pc:sldMk cId="0" sldId="256"/>
            <ac:spMk id="4" creationId="{00000000-0000-0000-0000-000000000000}"/>
          </ac:spMkLst>
        </pc:spChg>
      </pc:sldChg>
      <pc:sldChg chg="addSp delSp modSp mod ord">
        <pc:chgData name="Federico Grillini" userId="1b07c47f-ae14-4a29-98a2-34625d9c8800" providerId="ADAL" clId="{E35015D8-F61A-4771-9A85-B4412CB18674}" dt="2026-03-04T08:27:36.973" v="10574" actId="1076"/>
        <pc:sldMkLst>
          <pc:docMk/>
          <pc:sldMk cId="262181023" sldId="257"/>
        </pc:sldMkLst>
        <pc:spChg chg="mod">
          <ac:chgData name="Federico Grillini" userId="1b07c47f-ae14-4a29-98a2-34625d9c8800" providerId="ADAL" clId="{E35015D8-F61A-4771-9A85-B4412CB18674}" dt="2026-02-24T08:24:46.208" v="807" actId="20577"/>
          <ac:spMkLst>
            <pc:docMk/>
            <pc:sldMk cId="262181023" sldId="257"/>
            <ac:spMk id="2" creationId="{2A7B71DC-28BD-4E2F-9E89-C4253A80D80A}"/>
          </ac:spMkLst>
        </pc:spChg>
        <pc:spChg chg="mod">
          <ac:chgData name="Federico Grillini" userId="1b07c47f-ae14-4a29-98a2-34625d9c8800" providerId="ADAL" clId="{E35015D8-F61A-4771-9A85-B4412CB18674}" dt="2026-03-03T20:23:46.173" v="10481" actId="207"/>
          <ac:spMkLst>
            <pc:docMk/>
            <pc:sldMk cId="262181023" sldId="257"/>
            <ac:spMk id="6" creationId="{8EC819FE-71DD-4432-ACCA-09AB45CF9924}"/>
          </ac:spMkLst>
        </pc:spChg>
        <pc:spChg chg="add mod">
          <ac:chgData name="Federico Grillini" userId="1b07c47f-ae14-4a29-98a2-34625d9c8800" providerId="ADAL" clId="{E35015D8-F61A-4771-9A85-B4412CB18674}" dt="2026-03-03T15:33:22.670" v="10348" actId="14861"/>
          <ac:spMkLst>
            <pc:docMk/>
            <pc:sldMk cId="262181023" sldId="257"/>
            <ac:spMk id="9" creationId="{0F4274EC-436A-323A-B16E-47D6D2B130EF}"/>
          </ac:spMkLst>
        </pc:spChg>
        <pc:spChg chg="add mod">
          <ac:chgData name="Federico Grillini" userId="1b07c47f-ae14-4a29-98a2-34625d9c8800" providerId="ADAL" clId="{E35015D8-F61A-4771-9A85-B4412CB18674}" dt="2026-03-03T15:33:22.670" v="10348" actId="14861"/>
          <ac:spMkLst>
            <pc:docMk/>
            <pc:sldMk cId="262181023" sldId="257"/>
            <ac:spMk id="10" creationId="{5028C664-F6A1-C31F-0633-0DD45ECDB991}"/>
          </ac:spMkLst>
        </pc:spChg>
        <pc:spChg chg="add mod">
          <ac:chgData name="Federico Grillini" userId="1b07c47f-ae14-4a29-98a2-34625d9c8800" providerId="ADAL" clId="{E35015D8-F61A-4771-9A85-B4412CB18674}" dt="2026-03-03T19:45:57.416" v="10430" actId="20577"/>
          <ac:spMkLst>
            <pc:docMk/>
            <pc:sldMk cId="262181023" sldId="257"/>
            <ac:spMk id="11" creationId="{2DB7EBE0-EB34-E257-A99A-91E12784772C}"/>
          </ac:spMkLst>
        </pc:spChg>
        <pc:spChg chg="add mod">
          <ac:chgData name="Federico Grillini" userId="1b07c47f-ae14-4a29-98a2-34625d9c8800" providerId="ADAL" clId="{E35015D8-F61A-4771-9A85-B4412CB18674}" dt="2026-03-03T15:33:22.670" v="10348" actId="14861"/>
          <ac:spMkLst>
            <pc:docMk/>
            <pc:sldMk cId="262181023" sldId="257"/>
            <ac:spMk id="12" creationId="{C7FD3F23-B6EE-A528-A2C9-825520CA99A1}"/>
          </ac:spMkLst>
        </pc:spChg>
        <pc:spChg chg="add mod">
          <ac:chgData name="Federico Grillini" userId="1b07c47f-ae14-4a29-98a2-34625d9c8800" providerId="ADAL" clId="{E35015D8-F61A-4771-9A85-B4412CB18674}" dt="2026-03-04T08:27:36.973" v="10574" actId="1076"/>
          <ac:spMkLst>
            <pc:docMk/>
            <pc:sldMk cId="262181023" sldId="257"/>
            <ac:spMk id="19" creationId="{0A8C3175-00B5-01C8-9937-0CF14DEB19D2}"/>
          </ac:spMkLst>
        </pc:spChg>
        <pc:spChg chg="add mod">
          <ac:chgData name="Federico Grillini" userId="1b07c47f-ae14-4a29-98a2-34625d9c8800" providerId="ADAL" clId="{E35015D8-F61A-4771-9A85-B4412CB18674}" dt="2026-03-03T15:33:28.817" v="10350" actId="20577"/>
          <ac:spMkLst>
            <pc:docMk/>
            <pc:sldMk cId="262181023" sldId="257"/>
            <ac:spMk id="20" creationId="{559C6DAB-DBF4-ABE6-4272-C7AFC549485E}"/>
          </ac:spMkLst>
        </pc:spChg>
        <pc:picChg chg="add mod">
          <ac:chgData name="Federico Grillini" userId="1b07c47f-ae14-4a29-98a2-34625d9c8800" providerId="ADAL" clId="{E35015D8-F61A-4771-9A85-B4412CB18674}" dt="2026-03-04T08:27:28.674" v="10573"/>
          <ac:picMkLst>
            <pc:docMk/>
            <pc:sldMk cId="262181023" sldId="257"/>
            <ac:picMk id="3" creationId="{128116DB-174D-08B6-2750-708E889649F5}"/>
          </ac:picMkLst>
        </pc:picChg>
        <pc:picChg chg="add mod">
          <ac:chgData name="Federico Grillini" userId="1b07c47f-ae14-4a29-98a2-34625d9c8800" providerId="ADAL" clId="{E35015D8-F61A-4771-9A85-B4412CB18674}" dt="2026-02-24T08:34:12.816" v="1074" actId="1076"/>
          <ac:picMkLst>
            <pc:docMk/>
            <pc:sldMk cId="262181023" sldId="257"/>
            <ac:picMk id="4" creationId="{C01185D3-7FD3-386E-FFEE-6AB931CA7F01}"/>
          </ac:picMkLst>
        </pc:picChg>
        <pc:picChg chg="add mod modCrop">
          <ac:chgData name="Federico Grillini" userId="1b07c47f-ae14-4a29-98a2-34625d9c8800" providerId="ADAL" clId="{E35015D8-F61A-4771-9A85-B4412CB18674}" dt="2026-02-24T08:34:15.928" v="1075" actId="1076"/>
          <ac:picMkLst>
            <pc:docMk/>
            <pc:sldMk cId="262181023" sldId="257"/>
            <ac:picMk id="7" creationId="{47FBEBC7-ABFF-C65B-8349-723FC5F00065}"/>
          </ac:picMkLst>
        </pc:picChg>
        <pc:picChg chg="add mod modCrop">
          <ac:chgData name="Federico Grillini" userId="1b07c47f-ae14-4a29-98a2-34625d9c8800" providerId="ADAL" clId="{E35015D8-F61A-4771-9A85-B4412CB18674}" dt="2026-02-24T08:34:22.673" v="1076" actId="1076"/>
          <ac:picMkLst>
            <pc:docMk/>
            <pc:sldMk cId="262181023" sldId="257"/>
            <ac:picMk id="8" creationId="{4E092944-DA70-033B-6F8C-0B35639A1719}"/>
          </ac:picMkLst>
        </pc:picChg>
        <pc:cxnChg chg="add mod">
          <ac:chgData name="Federico Grillini" userId="1b07c47f-ae14-4a29-98a2-34625d9c8800" providerId="ADAL" clId="{E35015D8-F61A-4771-9A85-B4412CB18674}" dt="2026-02-24T08:39:37.112" v="1247" actId="1582"/>
          <ac:cxnSpMkLst>
            <pc:docMk/>
            <pc:sldMk cId="262181023" sldId="257"/>
            <ac:cxnSpMk id="14" creationId="{7C44C111-AE8F-A358-DF4E-D564D96CCD4F}"/>
          </ac:cxnSpMkLst>
        </pc:cxnChg>
        <pc:cxnChg chg="add mod">
          <ac:chgData name="Federico Grillini" userId="1b07c47f-ae14-4a29-98a2-34625d9c8800" providerId="ADAL" clId="{E35015D8-F61A-4771-9A85-B4412CB18674}" dt="2026-02-24T08:39:39.155" v="1248" actId="1582"/>
          <ac:cxnSpMkLst>
            <pc:docMk/>
            <pc:sldMk cId="262181023" sldId="257"/>
            <ac:cxnSpMk id="15" creationId="{D4C7E62C-2162-50CF-96FC-CD83A221782A}"/>
          </ac:cxnSpMkLst>
        </pc:cxnChg>
        <pc:cxnChg chg="add mod">
          <ac:chgData name="Federico Grillini" userId="1b07c47f-ae14-4a29-98a2-34625d9c8800" providerId="ADAL" clId="{E35015D8-F61A-4771-9A85-B4412CB18674}" dt="2026-02-24T08:40:23.160" v="1412" actId="14100"/>
          <ac:cxnSpMkLst>
            <pc:docMk/>
            <pc:sldMk cId="262181023" sldId="257"/>
            <ac:cxnSpMk id="18" creationId="{C4E03DDC-1FB7-0180-A37A-E7AA114860E8}"/>
          </ac:cxnSpMkLst>
        </pc:cxnChg>
      </pc:sldChg>
      <pc:sldChg chg="addSp delSp modSp new mod">
        <pc:chgData name="Federico Grillini" userId="1b07c47f-ae14-4a29-98a2-34625d9c8800" providerId="ADAL" clId="{E35015D8-F61A-4771-9A85-B4412CB18674}" dt="2026-03-04T08:27:22.764" v="10572" actId="1076"/>
        <pc:sldMkLst>
          <pc:docMk/>
          <pc:sldMk cId="4156939467" sldId="258"/>
        </pc:sldMkLst>
        <pc:spChg chg="mod">
          <ac:chgData name="Federico Grillini" userId="1b07c47f-ae14-4a29-98a2-34625d9c8800" providerId="ADAL" clId="{E35015D8-F61A-4771-9A85-B4412CB18674}" dt="2026-02-24T08:18:39.154" v="362" actId="20577"/>
          <ac:spMkLst>
            <pc:docMk/>
            <pc:sldMk cId="4156939467" sldId="258"/>
            <ac:spMk id="2" creationId="{ECDCEB2E-AD47-F92B-B543-926F96F4C9A9}"/>
          </ac:spMkLst>
        </pc:spChg>
        <pc:spChg chg="mod">
          <ac:chgData name="Federico Grillini" userId="1b07c47f-ae14-4a29-98a2-34625d9c8800" providerId="ADAL" clId="{E35015D8-F61A-4771-9A85-B4412CB18674}" dt="2026-03-03T20:23:54.741" v="10482" actId="207"/>
          <ac:spMkLst>
            <pc:docMk/>
            <pc:sldMk cId="4156939467" sldId="258"/>
            <ac:spMk id="3" creationId="{20EA5E3B-650B-5610-1147-5CF903217EFE}"/>
          </ac:spMkLst>
        </pc:spChg>
        <pc:spChg chg="add mod">
          <ac:chgData name="Federico Grillini" userId="1b07c47f-ae14-4a29-98a2-34625d9c8800" providerId="ADAL" clId="{E35015D8-F61A-4771-9A85-B4412CB18674}" dt="2026-02-24T09:43:14.846" v="2780" actId="1076"/>
          <ac:spMkLst>
            <pc:docMk/>
            <pc:sldMk cId="4156939467" sldId="258"/>
            <ac:spMk id="8" creationId="{98D16D04-CD34-9997-FE51-DFA3423FC822}"/>
          </ac:spMkLst>
        </pc:spChg>
        <pc:spChg chg="add mod">
          <ac:chgData name="Federico Grillini" userId="1b07c47f-ae14-4a29-98a2-34625d9c8800" providerId="ADAL" clId="{E35015D8-F61A-4771-9A85-B4412CB18674}" dt="2026-03-04T08:27:22.764" v="10572" actId="1076"/>
          <ac:spMkLst>
            <pc:docMk/>
            <pc:sldMk cId="4156939467" sldId="258"/>
            <ac:spMk id="9" creationId="{EC0131BA-BE51-3B26-D6B1-8EE65CDC831D}"/>
          </ac:spMkLst>
        </pc:spChg>
        <pc:picChg chg="add mod">
          <ac:chgData name="Federico Grillini" userId="1b07c47f-ae14-4a29-98a2-34625d9c8800" providerId="ADAL" clId="{E35015D8-F61A-4771-9A85-B4412CB18674}" dt="2026-03-04T08:27:15.517" v="10571"/>
          <ac:picMkLst>
            <pc:docMk/>
            <pc:sldMk cId="4156939467" sldId="258"/>
            <ac:picMk id="4" creationId="{9E109DC4-9EA5-7A40-F63B-FED182C37F33}"/>
          </ac:picMkLst>
        </pc:picChg>
        <pc:picChg chg="add mod">
          <ac:chgData name="Federico Grillini" userId="1b07c47f-ae14-4a29-98a2-34625d9c8800" providerId="ADAL" clId="{E35015D8-F61A-4771-9A85-B4412CB18674}" dt="2026-03-03T15:34:08.963" v="10354" actId="208"/>
          <ac:picMkLst>
            <pc:docMk/>
            <pc:sldMk cId="4156939467" sldId="258"/>
            <ac:picMk id="5" creationId="{120D9352-7B22-62B9-93D4-9D591400CCE1}"/>
          </ac:picMkLst>
        </pc:picChg>
      </pc:sldChg>
      <pc:sldChg chg="addSp delSp modSp new mod">
        <pc:chgData name="Federico Grillini" userId="1b07c47f-ae14-4a29-98a2-34625d9c8800" providerId="ADAL" clId="{E35015D8-F61A-4771-9A85-B4412CB18674}" dt="2026-03-04T08:26:37.048" v="10565" actId="1076"/>
        <pc:sldMkLst>
          <pc:docMk/>
          <pc:sldMk cId="2261834637" sldId="260"/>
        </pc:sldMkLst>
        <pc:spChg chg="mod">
          <ac:chgData name="Federico Grillini" userId="1b07c47f-ae14-4a29-98a2-34625d9c8800" providerId="ADAL" clId="{E35015D8-F61A-4771-9A85-B4412CB18674}" dt="2026-03-02T07:40:50.509" v="4195" actId="20577"/>
          <ac:spMkLst>
            <pc:docMk/>
            <pc:sldMk cId="2261834637" sldId="260"/>
            <ac:spMk id="2" creationId="{EC8D4A08-271C-3479-18F0-E5B0B91EBC5F}"/>
          </ac:spMkLst>
        </pc:spChg>
        <pc:spChg chg="add mod">
          <ac:chgData name="Federico Grillini" userId="1b07c47f-ae14-4a29-98a2-34625d9c8800" providerId="ADAL" clId="{E35015D8-F61A-4771-9A85-B4412CB18674}" dt="2026-03-04T08:26:37.048" v="10565" actId="1076"/>
          <ac:spMkLst>
            <pc:docMk/>
            <pc:sldMk cId="2261834637" sldId="260"/>
            <ac:spMk id="46" creationId="{4277EC58-D465-BAA9-C50B-49DD5E51EC11}"/>
          </ac:spMkLst>
        </pc:spChg>
        <pc:spChg chg="add mod">
          <ac:chgData name="Federico Grillini" userId="1b07c47f-ae14-4a29-98a2-34625d9c8800" providerId="ADAL" clId="{E35015D8-F61A-4771-9A85-B4412CB18674}" dt="2026-03-04T08:26:33.220" v="10564" actId="1076"/>
          <ac:spMkLst>
            <pc:docMk/>
            <pc:sldMk cId="2261834637" sldId="260"/>
            <ac:spMk id="47" creationId="{11EBDE4B-80A1-0DE4-DA43-775ACC4CCC8E}"/>
          </ac:spMkLst>
        </pc:spChg>
        <pc:spChg chg="add mod">
          <ac:chgData name="Federico Grillini" userId="1b07c47f-ae14-4a29-98a2-34625d9c8800" providerId="ADAL" clId="{E35015D8-F61A-4771-9A85-B4412CB18674}" dt="2026-03-04T08:26:37.048" v="10565" actId="1076"/>
          <ac:spMkLst>
            <pc:docMk/>
            <pc:sldMk cId="2261834637" sldId="260"/>
            <ac:spMk id="48" creationId="{6CEC0D35-E957-AE0E-A703-CD3457FCBB8C}"/>
          </ac:spMkLst>
        </pc:spChg>
        <pc:picChg chg="add mod">
          <ac:chgData name="Federico Grillini" userId="1b07c47f-ae14-4a29-98a2-34625d9c8800" providerId="ADAL" clId="{E35015D8-F61A-4771-9A85-B4412CB18674}" dt="2026-03-04T08:26:22.371" v="10562"/>
          <ac:picMkLst>
            <pc:docMk/>
            <pc:sldMk cId="2261834637" sldId="260"/>
            <ac:picMk id="3" creationId="{F890E7B7-DE34-7D5F-2362-E5A313E16DEC}"/>
          </ac:picMkLst>
        </pc:picChg>
        <pc:picChg chg="add mod">
          <ac:chgData name="Federico Grillini" userId="1b07c47f-ae14-4a29-98a2-34625d9c8800" providerId="ADAL" clId="{E35015D8-F61A-4771-9A85-B4412CB18674}" dt="2026-03-04T08:26:27.987" v="10563" actId="1076"/>
          <ac:picMkLst>
            <pc:docMk/>
            <pc:sldMk cId="2261834637" sldId="260"/>
            <ac:picMk id="45" creationId="{D1CC4473-61B6-DB4D-C13B-5A7F7605C287}"/>
          </ac:picMkLst>
        </pc:picChg>
      </pc:sldChg>
      <pc:sldChg chg="addSp delSp modSp new mod addAnim delAnim modAnim">
        <pc:chgData name="Federico Grillini" userId="1b07c47f-ae14-4a29-98a2-34625d9c8800" providerId="ADAL" clId="{E35015D8-F61A-4771-9A85-B4412CB18674}" dt="2026-03-04T08:26:03.175" v="10558" actId="14100"/>
        <pc:sldMkLst>
          <pc:docMk/>
          <pc:sldMk cId="278732158" sldId="261"/>
        </pc:sldMkLst>
        <pc:spChg chg="mod">
          <ac:chgData name="Federico Grillini" userId="1b07c47f-ae14-4a29-98a2-34625d9c8800" providerId="ADAL" clId="{E35015D8-F61A-4771-9A85-B4412CB18674}" dt="2026-03-02T08:39:26.272" v="5216" actId="20577"/>
          <ac:spMkLst>
            <pc:docMk/>
            <pc:sldMk cId="278732158" sldId="261"/>
            <ac:spMk id="2" creationId="{A961C185-821B-31C8-77FC-27E2A43324A4}"/>
          </ac:spMkLst>
        </pc:spChg>
        <pc:spChg chg="add mod">
          <ac:chgData name="Federico Grillini" userId="1b07c47f-ae14-4a29-98a2-34625d9c8800" providerId="ADAL" clId="{E35015D8-F61A-4771-9A85-B4412CB18674}" dt="2026-03-03T20:25:09.951" v="10497" actId="207"/>
          <ac:spMkLst>
            <pc:docMk/>
            <pc:sldMk cId="278732158" sldId="261"/>
            <ac:spMk id="8" creationId="{8EF4A995-82E2-E41A-FE89-D79DF2F06F00}"/>
          </ac:spMkLst>
        </pc:spChg>
        <pc:spChg chg="add mod">
          <ac:chgData name="Federico Grillini" userId="1b07c47f-ae14-4a29-98a2-34625d9c8800" providerId="ADAL" clId="{E35015D8-F61A-4771-9A85-B4412CB18674}" dt="2026-03-03T20:25:04.446" v="10495" actId="207"/>
          <ac:spMkLst>
            <pc:docMk/>
            <pc:sldMk cId="278732158" sldId="261"/>
            <ac:spMk id="10" creationId="{D92BA4CB-0B06-6B8F-F5F3-BEE8E0C786BF}"/>
          </ac:spMkLst>
        </pc:spChg>
        <pc:spChg chg="add mod">
          <ac:chgData name="Federico Grillini" userId="1b07c47f-ae14-4a29-98a2-34625d9c8800" providerId="ADAL" clId="{E35015D8-F61A-4771-9A85-B4412CB18674}" dt="2026-03-03T20:25:02.120" v="10494" actId="207"/>
          <ac:spMkLst>
            <pc:docMk/>
            <pc:sldMk cId="278732158" sldId="261"/>
            <ac:spMk id="13" creationId="{AB0CB99E-65C2-4426-EA48-49F723154F55}"/>
          </ac:spMkLst>
        </pc:spChg>
        <pc:spChg chg="add mod">
          <ac:chgData name="Federico Grillini" userId="1b07c47f-ae14-4a29-98a2-34625d9c8800" providerId="ADAL" clId="{E35015D8-F61A-4771-9A85-B4412CB18674}" dt="2026-03-02T08:15:24.106" v="4810" actId="1076"/>
          <ac:spMkLst>
            <pc:docMk/>
            <pc:sldMk cId="278732158" sldId="261"/>
            <ac:spMk id="17" creationId="{59F9179A-6036-7A73-6610-871298589510}"/>
          </ac:spMkLst>
        </pc:spChg>
        <pc:spChg chg="add mod">
          <ac:chgData name="Federico Grillini" userId="1b07c47f-ae14-4a29-98a2-34625d9c8800" providerId="ADAL" clId="{E35015D8-F61A-4771-9A85-B4412CB18674}" dt="2026-03-04T08:25:57.828" v="10557" actId="1076"/>
          <ac:spMkLst>
            <pc:docMk/>
            <pc:sldMk cId="278732158" sldId="261"/>
            <ac:spMk id="20" creationId="{23A67B09-0FE6-7F21-97F4-7779537B7BC8}"/>
          </ac:spMkLst>
        </pc:spChg>
        <pc:spChg chg="add mod">
          <ac:chgData name="Federico Grillini" userId="1b07c47f-ae14-4a29-98a2-34625d9c8800" providerId="ADAL" clId="{E35015D8-F61A-4771-9A85-B4412CB18674}" dt="2026-03-03T20:25:17.548" v="10499" actId="207"/>
          <ac:spMkLst>
            <pc:docMk/>
            <pc:sldMk cId="278732158" sldId="261"/>
            <ac:spMk id="21" creationId="{F2D22C91-8725-2C0C-32C6-11F3B4912AFE}"/>
          </ac:spMkLst>
        </pc:spChg>
        <pc:spChg chg="add mod">
          <ac:chgData name="Federico Grillini" userId="1b07c47f-ae14-4a29-98a2-34625d9c8800" providerId="ADAL" clId="{E35015D8-F61A-4771-9A85-B4412CB18674}" dt="2026-03-02T08:43:25.869" v="5234" actId="14100"/>
          <ac:spMkLst>
            <pc:docMk/>
            <pc:sldMk cId="278732158" sldId="261"/>
            <ac:spMk id="24" creationId="{9BE50557-377A-D147-C937-5C947537DC41}"/>
          </ac:spMkLst>
        </pc:spChg>
        <pc:spChg chg="add mod">
          <ac:chgData name="Federico Grillini" userId="1b07c47f-ae14-4a29-98a2-34625d9c8800" providerId="ADAL" clId="{E35015D8-F61A-4771-9A85-B4412CB18674}" dt="2026-03-03T20:25:13.903" v="10498" actId="207"/>
          <ac:spMkLst>
            <pc:docMk/>
            <pc:sldMk cId="278732158" sldId="261"/>
            <ac:spMk id="33" creationId="{08AAE598-8FB1-3138-3AEC-158253E2C4B7}"/>
          </ac:spMkLst>
        </pc:spChg>
        <pc:picChg chg="add mod">
          <ac:chgData name="Federico Grillini" userId="1b07c47f-ae14-4a29-98a2-34625d9c8800" providerId="ADAL" clId="{E35015D8-F61A-4771-9A85-B4412CB18674}" dt="2026-03-04T08:25:51.526" v="10556"/>
          <ac:picMkLst>
            <pc:docMk/>
            <pc:sldMk cId="278732158" sldId="261"/>
            <ac:picMk id="3" creationId="{CA12F27B-7E47-8344-A631-EAE45B40E2A5}"/>
          </ac:picMkLst>
        </pc:picChg>
        <pc:picChg chg="add mod">
          <ac:chgData name="Federico Grillini" userId="1b07c47f-ae14-4a29-98a2-34625d9c8800" providerId="ADAL" clId="{E35015D8-F61A-4771-9A85-B4412CB18674}" dt="2026-03-02T08:18:24.834" v="4941" actId="1582"/>
          <ac:picMkLst>
            <pc:docMk/>
            <pc:sldMk cId="278732158" sldId="261"/>
            <ac:picMk id="5" creationId="{EBB27E85-01F2-E394-22FF-65B927363642}"/>
          </ac:picMkLst>
        </pc:picChg>
        <pc:picChg chg="add mod">
          <ac:chgData name="Federico Grillini" userId="1b07c47f-ae14-4a29-98a2-34625d9c8800" providerId="ADAL" clId="{E35015D8-F61A-4771-9A85-B4412CB18674}" dt="2026-03-02T08:43:11.717" v="5230" actId="1076"/>
          <ac:picMkLst>
            <pc:docMk/>
            <pc:sldMk cId="278732158" sldId="261"/>
            <ac:picMk id="23" creationId="{C427ACC4-F003-81D1-A6AB-737CFF81399B}"/>
          </ac:picMkLst>
        </pc:picChg>
        <pc:cxnChg chg="add mod">
          <ac:chgData name="Federico Grillini" userId="1b07c47f-ae14-4a29-98a2-34625d9c8800" providerId="ADAL" clId="{E35015D8-F61A-4771-9A85-B4412CB18674}" dt="2026-03-02T08:42:15.479" v="5221" actId="14100"/>
          <ac:cxnSpMkLst>
            <pc:docMk/>
            <pc:sldMk cId="278732158" sldId="261"/>
            <ac:cxnSpMk id="7" creationId="{281BAF7E-5B6C-3DE5-33F3-D809806FB19F}"/>
          </ac:cxnSpMkLst>
        </pc:cxnChg>
        <pc:cxnChg chg="add mod">
          <ac:chgData name="Federico Grillini" userId="1b07c47f-ae14-4a29-98a2-34625d9c8800" providerId="ADAL" clId="{E35015D8-F61A-4771-9A85-B4412CB18674}" dt="2026-03-02T08:13:32.632" v="4643" actId="1076"/>
          <ac:cxnSpMkLst>
            <pc:docMk/>
            <pc:sldMk cId="278732158" sldId="261"/>
            <ac:cxnSpMk id="9" creationId="{DF3E1F0B-FBEA-6448-F5D0-AACBF885924E}"/>
          </ac:cxnSpMkLst>
        </pc:cxnChg>
        <pc:cxnChg chg="add mod">
          <ac:chgData name="Federico Grillini" userId="1b07c47f-ae14-4a29-98a2-34625d9c8800" providerId="ADAL" clId="{E35015D8-F61A-4771-9A85-B4412CB18674}" dt="2026-03-02T08:14:13.764" v="4699" actId="14100"/>
          <ac:cxnSpMkLst>
            <pc:docMk/>
            <pc:sldMk cId="278732158" sldId="261"/>
            <ac:cxnSpMk id="11" creationId="{77AEC764-5DD6-7C8D-9631-8E252122830B}"/>
          </ac:cxnSpMkLst>
        </pc:cxnChg>
        <pc:cxnChg chg="add mod">
          <ac:chgData name="Federico Grillini" userId="1b07c47f-ae14-4a29-98a2-34625d9c8800" providerId="ADAL" clId="{E35015D8-F61A-4771-9A85-B4412CB18674}" dt="2026-03-02T08:14:57.722" v="4750" actId="14100"/>
          <ac:cxnSpMkLst>
            <pc:docMk/>
            <pc:sldMk cId="278732158" sldId="261"/>
            <ac:cxnSpMk id="14" creationId="{F2472E45-7D97-10E2-05CE-692C6CB4C636}"/>
          </ac:cxnSpMkLst>
        </pc:cxnChg>
        <pc:cxnChg chg="add mod">
          <ac:chgData name="Federico Grillini" userId="1b07c47f-ae14-4a29-98a2-34625d9c8800" providerId="ADAL" clId="{E35015D8-F61A-4771-9A85-B4412CB18674}" dt="2026-03-04T08:26:03.175" v="10558" actId="14100"/>
          <ac:cxnSpMkLst>
            <pc:docMk/>
            <pc:sldMk cId="278732158" sldId="261"/>
            <ac:cxnSpMk id="15" creationId="{46F13A31-2501-3316-41AE-CD3514D61815}"/>
          </ac:cxnSpMkLst>
        </pc:cxnChg>
        <pc:cxnChg chg="add mod">
          <ac:chgData name="Federico Grillini" userId="1b07c47f-ae14-4a29-98a2-34625d9c8800" providerId="ADAL" clId="{E35015D8-F61A-4771-9A85-B4412CB18674}" dt="2026-03-02T08:42:57.134" v="5228" actId="14100"/>
          <ac:cxnSpMkLst>
            <pc:docMk/>
            <pc:sldMk cId="278732158" sldId="261"/>
            <ac:cxnSpMk id="18" creationId="{ED56C40B-BD96-AAAB-E1DD-4EA578CD7473}"/>
          </ac:cxnSpMkLst>
        </pc:cxnChg>
        <pc:cxnChg chg="add mod">
          <ac:chgData name="Federico Grillini" userId="1b07c47f-ae14-4a29-98a2-34625d9c8800" providerId="ADAL" clId="{E35015D8-F61A-4771-9A85-B4412CB18674}" dt="2026-03-02T08:44:52.381" v="5308" actId="14100"/>
          <ac:cxnSpMkLst>
            <pc:docMk/>
            <pc:sldMk cId="278732158" sldId="261"/>
            <ac:cxnSpMk id="28" creationId="{96E014A3-2445-C121-B966-EC5CDCC1CC6C}"/>
          </ac:cxnSpMkLst>
        </pc:cxnChg>
      </pc:sldChg>
      <pc:sldChg chg="addSp delSp modSp new mod ord modShow">
        <pc:chgData name="Federico Grillini" userId="1b07c47f-ae14-4a29-98a2-34625d9c8800" providerId="ADAL" clId="{E35015D8-F61A-4771-9A85-B4412CB18674}" dt="2026-03-03T20:48:26.004" v="10522" actId="729"/>
        <pc:sldMkLst>
          <pc:docMk/>
          <pc:sldMk cId="778961979" sldId="262"/>
        </pc:sldMkLst>
        <pc:spChg chg="mod">
          <ac:chgData name="Federico Grillini" userId="1b07c47f-ae14-4a29-98a2-34625d9c8800" providerId="ADAL" clId="{E35015D8-F61A-4771-9A85-B4412CB18674}" dt="2026-03-02T08:32:03.884" v="5129" actId="20577"/>
          <ac:spMkLst>
            <pc:docMk/>
            <pc:sldMk cId="778961979" sldId="262"/>
            <ac:spMk id="2" creationId="{5DFFC444-10F8-FABF-0CC8-7C88298A2D27}"/>
          </ac:spMkLst>
        </pc:spChg>
        <pc:spChg chg="add mod">
          <ac:chgData name="Federico Grillini" userId="1b07c47f-ae14-4a29-98a2-34625d9c8800" providerId="ADAL" clId="{E35015D8-F61A-4771-9A85-B4412CB18674}" dt="2026-03-03T20:25:24.613" v="10500" actId="207"/>
          <ac:spMkLst>
            <pc:docMk/>
            <pc:sldMk cId="778961979" sldId="262"/>
            <ac:spMk id="10" creationId="{369A2B27-054C-22D2-FAEF-631640DC70B1}"/>
          </ac:spMkLst>
        </pc:spChg>
        <pc:picChg chg="add mod">
          <ac:chgData name="Federico Grillini" userId="1b07c47f-ae14-4a29-98a2-34625d9c8800" providerId="ADAL" clId="{E35015D8-F61A-4771-9A85-B4412CB18674}" dt="2026-03-02T08:50:26.457" v="5315" actId="1076"/>
          <ac:picMkLst>
            <pc:docMk/>
            <pc:sldMk cId="778961979" sldId="262"/>
            <ac:picMk id="5" creationId="{3F7545CE-9E70-8F63-16E3-B7841F99C017}"/>
          </ac:picMkLst>
        </pc:picChg>
        <pc:picChg chg="add mod">
          <ac:chgData name="Federico Grillini" userId="1b07c47f-ae14-4a29-98a2-34625d9c8800" providerId="ADAL" clId="{E35015D8-F61A-4771-9A85-B4412CB18674}" dt="2026-03-02T08:50:26.457" v="5315" actId="1076"/>
          <ac:picMkLst>
            <pc:docMk/>
            <pc:sldMk cId="778961979" sldId="262"/>
            <ac:picMk id="7" creationId="{7F8ED58D-38FB-E170-29F5-B17C49950210}"/>
          </ac:picMkLst>
        </pc:picChg>
        <pc:picChg chg="add mod">
          <ac:chgData name="Federico Grillini" userId="1b07c47f-ae14-4a29-98a2-34625d9c8800" providerId="ADAL" clId="{E35015D8-F61A-4771-9A85-B4412CB18674}" dt="2026-03-02T08:50:26.457" v="5315" actId="1076"/>
          <ac:picMkLst>
            <pc:docMk/>
            <pc:sldMk cId="778961979" sldId="262"/>
            <ac:picMk id="9" creationId="{FACD51C4-F3DB-71D9-E371-CE8CD188BBEA}"/>
          </ac:picMkLst>
        </pc:picChg>
      </pc:sldChg>
      <pc:sldChg chg="addSp delSp modSp new mod">
        <pc:chgData name="Federico Grillini" userId="1b07c47f-ae14-4a29-98a2-34625d9c8800" providerId="ADAL" clId="{E35015D8-F61A-4771-9A85-B4412CB18674}" dt="2026-03-04T08:25:46.634" v="10554"/>
        <pc:sldMkLst>
          <pc:docMk/>
          <pc:sldMk cId="1532984187" sldId="263"/>
        </pc:sldMkLst>
        <pc:spChg chg="mod">
          <ac:chgData name="Federico Grillini" userId="1b07c47f-ae14-4a29-98a2-34625d9c8800" providerId="ADAL" clId="{E35015D8-F61A-4771-9A85-B4412CB18674}" dt="2026-03-02T08:58:45.796" v="5471" actId="20577"/>
          <ac:spMkLst>
            <pc:docMk/>
            <pc:sldMk cId="1532984187" sldId="263"/>
            <ac:spMk id="2" creationId="{AF454D69-DE00-1366-8A15-E836ED89E3E0}"/>
          </ac:spMkLst>
        </pc:spChg>
        <pc:spChg chg="add mod">
          <ac:chgData name="Federico Grillini" userId="1b07c47f-ae14-4a29-98a2-34625d9c8800" providerId="ADAL" clId="{E35015D8-F61A-4771-9A85-B4412CB18674}" dt="2026-03-02T08:51:54.422" v="5367" actId="1076"/>
          <ac:spMkLst>
            <pc:docMk/>
            <pc:sldMk cId="1532984187" sldId="263"/>
            <ac:spMk id="6" creationId="{27B2F829-B9D9-B274-6724-A1FF9DBA13DF}"/>
          </ac:spMkLst>
        </pc:spChg>
        <pc:spChg chg="add mod">
          <ac:chgData name="Federico Grillini" userId="1b07c47f-ae14-4a29-98a2-34625d9c8800" providerId="ADAL" clId="{E35015D8-F61A-4771-9A85-B4412CB18674}" dt="2026-03-02T08:51:54.422" v="5367" actId="1076"/>
          <ac:spMkLst>
            <pc:docMk/>
            <pc:sldMk cId="1532984187" sldId="263"/>
            <ac:spMk id="7" creationId="{A0480376-8648-C88C-4370-166B15A20EC1}"/>
          </ac:spMkLst>
        </pc:spChg>
        <pc:spChg chg="add mod">
          <ac:chgData name="Federico Grillini" userId="1b07c47f-ae14-4a29-98a2-34625d9c8800" providerId="ADAL" clId="{E35015D8-F61A-4771-9A85-B4412CB18674}" dt="2026-03-02T08:51:54.422" v="5367" actId="1076"/>
          <ac:spMkLst>
            <pc:docMk/>
            <pc:sldMk cId="1532984187" sldId="263"/>
            <ac:spMk id="8" creationId="{C913EBB1-35BB-4A7C-60BD-56343774ABBE}"/>
          </ac:spMkLst>
        </pc:spChg>
        <pc:spChg chg="add mod">
          <ac:chgData name="Federico Grillini" userId="1b07c47f-ae14-4a29-98a2-34625d9c8800" providerId="ADAL" clId="{E35015D8-F61A-4771-9A85-B4412CB18674}" dt="2026-03-02T08:51:54.422" v="5367" actId="1076"/>
          <ac:spMkLst>
            <pc:docMk/>
            <pc:sldMk cId="1532984187" sldId="263"/>
            <ac:spMk id="9" creationId="{ECD55220-7083-8AC8-00D7-70D29CFD02C4}"/>
          </ac:spMkLst>
        </pc:spChg>
        <pc:spChg chg="add mod">
          <ac:chgData name="Federico Grillini" userId="1b07c47f-ae14-4a29-98a2-34625d9c8800" providerId="ADAL" clId="{E35015D8-F61A-4771-9A85-B4412CB18674}" dt="2026-03-02T08:51:54.422" v="5367" actId="1076"/>
          <ac:spMkLst>
            <pc:docMk/>
            <pc:sldMk cId="1532984187" sldId="263"/>
            <ac:spMk id="10" creationId="{7115662B-892F-80EE-312B-604E21C31A91}"/>
          </ac:spMkLst>
        </pc:spChg>
        <pc:spChg chg="add mod">
          <ac:chgData name="Federico Grillini" userId="1b07c47f-ae14-4a29-98a2-34625d9c8800" providerId="ADAL" clId="{E35015D8-F61A-4771-9A85-B4412CB18674}" dt="2026-03-02T08:51:54.422" v="5367" actId="1076"/>
          <ac:spMkLst>
            <pc:docMk/>
            <pc:sldMk cId="1532984187" sldId="263"/>
            <ac:spMk id="11" creationId="{841F3D7D-CF49-2A7D-8A8B-BEB1D512AC8D}"/>
          </ac:spMkLst>
        </pc:spChg>
        <pc:spChg chg="add mod">
          <ac:chgData name="Federico Grillini" userId="1b07c47f-ae14-4a29-98a2-34625d9c8800" providerId="ADAL" clId="{E35015D8-F61A-4771-9A85-B4412CB18674}" dt="2026-03-02T08:51:54.422" v="5367" actId="1076"/>
          <ac:spMkLst>
            <pc:docMk/>
            <pc:sldMk cId="1532984187" sldId="263"/>
            <ac:spMk id="12" creationId="{1F952681-F526-FE08-484D-B8E758A68BFD}"/>
          </ac:spMkLst>
        </pc:spChg>
        <pc:spChg chg="add mod">
          <ac:chgData name="Federico Grillini" userId="1b07c47f-ae14-4a29-98a2-34625d9c8800" providerId="ADAL" clId="{E35015D8-F61A-4771-9A85-B4412CB18674}" dt="2026-03-03T20:25:28.989" v="10501" actId="207"/>
          <ac:spMkLst>
            <pc:docMk/>
            <pc:sldMk cId="1532984187" sldId="263"/>
            <ac:spMk id="13" creationId="{8B0D61C4-03E2-5ABE-496F-20F686214F68}"/>
          </ac:spMkLst>
        </pc:spChg>
        <pc:picChg chg="add mod">
          <ac:chgData name="Federico Grillini" userId="1b07c47f-ae14-4a29-98a2-34625d9c8800" providerId="ADAL" clId="{E35015D8-F61A-4771-9A85-B4412CB18674}" dt="2026-03-04T08:25:46.634" v="10554"/>
          <ac:picMkLst>
            <pc:docMk/>
            <pc:sldMk cId="1532984187" sldId="263"/>
            <ac:picMk id="3" creationId="{24E8F996-A2CD-9A57-D29B-FB3ADFAF3516}"/>
          </ac:picMkLst>
        </pc:picChg>
        <pc:picChg chg="add del mod modCrop">
          <ac:chgData name="Federico Grillini" userId="1b07c47f-ae14-4a29-98a2-34625d9c8800" providerId="ADAL" clId="{E35015D8-F61A-4771-9A85-B4412CB18674}" dt="2026-03-02T08:51:54.422" v="5367" actId="1076"/>
          <ac:picMkLst>
            <pc:docMk/>
            <pc:sldMk cId="1532984187" sldId="263"/>
            <ac:picMk id="4" creationId="{D5F5021C-69D2-EBFF-6547-BF17AABEB287}"/>
          </ac:picMkLst>
        </pc:picChg>
        <pc:picChg chg="add mod modCrop">
          <ac:chgData name="Federico Grillini" userId="1b07c47f-ae14-4a29-98a2-34625d9c8800" providerId="ADAL" clId="{E35015D8-F61A-4771-9A85-B4412CB18674}" dt="2026-03-02T08:51:54.422" v="5367" actId="1076"/>
          <ac:picMkLst>
            <pc:docMk/>
            <pc:sldMk cId="1532984187" sldId="263"/>
            <ac:picMk id="5" creationId="{A97652CD-4025-7E5C-19FA-39E357F311FB}"/>
          </ac:picMkLst>
        </pc:picChg>
      </pc:sldChg>
      <pc:sldChg chg="addSp delSp modSp new mod">
        <pc:chgData name="Federico Grillini" userId="1b07c47f-ae14-4a29-98a2-34625d9c8800" providerId="ADAL" clId="{E35015D8-F61A-4771-9A85-B4412CB18674}" dt="2026-03-04T08:25:42.022" v="10552"/>
        <pc:sldMkLst>
          <pc:docMk/>
          <pc:sldMk cId="3384198343" sldId="264"/>
        </pc:sldMkLst>
        <pc:spChg chg="mod">
          <ac:chgData name="Federico Grillini" userId="1b07c47f-ae14-4a29-98a2-34625d9c8800" providerId="ADAL" clId="{E35015D8-F61A-4771-9A85-B4412CB18674}" dt="2026-03-02T09:01:15.998" v="5479" actId="20577"/>
          <ac:spMkLst>
            <pc:docMk/>
            <pc:sldMk cId="3384198343" sldId="264"/>
            <ac:spMk id="2" creationId="{A80D9400-F547-6715-4D30-05793867C27D}"/>
          </ac:spMkLst>
        </pc:spChg>
        <pc:spChg chg="add mod">
          <ac:chgData name="Federico Grillini" userId="1b07c47f-ae14-4a29-98a2-34625d9c8800" providerId="ADAL" clId="{E35015D8-F61A-4771-9A85-B4412CB18674}" dt="2026-03-02T09:17:15.575" v="6196" actId="1076"/>
          <ac:spMkLst>
            <pc:docMk/>
            <pc:sldMk cId="3384198343" sldId="264"/>
            <ac:spMk id="45" creationId="{004318D8-D8AF-B9B6-3274-B3A920809037}"/>
          </ac:spMkLst>
        </pc:spChg>
        <pc:picChg chg="add mod">
          <ac:chgData name="Federico Grillini" userId="1b07c47f-ae14-4a29-98a2-34625d9c8800" providerId="ADAL" clId="{E35015D8-F61A-4771-9A85-B4412CB18674}" dt="2026-03-04T08:25:42.022" v="10552"/>
          <ac:picMkLst>
            <pc:docMk/>
            <pc:sldMk cId="3384198343" sldId="264"/>
            <ac:picMk id="3" creationId="{B34C8C02-FA7E-9BD9-D427-C9A643DB2485}"/>
          </ac:picMkLst>
        </pc:picChg>
        <pc:picChg chg="add mod">
          <ac:chgData name="Federico Grillini" userId="1b07c47f-ae14-4a29-98a2-34625d9c8800" providerId="ADAL" clId="{E35015D8-F61A-4771-9A85-B4412CB18674}" dt="2026-03-02T08:58:03.600" v="5448" actId="1076"/>
          <ac:picMkLst>
            <pc:docMk/>
            <pc:sldMk cId="3384198343" sldId="264"/>
            <ac:picMk id="40" creationId="{CA34D61E-AE78-BA25-5422-E4E54FA0ED42}"/>
          </ac:picMkLst>
        </pc:picChg>
        <pc:picChg chg="add mod">
          <ac:chgData name="Federico Grillini" userId="1b07c47f-ae14-4a29-98a2-34625d9c8800" providerId="ADAL" clId="{E35015D8-F61A-4771-9A85-B4412CB18674}" dt="2026-03-02T08:58:38.012" v="5451" actId="1076"/>
          <ac:picMkLst>
            <pc:docMk/>
            <pc:sldMk cId="3384198343" sldId="264"/>
            <ac:picMk id="42" creationId="{92F32382-253D-C3A6-4669-CA7AF6868F38}"/>
          </ac:picMkLst>
        </pc:picChg>
        <pc:cxnChg chg="add mod">
          <ac:chgData name="Federico Grillini" userId="1b07c47f-ae14-4a29-98a2-34625d9c8800" providerId="ADAL" clId="{E35015D8-F61A-4771-9A85-B4412CB18674}" dt="2026-03-02T09:16:40.709" v="6153" actId="14100"/>
          <ac:cxnSpMkLst>
            <pc:docMk/>
            <pc:sldMk cId="3384198343" sldId="264"/>
            <ac:cxnSpMk id="43" creationId="{6522E79F-A5FA-5F5C-61B2-1F3CE36622B7}"/>
          </ac:cxnSpMkLst>
        </pc:cxnChg>
      </pc:sldChg>
      <pc:sldChg chg="addSp delSp modSp new mod modAnim">
        <pc:chgData name="Federico Grillini" userId="1b07c47f-ae14-4a29-98a2-34625d9c8800" providerId="ADAL" clId="{E35015D8-F61A-4771-9A85-B4412CB18674}" dt="2026-03-04T08:24:35.198" v="10542" actId="1076"/>
        <pc:sldMkLst>
          <pc:docMk/>
          <pc:sldMk cId="2734859084" sldId="265"/>
        </pc:sldMkLst>
        <pc:spChg chg="mod">
          <ac:chgData name="Federico Grillini" userId="1b07c47f-ae14-4a29-98a2-34625d9c8800" providerId="ADAL" clId="{E35015D8-F61A-4771-9A85-B4412CB18674}" dt="2026-02-24T08:21:34.395" v="741" actId="20577"/>
          <ac:spMkLst>
            <pc:docMk/>
            <pc:sldMk cId="2734859084" sldId="265"/>
            <ac:spMk id="2" creationId="{92BA4BD7-7429-FE0B-AD4F-E784A19B8D25}"/>
          </ac:spMkLst>
        </pc:spChg>
        <pc:spChg chg="add mod">
          <ac:chgData name="Federico Grillini" userId="1b07c47f-ae14-4a29-98a2-34625d9c8800" providerId="ADAL" clId="{E35015D8-F61A-4771-9A85-B4412CB18674}" dt="2026-03-04T08:24:32.068" v="10541" actId="1076"/>
          <ac:spMkLst>
            <pc:docMk/>
            <pc:sldMk cId="2734859084" sldId="265"/>
            <ac:spMk id="4" creationId="{6E3C8D1F-80A0-4C18-FE8F-20C260C11B0E}"/>
          </ac:spMkLst>
        </pc:spChg>
        <pc:spChg chg="add mod">
          <ac:chgData name="Federico Grillini" userId="1b07c47f-ae14-4a29-98a2-34625d9c8800" providerId="ADAL" clId="{E35015D8-F61A-4771-9A85-B4412CB18674}" dt="2026-03-04T08:24:32.068" v="10541" actId="1076"/>
          <ac:spMkLst>
            <pc:docMk/>
            <pc:sldMk cId="2734859084" sldId="265"/>
            <ac:spMk id="5" creationId="{D073FC2D-C6FC-F175-A96B-4552E1FF6DA9}"/>
          </ac:spMkLst>
        </pc:spChg>
        <pc:spChg chg="add mod">
          <ac:chgData name="Federico Grillini" userId="1b07c47f-ae14-4a29-98a2-34625d9c8800" providerId="ADAL" clId="{E35015D8-F61A-4771-9A85-B4412CB18674}" dt="2026-03-04T08:24:32.068" v="10541" actId="1076"/>
          <ac:spMkLst>
            <pc:docMk/>
            <pc:sldMk cId="2734859084" sldId="265"/>
            <ac:spMk id="9" creationId="{68222346-1F37-B70B-A933-77818C5598E4}"/>
          </ac:spMkLst>
        </pc:spChg>
        <pc:spChg chg="add mod ord">
          <ac:chgData name="Federico Grillini" userId="1b07c47f-ae14-4a29-98a2-34625d9c8800" providerId="ADAL" clId="{E35015D8-F61A-4771-9A85-B4412CB18674}" dt="2026-03-04T08:24:32.068" v="10541" actId="1076"/>
          <ac:spMkLst>
            <pc:docMk/>
            <pc:sldMk cId="2734859084" sldId="265"/>
            <ac:spMk id="12" creationId="{81E9EC08-DD6D-93F8-0C74-4C7A4824276C}"/>
          </ac:spMkLst>
        </pc:spChg>
        <pc:spChg chg="add mod ord">
          <ac:chgData name="Federico Grillini" userId="1b07c47f-ae14-4a29-98a2-34625d9c8800" providerId="ADAL" clId="{E35015D8-F61A-4771-9A85-B4412CB18674}" dt="2026-03-04T08:24:32.068" v="10541" actId="1076"/>
          <ac:spMkLst>
            <pc:docMk/>
            <pc:sldMk cId="2734859084" sldId="265"/>
            <ac:spMk id="13" creationId="{C041AC32-D638-B5D6-EF54-5BB259B528BE}"/>
          </ac:spMkLst>
        </pc:spChg>
        <pc:graphicFrameChg chg="add mod modGraphic">
          <ac:chgData name="Federico Grillini" userId="1b07c47f-ae14-4a29-98a2-34625d9c8800" providerId="ADAL" clId="{E35015D8-F61A-4771-9A85-B4412CB18674}" dt="2026-03-02T14:56:37.698" v="10233" actId="1076"/>
          <ac:graphicFrameMkLst>
            <pc:docMk/>
            <pc:sldMk cId="2734859084" sldId="265"/>
            <ac:graphicFrameMk id="16" creationId="{5176A480-3E2E-94CB-C4E1-F3383F2DFEAD}"/>
          </ac:graphicFrameMkLst>
        </pc:graphicFrameChg>
        <pc:picChg chg="add mod">
          <ac:chgData name="Federico Grillini" userId="1b07c47f-ae14-4a29-98a2-34625d9c8800" providerId="ADAL" clId="{E35015D8-F61A-4771-9A85-B4412CB18674}" dt="2026-03-04T08:24:16.689" v="10538"/>
          <ac:picMkLst>
            <pc:docMk/>
            <pc:sldMk cId="2734859084" sldId="265"/>
            <ac:picMk id="3" creationId="{E4B9976C-38E2-A318-91F9-A82813EFB004}"/>
          </ac:picMkLst>
        </pc:picChg>
        <pc:cxnChg chg="add mod">
          <ac:chgData name="Federico Grillini" userId="1b07c47f-ae14-4a29-98a2-34625d9c8800" providerId="ADAL" clId="{E35015D8-F61A-4771-9A85-B4412CB18674}" dt="2026-03-04T08:24:35.198" v="10542" actId="1076"/>
          <ac:cxnSpMkLst>
            <pc:docMk/>
            <pc:sldMk cId="2734859084" sldId="265"/>
            <ac:cxnSpMk id="15" creationId="{DC45FD59-8F07-43D1-C51F-5F4CFC9A478D}"/>
          </ac:cxnSpMkLst>
        </pc:cxnChg>
      </pc:sldChg>
      <pc:sldChg chg="addSp delSp modSp new mod modAnim">
        <pc:chgData name="Federico Grillini" userId="1b07c47f-ae14-4a29-98a2-34625d9c8800" providerId="ADAL" clId="{E35015D8-F61A-4771-9A85-B4412CB18674}" dt="2026-03-04T08:27:50.937" v="10576" actId="1076"/>
        <pc:sldMkLst>
          <pc:docMk/>
          <pc:sldMk cId="516633120" sldId="267"/>
        </pc:sldMkLst>
        <pc:spChg chg="mod">
          <ac:chgData name="Federico Grillini" userId="1b07c47f-ae14-4a29-98a2-34625d9c8800" providerId="ADAL" clId="{E35015D8-F61A-4771-9A85-B4412CB18674}" dt="2026-02-24T08:24:51.548" v="816" actId="20577"/>
          <ac:spMkLst>
            <pc:docMk/>
            <pc:sldMk cId="516633120" sldId="267"/>
            <ac:spMk id="2" creationId="{52D31A0A-05BA-CB94-9C14-94D07FCC2487}"/>
          </ac:spMkLst>
        </pc:spChg>
        <pc:spChg chg="mod">
          <ac:chgData name="Federico Grillini" userId="1b07c47f-ae14-4a29-98a2-34625d9c8800" providerId="ADAL" clId="{E35015D8-F61A-4771-9A85-B4412CB18674}" dt="2026-03-03T20:23:21.216" v="10475" actId="207"/>
          <ac:spMkLst>
            <pc:docMk/>
            <pc:sldMk cId="516633120" sldId="267"/>
            <ac:spMk id="3" creationId="{1F88064F-3129-4FC1-3F40-70338266D7D4}"/>
          </ac:spMkLst>
        </pc:spChg>
        <pc:spChg chg="add mod">
          <ac:chgData name="Federico Grillini" userId="1b07c47f-ae14-4a29-98a2-34625d9c8800" providerId="ADAL" clId="{E35015D8-F61A-4771-9A85-B4412CB18674}" dt="2026-02-24T09:03:57.796" v="1815" actId="1582"/>
          <ac:spMkLst>
            <pc:docMk/>
            <pc:sldMk cId="516633120" sldId="267"/>
            <ac:spMk id="10" creationId="{EA3D0B0F-E7F8-6F91-25E9-88EDAC54BB7E}"/>
          </ac:spMkLst>
        </pc:spChg>
        <pc:spChg chg="add mod">
          <ac:chgData name="Federico Grillini" userId="1b07c47f-ae14-4a29-98a2-34625d9c8800" providerId="ADAL" clId="{E35015D8-F61A-4771-9A85-B4412CB18674}" dt="2026-03-03T20:23:39.829" v="10480" actId="207"/>
          <ac:spMkLst>
            <pc:docMk/>
            <pc:sldMk cId="516633120" sldId="267"/>
            <ac:spMk id="11" creationId="{27225CB0-4930-0032-5F26-724BC556C285}"/>
          </ac:spMkLst>
        </pc:spChg>
        <pc:spChg chg="add mod">
          <ac:chgData name="Federico Grillini" userId="1b07c47f-ae14-4a29-98a2-34625d9c8800" providerId="ADAL" clId="{E35015D8-F61A-4771-9A85-B4412CB18674}" dt="2026-03-04T08:27:50.937" v="10576" actId="1076"/>
          <ac:spMkLst>
            <pc:docMk/>
            <pc:sldMk cId="516633120" sldId="267"/>
            <ac:spMk id="12" creationId="{71616D6E-F99F-D1D8-3FDC-C92CAA09FFB3}"/>
          </ac:spMkLst>
        </pc:spChg>
        <pc:spChg chg="add mod">
          <ac:chgData name="Federico Grillini" userId="1b07c47f-ae14-4a29-98a2-34625d9c8800" providerId="ADAL" clId="{E35015D8-F61A-4771-9A85-B4412CB18674}" dt="2026-03-03T15:33:04.417" v="10344" actId="14861"/>
          <ac:spMkLst>
            <pc:docMk/>
            <pc:sldMk cId="516633120" sldId="267"/>
            <ac:spMk id="19" creationId="{602449B0-51D6-CA74-4A09-96A97A8D9175}"/>
          </ac:spMkLst>
        </pc:spChg>
        <pc:spChg chg="add mod">
          <ac:chgData name="Federico Grillini" userId="1b07c47f-ae14-4a29-98a2-34625d9c8800" providerId="ADAL" clId="{E35015D8-F61A-4771-9A85-B4412CB18674}" dt="2026-03-03T20:23:26.437" v="10476" actId="207"/>
          <ac:spMkLst>
            <pc:docMk/>
            <pc:sldMk cId="516633120" sldId="267"/>
            <ac:spMk id="20" creationId="{5CA2354F-E138-3423-1C73-526C5A2A2727}"/>
          </ac:spMkLst>
        </pc:spChg>
        <pc:spChg chg="add mod">
          <ac:chgData name="Federico Grillini" userId="1b07c47f-ae14-4a29-98a2-34625d9c8800" providerId="ADAL" clId="{E35015D8-F61A-4771-9A85-B4412CB18674}" dt="2026-03-03T15:33:06.860" v="10345" actId="14861"/>
          <ac:spMkLst>
            <pc:docMk/>
            <pc:sldMk cId="516633120" sldId="267"/>
            <ac:spMk id="25" creationId="{5A3B7590-BE18-B3C7-209F-05F483BA54E2}"/>
          </ac:spMkLst>
        </pc:spChg>
        <pc:spChg chg="add mod">
          <ac:chgData name="Federico Grillini" userId="1b07c47f-ae14-4a29-98a2-34625d9c8800" providerId="ADAL" clId="{E35015D8-F61A-4771-9A85-B4412CB18674}" dt="2026-03-03T20:23:29.277" v="10477" actId="207"/>
          <ac:spMkLst>
            <pc:docMk/>
            <pc:sldMk cId="516633120" sldId="267"/>
            <ac:spMk id="26" creationId="{007A4C96-011B-2E3F-EC8E-68DFAD4999EA}"/>
          </ac:spMkLst>
        </pc:spChg>
        <pc:spChg chg="add mod">
          <ac:chgData name="Federico Grillini" userId="1b07c47f-ae14-4a29-98a2-34625d9c8800" providerId="ADAL" clId="{E35015D8-F61A-4771-9A85-B4412CB18674}" dt="2026-03-03T15:33:09.439" v="10346" actId="14861"/>
          <ac:spMkLst>
            <pc:docMk/>
            <pc:sldMk cId="516633120" sldId="267"/>
            <ac:spMk id="39" creationId="{C1732B21-3803-F939-C21B-CCF3A3F9246B}"/>
          </ac:spMkLst>
        </pc:spChg>
        <pc:spChg chg="add mod">
          <ac:chgData name="Federico Grillini" userId="1b07c47f-ae14-4a29-98a2-34625d9c8800" providerId="ADAL" clId="{E35015D8-F61A-4771-9A85-B4412CB18674}" dt="2026-03-03T20:23:32.884" v="10478" actId="207"/>
          <ac:spMkLst>
            <pc:docMk/>
            <pc:sldMk cId="516633120" sldId="267"/>
            <ac:spMk id="40" creationId="{065042AA-0119-DE74-2129-C084362233B3}"/>
          </ac:spMkLst>
        </pc:spChg>
        <pc:spChg chg="add mod">
          <ac:chgData name="Federico Grillini" userId="1b07c47f-ae14-4a29-98a2-34625d9c8800" providerId="ADAL" clId="{E35015D8-F61A-4771-9A85-B4412CB18674}" dt="2026-03-03T15:33:11.687" v="10347" actId="14861"/>
          <ac:spMkLst>
            <pc:docMk/>
            <pc:sldMk cId="516633120" sldId="267"/>
            <ac:spMk id="47" creationId="{FB553860-D7BC-D257-6527-A35E6A490AE1}"/>
          </ac:spMkLst>
        </pc:spChg>
        <pc:spChg chg="add mod">
          <ac:chgData name="Federico Grillini" userId="1b07c47f-ae14-4a29-98a2-34625d9c8800" providerId="ADAL" clId="{E35015D8-F61A-4771-9A85-B4412CB18674}" dt="2026-03-03T20:23:35.670" v="10479" actId="207"/>
          <ac:spMkLst>
            <pc:docMk/>
            <pc:sldMk cId="516633120" sldId="267"/>
            <ac:spMk id="48" creationId="{B14D5831-DDF6-0508-3695-C323AAFA75C0}"/>
          </ac:spMkLst>
        </pc:spChg>
        <pc:picChg chg="add mod">
          <ac:chgData name="Federico Grillini" userId="1b07c47f-ae14-4a29-98a2-34625d9c8800" providerId="ADAL" clId="{E35015D8-F61A-4771-9A85-B4412CB18674}" dt="2026-03-04T08:27:46.145" v="10575"/>
          <ac:picMkLst>
            <pc:docMk/>
            <pc:sldMk cId="516633120" sldId="267"/>
            <ac:picMk id="4" creationId="{5DCA6BAA-30AF-46E4-07FB-2CB7C43771EA}"/>
          </ac:picMkLst>
        </pc:picChg>
        <pc:picChg chg="add del mod">
          <ac:chgData name="Federico Grillini" userId="1b07c47f-ae14-4a29-98a2-34625d9c8800" providerId="ADAL" clId="{E35015D8-F61A-4771-9A85-B4412CB18674}" dt="2026-03-03T20:22:07.247" v="10454" actId="21"/>
          <ac:picMkLst>
            <pc:docMk/>
            <pc:sldMk cId="516633120" sldId="267"/>
            <ac:picMk id="4" creationId="{CDBC4F5B-FF88-11C2-4435-1272EFF7810A}"/>
          </ac:picMkLst>
        </pc:picChg>
        <pc:picChg chg="add mod">
          <ac:chgData name="Federico Grillini" userId="1b07c47f-ae14-4a29-98a2-34625d9c8800" providerId="ADAL" clId="{E35015D8-F61A-4771-9A85-B4412CB18674}" dt="2026-03-03T15:32:57.727" v="10343" actId="14861"/>
          <ac:picMkLst>
            <pc:docMk/>
            <pc:sldMk cId="516633120" sldId="267"/>
            <ac:picMk id="5" creationId="{D3D663DB-9BEB-11B5-0A5F-F1DA16DFC0D2}"/>
          </ac:picMkLst>
        </pc:picChg>
        <pc:picChg chg="add mod">
          <ac:chgData name="Federico Grillini" userId="1b07c47f-ae14-4a29-98a2-34625d9c8800" providerId="ADAL" clId="{E35015D8-F61A-4771-9A85-B4412CB18674}" dt="2026-02-24T09:08:31.117" v="2006" actId="1076"/>
          <ac:picMkLst>
            <pc:docMk/>
            <pc:sldMk cId="516633120" sldId="267"/>
            <ac:picMk id="14" creationId="{769AB2A8-D096-55A9-6AEC-8E351FB5967D}"/>
          </ac:picMkLst>
        </pc:picChg>
        <pc:picChg chg="add mod">
          <ac:chgData name="Federico Grillini" userId="1b07c47f-ae14-4a29-98a2-34625d9c8800" providerId="ADAL" clId="{E35015D8-F61A-4771-9A85-B4412CB18674}" dt="2026-02-24T09:09:01.902" v="2014" actId="1076"/>
          <ac:picMkLst>
            <pc:docMk/>
            <pc:sldMk cId="516633120" sldId="267"/>
            <ac:picMk id="15" creationId="{257E7461-70AA-F1D1-9E6B-E8DC490CB9A9}"/>
          </ac:picMkLst>
        </pc:picChg>
        <pc:picChg chg="add mod">
          <ac:chgData name="Federico Grillini" userId="1b07c47f-ae14-4a29-98a2-34625d9c8800" providerId="ADAL" clId="{E35015D8-F61A-4771-9A85-B4412CB18674}" dt="2026-02-24T09:14:45.496" v="2147" actId="1076"/>
          <ac:picMkLst>
            <pc:docMk/>
            <pc:sldMk cId="516633120" sldId="267"/>
            <ac:picMk id="28" creationId="{1F12D9AD-CF00-FA05-28E7-0A33C93D22D6}"/>
          </ac:picMkLst>
        </pc:picChg>
        <pc:picChg chg="add mod">
          <ac:chgData name="Federico Grillini" userId="1b07c47f-ae14-4a29-98a2-34625d9c8800" providerId="ADAL" clId="{E35015D8-F61A-4771-9A85-B4412CB18674}" dt="2026-02-24T09:15:01.376" v="2155" actId="1076"/>
          <ac:picMkLst>
            <pc:docMk/>
            <pc:sldMk cId="516633120" sldId="267"/>
            <ac:picMk id="30" creationId="{034CA42F-C713-27AA-5072-B414EF6BF5D7}"/>
          </ac:picMkLst>
        </pc:picChg>
        <pc:picChg chg="add mod">
          <ac:chgData name="Federico Grillini" userId="1b07c47f-ae14-4a29-98a2-34625d9c8800" providerId="ADAL" clId="{E35015D8-F61A-4771-9A85-B4412CB18674}" dt="2026-02-24T09:14:00.895" v="2121" actId="1076"/>
          <ac:picMkLst>
            <pc:docMk/>
            <pc:sldMk cId="516633120" sldId="267"/>
            <ac:picMk id="32" creationId="{32ADDDF8-D27E-7017-B3D0-0C7E5515D6B7}"/>
          </ac:picMkLst>
        </pc:picChg>
        <pc:picChg chg="add mod">
          <ac:chgData name="Federico Grillini" userId="1b07c47f-ae14-4a29-98a2-34625d9c8800" providerId="ADAL" clId="{E35015D8-F61A-4771-9A85-B4412CB18674}" dt="2026-02-24T09:13:58.952" v="2120" actId="1076"/>
          <ac:picMkLst>
            <pc:docMk/>
            <pc:sldMk cId="516633120" sldId="267"/>
            <ac:picMk id="34" creationId="{40C845DF-80D6-FBA6-D1DC-59D07D2C9820}"/>
          </ac:picMkLst>
        </pc:picChg>
        <pc:picChg chg="add mod">
          <ac:chgData name="Federico Grillini" userId="1b07c47f-ae14-4a29-98a2-34625d9c8800" providerId="ADAL" clId="{E35015D8-F61A-4771-9A85-B4412CB18674}" dt="2026-02-24T09:12:50.222" v="2090" actId="1076"/>
          <ac:picMkLst>
            <pc:docMk/>
            <pc:sldMk cId="516633120" sldId="267"/>
            <ac:picMk id="36" creationId="{BEDEC550-0BED-819A-4B1A-4F7E46AA335A}"/>
          </ac:picMkLst>
        </pc:picChg>
        <pc:picChg chg="add mod">
          <ac:chgData name="Federico Grillini" userId="1b07c47f-ae14-4a29-98a2-34625d9c8800" providerId="ADAL" clId="{E35015D8-F61A-4771-9A85-B4412CB18674}" dt="2026-02-24T09:16:12.828" v="2205" actId="1076"/>
          <ac:picMkLst>
            <pc:docMk/>
            <pc:sldMk cId="516633120" sldId="267"/>
            <ac:picMk id="38" creationId="{18D1926B-FAA9-FEE9-29A6-015947927A2B}"/>
          </ac:picMkLst>
        </pc:picChg>
        <pc:picChg chg="add mod">
          <ac:chgData name="Federico Grillini" userId="1b07c47f-ae14-4a29-98a2-34625d9c8800" providerId="ADAL" clId="{E35015D8-F61A-4771-9A85-B4412CB18674}" dt="2026-02-24T09:26:44.980" v="2266" actId="1076"/>
          <ac:picMkLst>
            <pc:docMk/>
            <pc:sldMk cId="516633120" sldId="267"/>
            <ac:picMk id="52" creationId="{0995E61D-7331-9155-7F93-42E61073F436}"/>
          </ac:picMkLst>
        </pc:picChg>
        <pc:picChg chg="add mod">
          <ac:chgData name="Federico Grillini" userId="1b07c47f-ae14-4a29-98a2-34625d9c8800" providerId="ADAL" clId="{E35015D8-F61A-4771-9A85-B4412CB18674}" dt="2026-02-24T09:26:44.980" v="2266" actId="1076"/>
          <ac:picMkLst>
            <pc:docMk/>
            <pc:sldMk cId="516633120" sldId="267"/>
            <ac:picMk id="54" creationId="{D48DFAF0-9A28-420E-B502-D4F29ED3BE82}"/>
          </ac:picMkLst>
        </pc:picChg>
        <pc:picChg chg="add mod">
          <ac:chgData name="Federico Grillini" userId="1b07c47f-ae14-4a29-98a2-34625d9c8800" providerId="ADAL" clId="{E35015D8-F61A-4771-9A85-B4412CB18674}" dt="2026-02-24T09:26:48.149" v="2267" actId="1076"/>
          <ac:picMkLst>
            <pc:docMk/>
            <pc:sldMk cId="516633120" sldId="267"/>
            <ac:picMk id="1026" creationId="{B877207A-C29C-75E9-915D-30DE4232BBC3}"/>
          </ac:picMkLst>
        </pc:picChg>
        <pc:picChg chg="add mod">
          <ac:chgData name="Federico Grillini" userId="1b07c47f-ae14-4a29-98a2-34625d9c8800" providerId="ADAL" clId="{E35015D8-F61A-4771-9A85-B4412CB18674}" dt="2026-02-24T09:26:49.687" v="2268" actId="1076"/>
          <ac:picMkLst>
            <pc:docMk/>
            <pc:sldMk cId="516633120" sldId="267"/>
            <ac:picMk id="1028" creationId="{EC0F4D92-1E13-71E4-C124-3141F032D84A}"/>
          </ac:picMkLst>
        </pc:picChg>
        <pc:cxnChg chg="add">
          <ac:chgData name="Federico Grillini" userId="1b07c47f-ae14-4a29-98a2-34625d9c8800" providerId="ADAL" clId="{E35015D8-F61A-4771-9A85-B4412CB18674}" dt="2026-02-24T09:08:50.934" v="2009" actId="11529"/>
          <ac:cxnSpMkLst>
            <pc:docMk/>
            <pc:sldMk cId="516633120" sldId="267"/>
            <ac:cxnSpMk id="17" creationId="{71DE6362-AE81-C773-77B7-E1EC2745132E}"/>
          </ac:cxnSpMkLst>
        </pc:cxnChg>
        <pc:cxnChg chg="add mod">
          <ac:chgData name="Federico Grillini" userId="1b07c47f-ae14-4a29-98a2-34625d9c8800" providerId="ADAL" clId="{E35015D8-F61A-4771-9A85-B4412CB18674}" dt="2026-02-24T09:08:59.035" v="2013" actId="688"/>
          <ac:cxnSpMkLst>
            <pc:docMk/>
            <pc:sldMk cId="516633120" sldId="267"/>
            <ac:cxnSpMk id="18" creationId="{4C18FD2C-FB35-0C1F-43A5-9BC1D2880B93}"/>
          </ac:cxnSpMkLst>
        </pc:cxnChg>
      </pc:sldChg>
      <pc:sldChg chg="addSp delSp modSp new mod modAnim">
        <pc:chgData name="Federico Grillini" userId="1b07c47f-ae14-4a29-98a2-34625d9c8800" providerId="ADAL" clId="{E35015D8-F61A-4771-9A85-B4412CB18674}" dt="2026-03-04T08:26:43.286" v="10566"/>
        <pc:sldMkLst>
          <pc:docMk/>
          <pc:sldMk cId="1169594074" sldId="268"/>
        </pc:sldMkLst>
        <pc:spChg chg="mod">
          <ac:chgData name="Federico Grillini" userId="1b07c47f-ae14-4a29-98a2-34625d9c8800" providerId="ADAL" clId="{E35015D8-F61A-4771-9A85-B4412CB18674}" dt="2026-02-26T07:59:43.184" v="2884" actId="20577"/>
          <ac:spMkLst>
            <pc:docMk/>
            <pc:sldMk cId="1169594074" sldId="268"/>
            <ac:spMk id="2" creationId="{7FDEBF22-11BD-2BA5-F730-C254035902CA}"/>
          </ac:spMkLst>
        </pc:spChg>
        <pc:spChg chg="del mod">
          <ac:chgData name="Federico Grillini" userId="1b07c47f-ae14-4a29-98a2-34625d9c8800" providerId="ADAL" clId="{E35015D8-F61A-4771-9A85-B4412CB18674}" dt="2026-03-03T20:07:46.761" v="10432" actId="478"/>
          <ac:spMkLst>
            <pc:docMk/>
            <pc:sldMk cId="1169594074" sldId="268"/>
            <ac:spMk id="3" creationId="{0B6928BA-F148-FC74-C8CB-4CDA8A099368}"/>
          </ac:spMkLst>
        </pc:spChg>
        <pc:spChg chg="add mod">
          <ac:chgData name="Federico Grillini" userId="1b07c47f-ae14-4a29-98a2-34625d9c8800" providerId="ADAL" clId="{E35015D8-F61A-4771-9A85-B4412CB18674}" dt="2026-02-26T08:03:03.768" v="3289" actId="1076"/>
          <ac:spMkLst>
            <pc:docMk/>
            <pc:sldMk cId="1169594074" sldId="268"/>
            <ac:spMk id="4" creationId="{691F8279-565A-6B32-53FC-27625D4EAC57}"/>
          </ac:spMkLst>
        </pc:spChg>
        <pc:spChg chg="add mod">
          <ac:chgData name="Federico Grillini" userId="1b07c47f-ae14-4a29-98a2-34625d9c8800" providerId="ADAL" clId="{E35015D8-F61A-4771-9A85-B4412CB18674}" dt="2026-02-26T08:03:06.231" v="3290" actId="1076"/>
          <ac:spMkLst>
            <pc:docMk/>
            <pc:sldMk cId="1169594074" sldId="268"/>
            <ac:spMk id="5" creationId="{6647170D-869B-4712-FD9C-74C058FF1C40}"/>
          </ac:spMkLst>
        </pc:spChg>
        <pc:spChg chg="add mod">
          <ac:chgData name="Federico Grillini" userId="1b07c47f-ae14-4a29-98a2-34625d9c8800" providerId="ADAL" clId="{E35015D8-F61A-4771-9A85-B4412CB18674}" dt="2026-02-26T08:01:58.579" v="3276" actId="1076"/>
          <ac:spMkLst>
            <pc:docMk/>
            <pc:sldMk cId="1169594074" sldId="268"/>
            <ac:spMk id="6" creationId="{7BB8826E-23C9-D6E3-3AFD-AD1AD038A1B3}"/>
          </ac:spMkLst>
        </pc:spChg>
        <pc:spChg chg="add mod">
          <ac:chgData name="Federico Grillini" userId="1b07c47f-ae14-4a29-98a2-34625d9c8800" providerId="ADAL" clId="{E35015D8-F61A-4771-9A85-B4412CB18674}" dt="2026-03-03T20:07:53.692" v="10435" actId="1076"/>
          <ac:spMkLst>
            <pc:docMk/>
            <pc:sldMk cId="1169594074" sldId="268"/>
            <ac:spMk id="7" creationId="{039B6BF8-C511-B5AA-A0A1-D8AEE478DE7D}"/>
          </ac:spMkLst>
        </pc:spChg>
        <pc:picChg chg="add mod">
          <ac:chgData name="Federico Grillini" userId="1b07c47f-ae14-4a29-98a2-34625d9c8800" providerId="ADAL" clId="{E35015D8-F61A-4771-9A85-B4412CB18674}" dt="2026-03-04T08:26:43.286" v="10566"/>
          <ac:picMkLst>
            <pc:docMk/>
            <pc:sldMk cId="1169594074" sldId="268"/>
            <ac:picMk id="3" creationId="{CD15079C-D3C3-CA7E-2494-4BE4CC257D64}"/>
          </ac:picMkLst>
        </pc:picChg>
        <pc:cxnChg chg="add mod">
          <ac:chgData name="Federico Grillini" userId="1b07c47f-ae14-4a29-98a2-34625d9c8800" providerId="ADAL" clId="{E35015D8-F61A-4771-9A85-B4412CB18674}" dt="2026-03-02T09:56:23.042" v="7010" actId="1076"/>
          <ac:cxnSpMkLst>
            <pc:docMk/>
            <pc:sldMk cId="1169594074" sldId="268"/>
            <ac:cxnSpMk id="9" creationId="{6AB3C464-2678-889C-6E7B-91951781393D}"/>
          </ac:cxnSpMkLst>
        </pc:cxnChg>
        <pc:cxnChg chg="add mod">
          <ac:chgData name="Federico Grillini" userId="1b07c47f-ae14-4a29-98a2-34625d9c8800" providerId="ADAL" clId="{E35015D8-F61A-4771-9A85-B4412CB18674}" dt="2026-03-02T09:56:33.937" v="7014" actId="14100"/>
          <ac:cxnSpMkLst>
            <pc:docMk/>
            <pc:sldMk cId="1169594074" sldId="268"/>
            <ac:cxnSpMk id="10" creationId="{1271546D-0C6E-8336-4519-B9195B223F44}"/>
          </ac:cxnSpMkLst>
        </pc:cxnChg>
      </pc:sldChg>
      <pc:sldChg chg="addSp delSp modSp new mod">
        <pc:chgData name="Federico Grillini" userId="1b07c47f-ae14-4a29-98a2-34625d9c8800" providerId="ADAL" clId="{E35015D8-F61A-4771-9A85-B4412CB18674}" dt="2026-03-04T08:27:05.966" v="10570" actId="1076"/>
        <pc:sldMkLst>
          <pc:docMk/>
          <pc:sldMk cId="1136022618" sldId="269"/>
        </pc:sldMkLst>
        <pc:spChg chg="mod">
          <ac:chgData name="Federico Grillini" userId="1b07c47f-ae14-4a29-98a2-34625d9c8800" providerId="ADAL" clId="{E35015D8-F61A-4771-9A85-B4412CB18674}" dt="2026-02-26T08:17:13.913" v="3659"/>
          <ac:spMkLst>
            <pc:docMk/>
            <pc:sldMk cId="1136022618" sldId="269"/>
            <ac:spMk id="2" creationId="{AE0F9A26-66F1-0E3C-19FF-C41E4C8B9F72}"/>
          </ac:spMkLst>
        </pc:spChg>
        <pc:spChg chg="add mod">
          <ac:chgData name="Federico Grillini" userId="1b07c47f-ae14-4a29-98a2-34625d9c8800" providerId="ADAL" clId="{E35015D8-F61A-4771-9A85-B4412CB18674}" dt="2026-03-04T08:27:05.966" v="10570" actId="1076"/>
          <ac:spMkLst>
            <pc:docMk/>
            <pc:sldMk cId="1136022618" sldId="269"/>
            <ac:spMk id="19" creationId="{81D22863-6A57-D212-7412-A0FEFE67BF32}"/>
          </ac:spMkLst>
        </pc:spChg>
        <pc:spChg chg="add mod">
          <ac:chgData name="Federico Grillini" userId="1b07c47f-ae14-4a29-98a2-34625d9c8800" providerId="ADAL" clId="{E35015D8-F61A-4771-9A85-B4412CB18674}" dt="2026-02-26T08:23:56.101" v="3834" actId="20577"/>
          <ac:spMkLst>
            <pc:docMk/>
            <pc:sldMk cId="1136022618" sldId="269"/>
            <ac:spMk id="20" creationId="{C1E8DA4C-6C89-64F6-30E4-25891B240D4D}"/>
          </ac:spMkLst>
        </pc:spChg>
        <pc:spChg chg="add mod">
          <ac:chgData name="Federico Grillini" userId="1b07c47f-ae14-4a29-98a2-34625d9c8800" providerId="ADAL" clId="{E35015D8-F61A-4771-9A85-B4412CB18674}" dt="2026-02-26T08:25:17.421" v="3844" actId="20577"/>
          <ac:spMkLst>
            <pc:docMk/>
            <pc:sldMk cId="1136022618" sldId="269"/>
            <ac:spMk id="23" creationId="{04F79493-BC6C-4241-8F13-CB9AA0883536}"/>
          </ac:spMkLst>
        </pc:spChg>
        <pc:grpChg chg="add mod">
          <ac:chgData name="Federico Grillini" userId="1b07c47f-ae14-4a29-98a2-34625d9c8800" providerId="ADAL" clId="{E35015D8-F61A-4771-9A85-B4412CB18674}" dt="2026-02-26T08:20:47.300" v="3695" actId="1076"/>
          <ac:grpSpMkLst>
            <pc:docMk/>
            <pc:sldMk cId="1136022618" sldId="269"/>
            <ac:grpSpMk id="15" creationId="{6A1DC065-3397-19BB-714E-BBBECE906474}"/>
          </ac:grpSpMkLst>
        </pc:grpChg>
        <pc:picChg chg="add mod">
          <ac:chgData name="Federico Grillini" userId="1b07c47f-ae14-4a29-98a2-34625d9c8800" providerId="ADAL" clId="{E35015D8-F61A-4771-9A85-B4412CB18674}" dt="2026-03-04T08:27:00.829" v="10569"/>
          <ac:picMkLst>
            <pc:docMk/>
            <pc:sldMk cId="1136022618" sldId="269"/>
            <ac:picMk id="3" creationId="{602D5DCD-6F6E-1EEC-9063-5A3B42DBCF6E}"/>
          </ac:picMkLst>
        </pc:picChg>
        <pc:picChg chg="add mod modCrop">
          <ac:chgData name="Federico Grillini" userId="1b07c47f-ae14-4a29-98a2-34625d9c8800" providerId="ADAL" clId="{E35015D8-F61A-4771-9A85-B4412CB18674}" dt="2026-02-26T08:20:28.393" v="3686" actId="164"/>
          <ac:picMkLst>
            <pc:docMk/>
            <pc:sldMk cId="1136022618" sldId="269"/>
            <ac:picMk id="9" creationId="{A0CADE74-7686-FC89-622A-DF516F229E2A}"/>
          </ac:picMkLst>
        </pc:picChg>
        <pc:picChg chg="add mod">
          <ac:chgData name="Federico Grillini" userId="1b07c47f-ae14-4a29-98a2-34625d9c8800" providerId="ADAL" clId="{E35015D8-F61A-4771-9A85-B4412CB18674}" dt="2026-02-26T08:20:45.750" v="3694" actId="1076"/>
          <ac:picMkLst>
            <pc:docMk/>
            <pc:sldMk cId="1136022618" sldId="269"/>
            <ac:picMk id="13" creationId="{DE151860-0AC0-6244-3FED-8CFDEE79DE2E}"/>
          </ac:picMkLst>
        </pc:picChg>
        <pc:picChg chg="add mod modCrop">
          <ac:chgData name="Federico Grillini" userId="1b07c47f-ae14-4a29-98a2-34625d9c8800" providerId="ADAL" clId="{E35015D8-F61A-4771-9A85-B4412CB18674}" dt="2026-02-26T08:20:28.393" v="3686" actId="164"/>
          <ac:picMkLst>
            <pc:docMk/>
            <pc:sldMk cId="1136022618" sldId="269"/>
            <ac:picMk id="14" creationId="{F4C73C2A-19F3-B750-095C-C1201A064F32}"/>
          </ac:picMkLst>
        </pc:picChg>
        <pc:picChg chg="add mod ord modCrop">
          <ac:chgData name="Federico Grillini" userId="1b07c47f-ae14-4a29-98a2-34625d9c8800" providerId="ADAL" clId="{E35015D8-F61A-4771-9A85-B4412CB18674}" dt="2026-02-26T08:25:09.603" v="3840" actId="732"/>
          <ac:picMkLst>
            <pc:docMk/>
            <pc:sldMk cId="1136022618" sldId="269"/>
            <ac:picMk id="17" creationId="{EF88930A-20B9-272B-E194-E41DD351F84D}"/>
          </ac:picMkLst>
        </pc:picChg>
        <pc:picChg chg="add mod">
          <ac:chgData name="Federico Grillini" userId="1b07c47f-ae14-4a29-98a2-34625d9c8800" providerId="ADAL" clId="{E35015D8-F61A-4771-9A85-B4412CB18674}" dt="2026-02-26T08:24:51.122" v="3838" actId="1076"/>
          <ac:picMkLst>
            <pc:docMk/>
            <pc:sldMk cId="1136022618" sldId="269"/>
            <ac:picMk id="22" creationId="{88172A3A-E057-AB10-B390-329842C7A44E}"/>
          </ac:picMkLst>
        </pc:picChg>
      </pc:sldChg>
      <pc:sldChg chg="addSp delSp modSp new mod">
        <pc:chgData name="Federico Grillini" userId="1b07c47f-ae14-4a29-98a2-34625d9c8800" providerId="ADAL" clId="{E35015D8-F61A-4771-9A85-B4412CB18674}" dt="2026-03-04T08:26:55.170" v="10568" actId="1076"/>
        <pc:sldMkLst>
          <pc:docMk/>
          <pc:sldMk cId="1829408157" sldId="270"/>
        </pc:sldMkLst>
        <pc:spChg chg="mod">
          <ac:chgData name="Federico Grillini" userId="1b07c47f-ae14-4a29-98a2-34625d9c8800" providerId="ADAL" clId="{E35015D8-F61A-4771-9A85-B4412CB18674}" dt="2026-02-26T08:20:56.931" v="3697"/>
          <ac:spMkLst>
            <pc:docMk/>
            <pc:sldMk cId="1829408157" sldId="270"/>
            <ac:spMk id="2" creationId="{2D95A837-4564-4FF5-86DC-E8B27DC6289D}"/>
          </ac:spMkLst>
        </pc:spChg>
        <pc:spChg chg="add mod">
          <ac:chgData name="Federico Grillini" userId="1b07c47f-ae14-4a29-98a2-34625d9c8800" providerId="ADAL" clId="{E35015D8-F61A-4771-9A85-B4412CB18674}" dt="2026-03-04T08:26:55.170" v="10568" actId="1076"/>
          <ac:spMkLst>
            <pc:docMk/>
            <pc:sldMk cId="1829408157" sldId="270"/>
            <ac:spMk id="4" creationId="{1F70881B-3B32-4A11-B5BF-FAD8993DD313}"/>
          </ac:spMkLst>
        </pc:spChg>
        <pc:spChg chg="add mod">
          <ac:chgData name="Federico Grillini" userId="1b07c47f-ae14-4a29-98a2-34625d9c8800" providerId="ADAL" clId="{E35015D8-F61A-4771-9A85-B4412CB18674}" dt="2026-02-26T08:27:56.430" v="3880" actId="20577"/>
          <ac:spMkLst>
            <pc:docMk/>
            <pc:sldMk cId="1829408157" sldId="270"/>
            <ac:spMk id="12" creationId="{F942ABE5-B308-103A-0E26-9E3AAFC2311A}"/>
          </ac:spMkLst>
        </pc:spChg>
        <pc:spChg chg="add mod">
          <ac:chgData name="Federico Grillini" userId="1b07c47f-ae14-4a29-98a2-34625d9c8800" providerId="ADAL" clId="{E35015D8-F61A-4771-9A85-B4412CB18674}" dt="2026-02-26T08:28:05.448" v="3883" actId="20577"/>
          <ac:spMkLst>
            <pc:docMk/>
            <pc:sldMk cId="1829408157" sldId="270"/>
            <ac:spMk id="13" creationId="{16FF9139-1094-C01C-0233-ED2025417A5B}"/>
          </ac:spMkLst>
        </pc:spChg>
        <pc:picChg chg="add mod">
          <ac:chgData name="Federico Grillini" userId="1b07c47f-ae14-4a29-98a2-34625d9c8800" providerId="ADAL" clId="{E35015D8-F61A-4771-9A85-B4412CB18674}" dt="2026-03-04T08:26:45.340" v="10567"/>
          <ac:picMkLst>
            <pc:docMk/>
            <pc:sldMk cId="1829408157" sldId="270"/>
            <ac:picMk id="3" creationId="{4AD2A0DF-4E95-C730-1483-0928E4D8C07D}"/>
          </ac:picMkLst>
        </pc:picChg>
        <pc:picChg chg="add mod">
          <ac:chgData name="Federico Grillini" userId="1b07c47f-ae14-4a29-98a2-34625d9c8800" providerId="ADAL" clId="{E35015D8-F61A-4771-9A85-B4412CB18674}" dt="2026-02-26T08:27:47.219" v="3877" actId="1076"/>
          <ac:picMkLst>
            <pc:docMk/>
            <pc:sldMk cId="1829408157" sldId="270"/>
            <ac:picMk id="8" creationId="{917F9085-6A3D-90D6-1EEE-84F335D091C8}"/>
          </ac:picMkLst>
        </pc:picChg>
        <pc:picChg chg="add mod">
          <ac:chgData name="Federico Grillini" userId="1b07c47f-ae14-4a29-98a2-34625d9c8800" providerId="ADAL" clId="{E35015D8-F61A-4771-9A85-B4412CB18674}" dt="2026-02-26T08:27:45.759" v="3876" actId="1076"/>
          <ac:picMkLst>
            <pc:docMk/>
            <pc:sldMk cId="1829408157" sldId="270"/>
            <ac:picMk id="11" creationId="{FD7CAFBA-0472-214D-2B8B-4FACF1FC043C}"/>
          </ac:picMkLst>
        </pc:picChg>
      </pc:sldChg>
      <pc:sldChg chg="addSp delSp modSp new mod addAnim delAnim modAnim">
        <pc:chgData name="Federico Grillini" userId="1b07c47f-ae14-4a29-98a2-34625d9c8800" providerId="ADAL" clId="{E35015D8-F61A-4771-9A85-B4412CB18674}" dt="2026-03-04T08:26:16.015" v="10561" actId="1076"/>
        <pc:sldMkLst>
          <pc:docMk/>
          <pc:sldMk cId="2602956884" sldId="271"/>
        </pc:sldMkLst>
        <pc:spChg chg="mod">
          <ac:chgData name="Federico Grillini" userId="1b07c47f-ae14-4a29-98a2-34625d9c8800" providerId="ADAL" clId="{E35015D8-F61A-4771-9A85-B4412CB18674}" dt="2026-03-02T07:42:12.852" v="4244" actId="20577"/>
          <ac:spMkLst>
            <pc:docMk/>
            <pc:sldMk cId="2602956884" sldId="271"/>
            <ac:spMk id="2" creationId="{7123DFA7-F0D9-2616-6303-58B5794EC46C}"/>
          </ac:spMkLst>
        </pc:spChg>
        <pc:spChg chg="add mod">
          <ac:chgData name="Federico Grillini" userId="1b07c47f-ae14-4a29-98a2-34625d9c8800" providerId="ADAL" clId="{E35015D8-F61A-4771-9A85-B4412CB18674}" dt="2026-03-02T08:01:09.744" v="4453" actId="1076"/>
          <ac:spMkLst>
            <pc:docMk/>
            <pc:sldMk cId="2602956884" sldId="271"/>
            <ac:spMk id="8" creationId="{AA1CF827-B566-8E98-F09A-89908D053620}"/>
          </ac:spMkLst>
        </pc:spChg>
        <pc:spChg chg="add mod">
          <ac:chgData name="Federico Grillini" userId="1b07c47f-ae14-4a29-98a2-34625d9c8800" providerId="ADAL" clId="{E35015D8-F61A-4771-9A85-B4412CB18674}" dt="2026-03-02T08:01:09.744" v="4453" actId="1076"/>
          <ac:spMkLst>
            <pc:docMk/>
            <pc:sldMk cId="2602956884" sldId="271"/>
            <ac:spMk id="10" creationId="{5BC09CCB-C370-BCD0-BDF5-1495A43E5B75}"/>
          </ac:spMkLst>
        </pc:spChg>
        <pc:spChg chg="add mod">
          <ac:chgData name="Federico Grillini" userId="1b07c47f-ae14-4a29-98a2-34625d9c8800" providerId="ADAL" clId="{E35015D8-F61A-4771-9A85-B4412CB18674}" dt="2026-03-02T08:01:09.744" v="4453" actId="1076"/>
          <ac:spMkLst>
            <pc:docMk/>
            <pc:sldMk cId="2602956884" sldId="271"/>
            <ac:spMk id="13" creationId="{A4045EBA-EDF1-D0F9-478A-793FDC8DB3C2}"/>
          </ac:spMkLst>
        </pc:spChg>
        <pc:spChg chg="add mod">
          <ac:chgData name="Federico Grillini" userId="1b07c47f-ae14-4a29-98a2-34625d9c8800" providerId="ADAL" clId="{E35015D8-F61A-4771-9A85-B4412CB18674}" dt="2026-03-03T20:24:35.337" v="10489" actId="207"/>
          <ac:spMkLst>
            <pc:docMk/>
            <pc:sldMk cId="2602956884" sldId="271"/>
            <ac:spMk id="15" creationId="{3D71F65A-A7CC-59D8-8150-20D771622F7C}"/>
          </ac:spMkLst>
        </pc:spChg>
        <pc:spChg chg="add mod">
          <ac:chgData name="Federico Grillini" userId="1b07c47f-ae14-4a29-98a2-34625d9c8800" providerId="ADAL" clId="{E35015D8-F61A-4771-9A85-B4412CB18674}" dt="2026-03-02T08:01:26.750" v="4455" actId="1076"/>
          <ac:spMkLst>
            <pc:docMk/>
            <pc:sldMk cId="2602956884" sldId="271"/>
            <ac:spMk id="18" creationId="{15CA9424-D585-27CD-EA26-74F2A23BFA0E}"/>
          </ac:spMkLst>
        </pc:spChg>
        <pc:spChg chg="add mod">
          <ac:chgData name="Federico Grillini" userId="1b07c47f-ae14-4a29-98a2-34625d9c8800" providerId="ADAL" clId="{E35015D8-F61A-4771-9A85-B4412CB18674}" dt="2026-03-02T08:01:26.750" v="4455" actId="1076"/>
          <ac:spMkLst>
            <pc:docMk/>
            <pc:sldMk cId="2602956884" sldId="271"/>
            <ac:spMk id="19" creationId="{A57C11DA-EEEF-DB1D-8C91-0EB0C34FBD16}"/>
          </ac:spMkLst>
        </pc:spChg>
        <pc:spChg chg="add mod">
          <ac:chgData name="Federico Grillini" userId="1b07c47f-ae14-4a29-98a2-34625d9c8800" providerId="ADAL" clId="{E35015D8-F61A-4771-9A85-B4412CB18674}" dt="2026-03-03T20:24:51.023" v="10492" actId="207"/>
          <ac:spMkLst>
            <pc:docMk/>
            <pc:sldMk cId="2602956884" sldId="271"/>
            <ac:spMk id="20" creationId="{A9AF3C02-8219-098D-1840-C3545AA40A91}"/>
          </ac:spMkLst>
        </pc:spChg>
        <pc:spChg chg="add mod">
          <ac:chgData name="Federico Grillini" userId="1b07c47f-ae14-4a29-98a2-34625d9c8800" providerId="ADAL" clId="{E35015D8-F61A-4771-9A85-B4412CB18674}" dt="2026-03-03T20:24:40.530" v="10490" actId="1076"/>
          <ac:spMkLst>
            <pc:docMk/>
            <pc:sldMk cId="2602956884" sldId="271"/>
            <ac:spMk id="22" creationId="{3A4E332B-5C47-7DF8-3BE6-4426B55ADD84}"/>
          </ac:spMkLst>
        </pc:spChg>
        <pc:spChg chg="add mod">
          <ac:chgData name="Federico Grillini" userId="1b07c47f-ae14-4a29-98a2-34625d9c8800" providerId="ADAL" clId="{E35015D8-F61A-4771-9A85-B4412CB18674}" dt="2026-03-03T20:24:53.725" v="10493" actId="207"/>
          <ac:spMkLst>
            <pc:docMk/>
            <pc:sldMk cId="2602956884" sldId="271"/>
            <ac:spMk id="23" creationId="{322AA79C-09C2-ACEE-25F7-4B26DFE68B7A}"/>
          </ac:spMkLst>
        </pc:spChg>
        <pc:spChg chg="add mod">
          <ac:chgData name="Federico Grillini" userId="1b07c47f-ae14-4a29-98a2-34625d9c8800" providerId="ADAL" clId="{E35015D8-F61A-4771-9A85-B4412CB18674}" dt="2026-03-03T20:24:46.983" v="10491" actId="207"/>
          <ac:spMkLst>
            <pc:docMk/>
            <pc:sldMk cId="2602956884" sldId="271"/>
            <ac:spMk id="25" creationId="{C079A035-633D-3FDA-8E38-68A8BABB43D9}"/>
          </ac:spMkLst>
        </pc:spChg>
        <pc:picChg chg="add mod">
          <ac:chgData name="Federico Grillini" userId="1b07c47f-ae14-4a29-98a2-34625d9c8800" providerId="ADAL" clId="{E35015D8-F61A-4771-9A85-B4412CB18674}" dt="2026-03-04T08:26:07.863" v="10559"/>
          <ac:picMkLst>
            <pc:docMk/>
            <pc:sldMk cId="2602956884" sldId="271"/>
            <ac:picMk id="3" creationId="{16E8B79E-B9AE-58A9-E410-0B6FE2E4E492}"/>
          </ac:picMkLst>
        </pc:picChg>
        <pc:picChg chg="add mod modCrop">
          <ac:chgData name="Federico Grillini" userId="1b07c47f-ae14-4a29-98a2-34625d9c8800" providerId="ADAL" clId="{E35015D8-F61A-4771-9A85-B4412CB18674}" dt="2026-03-04T08:26:16.015" v="10561" actId="1076"/>
          <ac:picMkLst>
            <pc:docMk/>
            <pc:sldMk cId="2602956884" sldId="271"/>
            <ac:picMk id="7" creationId="{43B1D581-E092-7F5E-AD93-C688AC6A789B}"/>
          </ac:picMkLst>
        </pc:picChg>
        <pc:picChg chg="add mod">
          <ac:chgData name="Federico Grillini" userId="1b07c47f-ae14-4a29-98a2-34625d9c8800" providerId="ADAL" clId="{E35015D8-F61A-4771-9A85-B4412CB18674}" dt="2026-03-02T08:02:05.261" v="4459" actId="1076"/>
          <ac:picMkLst>
            <pc:docMk/>
            <pc:sldMk cId="2602956884" sldId="271"/>
            <ac:picMk id="24" creationId="{A261AA9D-52C7-DC6D-32CD-C20578296566}"/>
          </ac:picMkLst>
        </pc:picChg>
        <pc:picChg chg="add mod">
          <ac:chgData name="Federico Grillini" userId="1b07c47f-ae14-4a29-98a2-34625d9c8800" providerId="ADAL" clId="{E35015D8-F61A-4771-9A85-B4412CB18674}" dt="2026-03-02T09:52:50.944" v="6997" actId="1076"/>
          <ac:picMkLst>
            <pc:docMk/>
            <pc:sldMk cId="2602956884" sldId="271"/>
            <ac:picMk id="26" creationId="{E8E74AE2-AA88-8EAA-F54A-06AD005045FA}"/>
          </ac:picMkLst>
        </pc:picChg>
        <pc:picChg chg="add mod">
          <ac:chgData name="Federico Grillini" userId="1b07c47f-ae14-4a29-98a2-34625d9c8800" providerId="ADAL" clId="{E35015D8-F61A-4771-9A85-B4412CB18674}" dt="2026-03-02T09:52:46.647" v="6996" actId="1076"/>
          <ac:picMkLst>
            <pc:docMk/>
            <pc:sldMk cId="2602956884" sldId="271"/>
            <ac:picMk id="27" creationId="{A29CA83E-4B65-45A6-94D1-B9D8A2E523BE}"/>
          </ac:picMkLst>
        </pc:picChg>
        <pc:cxnChg chg="add mod">
          <ac:chgData name="Federico Grillini" userId="1b07c47f-ae14-4a29-98a2-34625d9c8800" providerId="ADAL" clId="{E35015D8-F61A-4771-9A85-B4412CB18674}" dt="2026-03-02T08:01:26.750" v="4455" actId="1076"/>
          <ac:cxnSpMkLst>
            <pc:docMk/>
            <pc:sldMk cId="2602956884" sldId="271"/>
            <ac:cxnSpMk id="21" creationId="{2E5E5758-717F-6EAC-12C3-5528488E34B8}"/>
          </ac:cxnSpMkLst>
        </pc:cxnChg>
      </pc:sldChg>
      <pc:sldChg chg="addSp delSp modSp new mod">
        <pc:chgData name="Federico Grillini" userId="1b07c47f-ae14-4a29-98a2-34625d9c8800" providerId="ADAL" clId="{E35015D8-F61A-4771-9A85-B4412CB18674}" dt="2026-03-04T08:24:49.303" v="10545"/>
        <pc:sldMkLst>
          <pc:docMk/>
          <pc:sldMk cId="2999457228" sldId="272"/>
        </pc:sldMkLst>
        <pc:spChg chg="mod">
          <ac:chgData name="Federico Grillini" userId="1b07c47f-ae14-4a29-98a2-34625d9c8800" providerId="ADAL" clId="{E35015D8-F61A-4771-9A85-B4412CB18674}" dt="2026-03-02T09:01:26.408" v="5481"/>
          <ac:spMkLst>
            <pc:docMk/>
            <pc:sldMk cId="2999457228" sldId="272"/>
            <ac:spMk id="2" creationId="{BE3E3938-EA32-DB54-772F-E29798290F47}"/>
          </ac:spMkLst>
        </pc:spChg>
        <pc:spChg chg="add mod">
          <ac:chgData name="Federico Grillini" userId="1b07c47f-ae14-4a29-98a2-34625d9c8800" providerId="ADAL" clId="{E35015D8-F61A-4771-9A85-B4412CB18674}" dt="2026-03-03T20:26:30.431" v="10509" actId="207"/>
          <ac:spMkLst>
            <pc:docMk/>
            <pc:sldMk cId="2999457228" sldId="272"/>
            <ac:spMk id="11" creationId="{1419C7FA-39B2-D615-AC4B-928591C7D556}"/>
          </ac:spMkLst>
        </pc:spChg>
        <pc:picChg chg="add mod">
          <ac:chgData name="Federico Grillini" userId="1b07c47f-ae14-4a29-98a2-34625d9c8800" providerId="ADAL" clId="{E35015D8-F61A-4771-9A85-B4412CB18674}" dt="2026-03-04T08:24:49.303" v="10545"/>
          <ac:picMkLst>
            <pc:docMk/>
            <pc:sldMk cId="2999457228" sldId="272"/>
            <ac:picMk id="3" creationId="{47813765-7CEB-5C86-2C8A-3FFEF3777B6F}"/>
          </ac:picMkLst>
        </pc:picChg>
        <pc:picChg chg="add mod">
          <ac:chgData name="Federico Grillini" userId="1b07c47f-ae14-4a29-98a2-34625d9c8800" providerId="ADAL" clId="{E35015D8-F61A-4771-9A85-B4412CB18674}" dt="2026-03-02T09:26:09.704" v="6404" actId="1076"/>
          <ac:picMkLst>
            <pc:docMk/>
            <pc:sldMk cId="2999457228" sldId="272"/>
            <ac:picMk id="9" creationId="{225B27C8-4FD6-A113-BFDB-C044D2D4AEBA}"/>
          </ac:picMkLst>
        </pc:picChg>
        <pc:picChg chg="add mod">
          <ac:chgData name="Federico Grillini" userId="1b07c47f-ae14-4a29-98a2-34625d9c8800" providerId="ADAL" clId="{E35015D8-F61A-4771-9A85-B4412CB18674}" dt="2026-03-02T09:26:18.481" v="6405" actId="14100"/>
          <ac:picMkLst>
            <pc:docMk/>
            <pc:sldMk cId="2999457228" sldId="272"/>
            <ac:picMk id="12" creationId="{239CFB08-3CFA-9E58-B692-FFAD60B4E97B}"/>
          </ac:picMkLst>
        </pc:picChg>
      </pc:sldChg>
      <pc:sldChg chg="addSp modSp new mod">
        <pc:chgData name="Federico Grillini" userId="1b07c47f-ae14-4a29-98a2-34625d9c8800" providerId="ADAL" clId="{E35015D8-F61A-4771-9A85-B4412CB18674}" dt="2026-03-04T08:25:44.958" v="10553"/>
        <pc:sldMkLst>
          <pc:docMk/>
          <pc:sldMk cId="3722719331" sldId="273"/>
        </pc:sldMkLst>
        <pc:spChg chg="mod">
          <ac:chgData name="Federico Grillini" userId="1b07c47f-ae14-4a29-98a2-34625d9c8800" providerId="ADAL" clId="{E35015D8-F61A-4771-9A85-B4412CB18674}" dt="2026-03-02T09:05:10.109" v="5532" actId="20577"/>
          <ac:spMkLst>
            <pc:docMk/>
            <pc:sldMk cId="3722719331" sldId="273"/>
            <ac:spMk id="2" creationId="{A2CCBD23-6022-BC5F-7613-0578649D7F68}"/>
          </ac:spMkLst>
        </pc:spChg>
        <pc:spChg chg="mod">
          <ac:chgData name="Federico Grillini" userId="1b07c47f-ae14-4a29-98a2-34625d9c8800" providerId="ADAL" clId="{E35015D8-F61A-4771-9A85-B4412CB18674}" dt="2026-03-03T20:25:33.509" v="10502" actId="207"/>
          <ac:spMkLst>
            <pc:docMk/>
            <pc:sldMk cId="3722719331" sldId="273"/>
            <ac:spMk id="3" creationId="{0A629BE9-8650-05E7-C6F0-41C6B3EAA0B4}"/>
          </ac:spMkLst>
        </pc:spChg>
        <pc:spChg chg="add mod">
          <ac:chgData name="Federico Grillini" userId="1b07c47f-ae14-4a29-98a2-34625d9c8800" providerId="ADAL" clId="{E35015D8-F61A-4771-9A85-B4412CB18674}" dt="2026-03-02T09:09:36.020" v="5835" actId="208"/>
          <ac:spMkLst>
            <pc:docMk/>
            <pc:sldMk cId="3722719331" sldId="273"/>
            <ac:spMk id="5" creationId="{892AF6E2-F3F8-D717-ACE5-93B2A31790EC}"/>
          </ac:spMkLst>
        </pc:spChg>
        <pc:spChg chg="add mod">
          <ac:chgData name="Federico Grillini" userId="1b07c47f-ae14-4a29-98a2-34625d9c8800" providerId="ADAL" clId="{E35015D8-F61A-4771-9A85-B4412CB18674}" dt="2026-03-02T09:15:06.275" v="6132" actId="20577"/>
          <ac:spMkLst>
            <pc:docMk/>
            <pc:sldMk cId="3722719331" sldId="273"/>
            <ac:spMk id="8" creationId="{5B9EECD8-E9FC-4E4F-742F-04CBCFD40F7A}"/>
          </ac:spMkLst>
        </pc:spChg>
        <pc:spChg chg="add mod">
          <ac:chgData name="Federico Grillini" userId="1b07c47f-ae14-4a29-98a2-34625d9c8800" providerId="ADAL" clId="{E35015D8-F61A-4771-9A85-B4412CB18674}" dt="2026-03-02T09:11:31.983" v="5925" actId="1076"/>
          <ac:spMkLst>
            <pc:docMk/>
            <pc:sldMk cId="3722719331" sldId="273"/>
            <ac:spMk id="12" creationId="{7B784BC1-7A63-BC90-381D-E897EFB120EB}"/>
          </ac:spMkLst>
        </pc:spChg>
        <pc:spChg chg="add mod">
          <ac:chgData name="Federico Grillini" userId="1b07c47f-ae14-4a29-98a2-34625d9c8800" providerId="ADAL" clId="{E35015D8-F61A-4771-9A85-B4412CB18674}" dt="2026-03-02T09:11:21.313" v="5922" actId="1076"/>
          <ac:spMkLst>
            <pc:docMk/>
            <pc:sldMk cId="3722719331" sldId="273"/>
            <ac:spMk id="13" creationId="{2D5A1705-1048-E824-F0CB-021171EED559}"/>
          </ac:spMkLst>
        </pc:spChg>
        <pc:spChg chg="add mod">
          <ac:chgData name="Federico Grillini" userId="1b07c47f-ae14-4a29-98a2-34625d9c8800" providerId="ADAL" clId="{E35015D8-F61A-4771-9A85-B4412CB18674}" dt="2026-03-02T09:11:59.873" v="5933" actId="1076"/>
          <ac:spMkLst>
            <pc:docMk/>
            <pc:sldMk cId="3722719331" sldId="273"/>
            <ac:spMk id="14" creationId="{59BE71E2-4928-997F-B196-FC1E7795E76E}"/>
          </ac:spMkLst>
        </pc:spChg>
        <pc:spChg chg="add mod">
          <ac:chgData name="Federico Grillini" userId="1b07c47f-ae14-4a29-98a2-34625d9c8800" providerId="ADAL" clId="{E35015D8-F61A-4771-9A85-B4412CB18674}" dt="2026-03-02T09:12:35.070" v="5977" actId="1076"/>
          <ac:spMkLst>
            <pc:docMk/>
            <pc:sldMk cId="3722719331" sldId="273"/>
            <ac:spMk id="17" creationId="{0F14650C-E925-EAC3-6474-00E0004815F2}"/>
          </ac:spMkLst>
        </pc:spChg>
        <pc:spChg chg="add mod">
          <ac:chgData name="Federico Grillini" userId="1b07c47f-ae14-4a29-98a2-34625d9c8800" providerId="ADAL" clId="{E35015D8-F61A-4771-9A85-B4412CB18674}" dt="2026-03-02T09:12:59.422" v="6011" actId="20577"/>
          <ac:spMkLst>
            <pc:docMk/>
            <pc:sldMk cId="3722719331" sldId="273"/>
            <ac:spMk id="21" creationId="{841C3B10-C2E9-B794-7ED0-B99678B23DF3}"/>
          </ac:spMkLst>
        </pc:spChg>
        <pc:spChg chg="add mod">
          <ac:chgData name="Federico Grillini" userId="1b07c47f-ae14-4a29-98a2-34625d9c8800" providerId="ADAL" clId="{E35015D8-F61A-4771-9A85-B4412CB18674}" dt="2026-03-02T09:15:56.220" v="6150" actId="1076"/>
          <ac:spMkLst>
            <pc:docMk/>
            <pc:sldMk cId="3722719331" sldId="273"/>
            <ac:spMk id="25" creationId="{4CDA636C-9EE2-ABE9-8218-87C0D531AFBB}"/>
          </ac:spMkLst>
        </pc:spChg>
        <pc:spChg chg="add mod">
          <ac:chgData name="Federico Grillini" userId="1b07c47f-ae14-4a29-98a2-34625d9c8800" providerId="ADAL" clId="{E35015D8-F61A-4771-9A85-B4412CB18674}" dt="2026-03-02T09:14:01.992" v="6093" actId="1076"/>
          <ac:spMkLst>
            <pc:docMk/>
            <pc:sldMk cId="3722719331" sldId="273"/>
            <ac:spMk id="28" creationId="{D20ECFD0-64C5-BE0E-8E47-0D634B431EAB}"/>
          </ac:spMkLst>
        </pc:spChg>
        <pc:picChg chg="add mod">
          <ac:chgData name="Federico Grillini" userId="1b07c47f-ae14-4a29-98a2-34625d9c8800" providerId="ADAL" clId="{E35015D8-F61A-4771-9A85-B4412CB18674}" dt="2026-03-02T09:12:08.601" v="5937" actId="1076"/>
          <ac:picMkLst>
            <pc:docMk/>
            <pc:sldMk cId="3722719331" sldId="273"/>
            <ac:picMk id="4" creationId="{6898FDD5-41A3-B75E-CD42-B71608768FA6}"/>
          </ac:picMkLst>
        </pc:picChg>
        <pc:picChg chg="add mod">
          <ac:chgData name="Federico Grillini" userId="1b07c47f-ae14-4a29-98a2-34625d9c8800" providerId="ADAL" clId="{E35015D8-F61A-4771-9A85-B4412CB18674}" dt="2026-03-04T08:25:44.958" v="10553"/>
          <ac:picMkLst>
            <pc:docMk/>
            <pc:sldMk cId="3722719331" sldId="273"/>
            <ac:picMk id="6" creationId="{42BB95D1-744F-D465-9139-F380F1F7E420}"/>
          </ac:picMkLst>
        </pc:picChg>
        <pc:cxnChg chg="add mod">
          <ac:chgData name="Federico Grillini" userId="1b07c47f-ae14-4a29-98a2-34625d9c8800" providerId="ADAL" clId="{E35015D8-F61A-4771-9A85-B4412CB18674}" dt="2026-03-02T09:09:36.020" v="5835" actId="208"/>
          <ac:cxnSpMkLst>
            <pc:docMk/>
            <pc:sldMk cId="3722719331" sldId="273"/>
            <ac:cxnSpMk id="7" creationId="{DC332833-15A4-6204-AF19-5941F8C5181B}"/>
          </ac:cxnSpMkLst>
        </pc:cxnChg>
        <pc:cxnChg chg="add mod">
          <ac:chgData name="Federico Grillini" userId="1b07c47f-ae14-4a29-98a2-34625d9c8800" providerId="ADAL" clId="{E35015D8-F61A-4771-9A85-B4412CB18674}" dt="2026-03-02T09:11:01.809" v="5895" actId="1076"/>
          <ac:cxnSpMkLst>
            <pc:docMk/>
            <pc:sldMk cId="3722719331" sldId="273"/>
            <ac:cxnSpMk id="9" creationId="{1154930B-8833-BFE5-B5C4-17DDB2E4FE5F}"/>
          </ac:cxnSpMkLst>
        </pc:cxnChg>
        <pc:cxnChg chg="add mod">
          <ac:chgData name="Federico Grillini" userId="1b07c47f-ae14-4a29-98a2-34625d9c8800" providerId="ADAL" clId="{E35015D8-F61A-4771-9A85-B4412CB18674}" dt="2026-03-02T09:12:11.381" v="5938" actId="14100"/>
          <ac:cxnSpMkLst>
            <pc:docMk/>
            <pc:sldMk cId="3722719331" sldId="273"/>
            <ac:cxnSpMk id="15" creationId="{30FC0F4B-0903-AAB7-175C-1A61D3930156}"/>
          </ac:cxnSpMkLst>
        </pc:cxnChg>
        <pc:cxnChg chg="add mod">
          <ac:chgData name="Federico Grillini" userId="1b07c47f-ae14-4a29-98a2-34625d9c8800" providerId="ADAL" clId="{E35015D8-F61A-4771-9A85-B4412CB18674}" dt="2026-03-02T09:12:45.951" v="5980" actId="14100"/>
          <ac:cxnSpMkLst>
            <pc:docMk/>
            <pc:sldMk cId="3722719331" sldId="273"/>
            <ac:cxnSpMk id="18" creationId="{E11F72DD-BB90-331B-A695-4D83D2B7C597}"/>
          </ac:cxnSpMkLst>
        </pc:cxnChg>
        <pc:cxnChg chg="add mod">
          <ac:chgData name="Federico Grillini" userId="1b07c47f-ae14-4a29-98a2-34625d9c8800" providerId="ADAL" clId="{E35015D8-F61A-4771-9A85-B4412CB18674}" dt="2026-03-02T09:13:17.307" v="6016" actId="14100"/>
          <ac:cxnSpMkLst>
            <pc:docMk/>
            <pc:sldMk cId="3722719331" sldId="273"/>
            <ac:cxnSpMk id="22" creationId="{FC7B9123-D7BF-46BD-B78B-FEB87ED2611C}"/>
          </ac:cxnSpMkLst>
        </pc:cxnChg>
        <pc:cxnChg chg="add mod">
          <ac:chgData name="Federico Grillini" userId="1b07c47f-ae14-4a29-98a2-34625d9c8800" providerId="ADAL" clId="{E35015D8-F61A-4771-9A85-B4412CB18674}" dt="2026-03-02T09:13:33.976" v="6035" actId="14100"/>
          <ac:cxnSpMkLst>
            <pc:docMk/>
            <pc:sldMk cId="3722719331" sldId="273"/>
            <ac:cxnSpMk id="26" creationId="{EC4DA80F-6C13-DCD2-EEC6-15AB4043A4D5}"/>
          </ac:cxnSpMkLst>
        </pc:cxnChg>
      </pc:sldChg>
      <pc:sldChg chg="addSp delSp modSp add mod ord modShow">
        <pc:chgData name="Federico Grillini" userId="1b07c47f-ae14-4a29-98a2-34625d9c8800" providerId="ADAL" clId="{E35015D8-F61A-4771-9A85-B4412CB18674}" dt="2026-03-03T20:48:29.381" v="10523" actId="729"/>
        <pc:sldMkLst>
          <pc:docMk/>
          <pc:sldMk cId="1469464045" sldId="274"/>
        </pc:sldMkLst>
        <pc:spChg chg="mod">
          <ac:chgData name="Federico Grillini" userId="1b07c47f-ae14-4a29-98a2-34625d9c8800" providerId="ADAL" clId="{E35015D8-F61A-4771-9A85-B4412CB18674}" dt="2026-03-02T09:19:14.903" v="6390" actId="20577"/>
          <ac:spMkLst>
            <pc:docMk/>
            <pc:sldMk cId="1469464045" sldId="274"/>
            <ac:spMk id="2" creationId="{267DC3A9-9D80-7BF3-4120-4A07EE81AA58}"/>
          </ac:spMkLst>
        </pc:spChg>
        <pc:spChg chg="add mod">
          <ac:chgData name="Federico Grillini" userId="1b07c47f-ae14-4a29-98a2-34625d9c8800" providerId="ADAL" clId="{E35015D8-F61A-4771-9A85-B4412CB18674}" dt="2026-03-03T20:26:40.167" v="10510" actId="207"/>
          <ac:spMkLst>
            <pc:docMk/>
            <pc:sldMk cId="1469464045" sldId="274"/>
            <ac:spMk id="5" creationId="{D6792006-DE5B-D48C-566A-3B3244BAAFC5}"/>
          </ac:spMkLst>
        </pc:spChg>
        <pc:spChg chg="add mod">
          <ac:chgData name="Federico Grillini" userId="1b07c47f-ae14-4a29-98a2-34625d9c8800" providerId="ADAL" clId="{E35015D8-F61A-4771-9A85-B4412CB18674}" dt="2026-03-03T20:26:44.329" v="10511" actId="207"/>
          <ac:spMkLst>
            <pc:docMk/>
            <pc:sldMk cId="1469464045" sldId="274"/>
            <ac:spMk id="8" creationId="{3BD85806-6BBD-DA0F-709C-E4B3E7A85346}"/>
          </ac:spMkLst>
        </pc:spChg>
        <pc:spChg chg="add mod">
          <ac:chgData name="Federico Grillini" userId="1b07c47f-ae14-4a29-98a2-34625d9c8800" providerId="ADAL" clId="{E35015D8-F61A-4771-9A85-B4412CB18674}" dt="2026-03-02T14:02:43.851" v="9196" actId="1076"/>
          <ac:spMkLst>
            <pc:docMk/>
            <pc:sldMk cId="1469464045" sldId="274"/>
            <ac:spMk id="9" creationId="{38E7A384-9A7F-0DF2-521F-28EB0722DDD8}"/>
          </ac:spMkLst>
        </pc:spChg>
        <pc:spChg chg="add mod">
          <ac:chgData name="Federico Grillini" userId="1b07c47f-ae14-4a29-98a2-34625d9c8800" providerId="ADAL" clId="{E35015D8-F61A-4771-9A85-B4412CB18674}" dt="2026-03-02T14:11:34.624" v="9377" actId="1076"/>
          <ac:spMkLst>
            <pc:docMk/>
            <pc:sldMk cId="1469464045" sldId="274"/>
            <ac:spMk id="13" creationId="{F0BA5D01-3E76-DA62-A5B6-A32AF3620A3E}"/>
          </ac:spMkLst>
        </pc:spChg>
        <pc:spChg chg="add mod">
          <ac:chgData name="Federico Grillini" userId="1b07c47f-ae14-4a29-98a2-34625d9c8800" providerId="ADAL" clId="{E35015D8-F61A-4771-9A85-B4412CB18674}" dt="2026-03-02T14:11:34.624" v="9377" actId="1076"/>
          <ac:spMkLst>
            <pc:docMk/>
            <pc:sldMk cId="1469464045" sldId="274"/>
            <ac:spMk id="14" creationId="{5FBA25FA-216C-0027-F477-110116CC343E}"/>
          </ac:spMkLst>
        </pc:spChg>
        <pc:spChg chg="add mod">
          <ac:chgData name="Federico Grillini" userId="1b07c47f-ae14-4a29-98a2-34625d9c8800" providerId="ADAL" clId="{E35015D8-F61A-4771-9A85-B4412CB18674}" dt="2026-03-02T14:20:41.126" v="9517" actId="1582"/>
          <ac:spMkLst>
            <pc:docMk/>
            <pc:sldMk cId="1469464045" sldId="274"/>
            <ac:spMk id="15" creationId="{BC87E98A-45C0-C111-79D1-63186F23FD15}"/>
          </ac:spMkLst>
        </pc:spChg>
        <pc:spChg chg="add mod">
          <ac:chgData name="Federico Grillini" userId="1b07c47f-ae14-4a29-98a2-34625d9c8800" providerId="ADAL" clId="{E35015D8-F61A-4771-9A85-B4412CB18674}" dt="2026-03-02T15:03:04.174" v="10331" actId="20577"/>
          <ac:spMkLst>
            <pc:docMk/>
            <pc:sldMk cId="1469464045" sldId="274"/>
            <ac:spMk id="17" creationId="{176CC106-0B93-F9BB-5485-FA318A093E7A}"/>
          </ac:spMkLst>
        </pc:spChg>
        <pc:spChg chg="add mod">
          <ac:chgData name="Federico Grillini" userId="1b07c47f-ae14-4a29-98a2-34625d9c8800" providerId="ADAL" clId="{E35015D8-F61A-4771-9A85-B4412CB18674}" dt="2026-03-02T14:21:31.046" v="9528" actId="1076"/>
          <ac:spMkLst>
            <pc:docMk/>
            <pc:sldMk cId="1469464045" sldId="274"/>
            <ac:spMk id="18" creationId="{15069A56-62CC-9D00-7BF6-072344499708}"/>
          </ac:spMkLst>
        </pc:spChg>
        <pc:spChg chg="add mod">
          <ac:chgData name="Federico Grillini" userId="1b07c47f-ae14-4a29-98a2-34625d9c8800" providerId="ADAL" clId="{E35015D8-F61A-4771-9A85-B4412CB18674}" dt="2026-03-02T14:21:14.552" v="9523" actId="113"/>
          <ac:spMkLst>
            <pc:docMk/>
            <pc:sldMk cId="1469464045" sldId="274"/>
            <ac:spMk id="19" creationId="{5BADEFC2-DC8B-91DF-E059-595CE4209811}"/>
          </ac:spMkLst>
        </pc:spChg>
        <pc:spChg chg="add mod">
          <ac:chgData name="Federico Grillini" userId="1b07c47f-ae14-4a29-98a2-34625d9c8800" providerId="ADAL" clId="{E35015D8-F61A-4771-9A85-B4412CB18674}" dt="2026-03-02T14:18:39.764" v="9508" actId="1076"/>
          <ac:spMkLst>
            <pc:docMk/>
            <pc:sldMk cId="1469464045" sldId="274"/>
            <ac:spMk id="21" creationId="{F8F89A3F-9B19-A439-C3DC-377AB5484C5E}"/>
          </ac:spMkLst>
        </pc:spChg>
        <pc:spChg chg="add mod">
          <ac:chgData name="Federico Grillini" userId="1b07c47f-ae14-4a29-98a2-34625d9c8800" providerId="ADAL" clId="{E35015D8-F61A-4771-9A85-B4412CB18674}" dt="2026-03-02T14:21:01.719" v="9518"/>
          <ac:spMkLst>
            <pc:docMk/>
            <pc:sldMk cId="1469464045" sldId="274"/>
            <ac:spMk id="22" creationId="{6562001E-527C-3B2F-1EBA-AD6A637B5117}"/>
          </ac:spMkLst>
        </pc:spChg>
        <pc:picChg chg="add mod">
          <ac:chgData name="Federico Grillini" userId="1b07c47f-ae14-4a29-98a2-34625d9c8800" providerId="ADAL" clId="{E35015D8-F61A-4771-9A85-B4412CB18674}" dt="2026-03-02T14:01:33.936" v="9157" actId="1076"/>
          <ac:picMkLst>
            <pc:docMk/>
            <pc:sldMk cId="1469464045" sldId="274"/>
            <ac:picMk id="4" creationId="{B06E97A3-02B5-58B7-C444-69755DA6FB9A}"/>
          </ac:picMkLst>
        </pc:picChg>
        <pc:cxnChg chg="add mod">
          <ac:chgData name="Federico Grillini" userId="1b07c47f-ae14-4a29-98a2-34625d9c8800" providerId="ADAL" clId="{E35015D8-F61A-4771-9A85-B4412CB18674}" dt="2026-03-02T14:02:07.764" v="9173" actId="1582"/>
          <ac:cxnSpMkLst>
            <pc:docMk/>
            <pc:sldMk cId="1469464045" sldId="274"/>
            <ac:cxnSpMk id="7" creationId="{814D2B8F-D972-28DE-E660-011E1DBCDD83}"/>
          </ac:cxnSpMkLst>
        </pc:cxnChg>
      </pc:sldChg>
      <pc:sldChg chg="addSp delSp modSp new mod ord">
        <pc:chgData name="Federico Grillini" userId="1b07c47f-ae14-4a29-98a2-34625d9c8800" providerId="ADAL" clId="{E35015D8-F61A-4771-9A85-B4412CB18674}" dt="2026-03-04T08:24:11.102" v="10536" actId="1076"/>
        <pc:sldMkLst>
          <pc:docMk/>
          <pc:sldMk cId="687587250" sldId="275"/>
        </pc:sldMkLst>
        <pc:spChg chg="mod">
          <ac:chgData name="Federico Grillini" userId="1b07c47f-ae14-4a29-98a2-34625d9c8800" providerId="ADAL" clId="{E35015D8-F61A-4771-9A85-B4412CB18674}" dt="2026-03-02T09:38:13.872" v="6430" actId="20577"/>
          <ac:spMkLst>
            <pc:docMk/>
            <pc:sldMk cId="687587250" sldId="275"/>
            <ac:spMk id="2" creationId="{021E1477-B28D-FEE6-418A-F70DDF9D8CC1}"/>
          </ac:spMkLst>
        </pc:spChg>
        <pc:spChg chg="mod">
          <ac:chgData name="Federico Grillini" userId="1b07c47f-ae14-4a29-98a2-34625d9c8800" providerId="ADAL" clId="{E35015D8-F61A-4771-9A85-B4412CB18674}" dt="2026-03-03T20:08:52.014" v="10440" actId="1076"/>
          <ac:spMkLst>
            <pc:docMk/>
            <pc:sldMk cId="687587250" sldId="275"/>
            <ac:spMk id="3" creationId="{35628068-540B-0C24-23CB-4D9C5B7A3217}"/>
          </ac:spMkLst>
        </pc:spChg>
        <pc:spChg chg="add mod">
          <ac:chgData name="Federico Grillini" userId="1b07c47f-ae14-4a29-98a2-34625d9c8800" providerId="ADAL" clId="{E35015D8-F61A-4771-9A85-B4412CB18674}" dt="2026-03-04T08:21:35.601" v="10525"/>
          <ac:spMkLst>
            <pc:docMk/>
            <pc:sldMk cId="687587250" sldId="275"/>
            <ac:spMk id="4" creationId="{51E228B8-094D-A666-991E-E5305F251D91}"/>
          </ac:spMkLst>
        </pc:spChg>
        <pc:spChg chg="add mod">
          <ac:chgData name="Federico Grillini" userId="1b07c47f-ae14-4a29-98a2-34625d9c8800" providerId="ADAL" clId="{E35015D8-F61A-4771-9A85-B4412CB18674}" dt="2026-03-03T20:08:46.620" v="10439" actId="1076"/>
          <ac:spMkLst>
            <pc:docMk/>
            <pc:sldMk cId="687587250" sldId="275"/>
            <ac:spMk id="5" creationId="{D3E04458-6846-F973-0160-C32706697A16}"/>
          </ac:spMkLst>
        </pc:spChg>
        <pc:picChg chg="del">
          <ac:chgData name="Federico Grillini" userId="1b07c47f-ae14-4a29-98a2-34625d9c8800" providerId="ADAL" clId="{E35015D8-F61A-4771-9A85-B4412CB18674}" dt="2026-03-04T08:21:38.187" v="10526" actId="478"/>
          <ac:picMkLst>
            <pc:docMk/>
            <pc:sldMk cId="687587250" sldId="275"/>
            <ac:picMk id="6" creationId="{5E4F0B50-6907-2A9F-A6AE-40CCDFFF5089}"/>
          </ac:picMkLst>
        </pc:picChg>
        <pc:picChg chg="add mod">
          <ac:chgData name="Federico Grillini" userId="1b07c47f-ae14-4a29-98a2-34625d9c8800" providerId="ADAL" clId="{E35015D8-F61A-4771-9A85-B4412CB18674}" dt="2026-03-04T08:24:11.102" v="10536" actId="1076"/>
          <ac:picMkLst>
            <pc:docMk/>
            <pc:sldMk cId="687587250" sldId="275"/>
            <ac:picMk id="1026" creationId="{0DE30CC6-3312-F342-FDBA-4AC74D8B8928}"/>
          </ac:picMkLst>
        </pc:picChg>
        <pc:picChg chg="add mod">
          <ac:chgData name="Federico Grillini" userId="1b07c47f-ae14-4a29-98a2-34625d9c8800" providerId="ADAL" clId="{E35015D8-F61A-4771-9A85-B4412CB18674}" dt="2026-03-02T09:46:54.077" v="6932" actId="1076"/>
          <ac:picMkLst>
            <pc:docMk/>
            <pc:sldMk cId="687587250" sldId="275"/>
            <ac:picMk id="3074" creationId="{36605C91-8473-D3E0-7AF1-4504556EC9E5}"/>
          </ac:picMkLst>
        </pc:picChg>
        <pc:picChg chg="add mod">
          <ac:chgData name="Federico Grillini" userId="1b07c47f-ae14-4a29-98a2-34625d9c8800" providerId="ADAL" clId="{E35015D8-F61A-4771-9A85-B4412CB18674}" dt="2026-03-02T09:46:50.253" v="6930" actId="1076"/>
          <ac:picMkLst>
            <pc:docMk/>
            <pc:sldMk cId="687587250" sldId="275"/>
            <ac:picMk id="3076" creationId="{4F59A33E-407A-4B7F-DC24-6D6C8BBB53D8}"/>
          </ac:picMkLst>
        </pc:picChg>
        <pc:picChg chg="add mod">
          <ac:chgData name="Federico Grillini" userId="1b07c47f-ae14-4a29-98a2-34625d9c8800" providerId="ADAL" clId="{E35015D8-F61A-4771-9A85-B4412CB18674}" dt="2026-03-03T20:08:41.728" v="10438" actId="1076"/>
          <ac:picMkLst>
            <pc:docMk/>
            <pc:sldMk cId="687587250" sldId="275"/>
            <ac:picMk id="3078" creationId="{C66658CD-0DF4-7BB4-2885-5FB568526140}"/>
          </ac:picMkLst>
        </pc:picChg>
      </pc:sldChg>
      <pc:sldChg chg="addSp delSp modSp new mod ord">
        <pc:chgData name="Federico Grillini" userId="1b07c47f-ae14-4a29-98a2-34625d9c8800" providerId="ADAL" clId="{E35015D8-F61A-4771-9A85-B4412CB18674}" dt="2026-03-04T08:25:31.708" v="10551" actId="166"/>
        <pc:sldMkLst>
          <pc:docMk/>
          <pc:sldMk cId="1046418640" sldId="276"/>
        </pc:sldMkLst>
        <pc:spChg chg="mod">
          <ac:chgData name="Federico Grillini" userId="1b07c47f-ae14-4a29-98a2-34625d9c8800" providerId="ADAL" clId="{E35015D8-F61A-4771-9A85-B4412CB18674}" dt="2026-03-02T10:00:50.207" v="7480" actId="20577"/>
          <ac:spMkLst>
            <pc:docMk/>
            <pc:sldMk cId="1046418640" sldId="276"/>
            <ac:spMk id="2" creationId="{1023CD1E-4B4C-6617-0882-BF3A8975C4F4}"/>
          </ac:spMkLst>
        </pc:spChg>
        <pc:spChg chg="add mod">
          <ac:chgData name="Federico Grillini" userId="1b07c47f-ae14-4a29-98a2-34625d9c8800" providerId="ADAL" clId="{E35015D8-F61A-4771-9A85-B4412CB18674}" dt="2026-03-03T20:25:48.554" v="10507" actId="14100"/>
          <ac:spMkLst>
            <pc:docMk/>
            <pc:sldMk cId="1046418640" sldId="276"/>
            <ac:spMk id="6" creationId="{003136F6-317B-75E0-0C11-9CEF10987178}"/>
          </ac:spMkLst>
        </pc:spChg>
        <pc:picChg chg="add mod">
          <ac:chgData name="Federico Grillini" userId="1b07c47f-ae14-4a29-98a2-34625d9c8800" providerId="ADAL" clId="{E35015D8-F61A-4771-9A85-B4412CB18674}" dt="2026-03-04T08:25:31.708" v="10551" actId="166"/>
          <ac:picMkLst>
            <pc:docMk/>
            <pc:sldMk cId="1046418640" sldId="276"/>
            <ac:picMk id="3" creationId="{D8549224-85BC-BE5B-FA69-0254B4FBF2F2}"/>
          </ac:picMkLst>
        </pc:picChg>
        <pc:picChg chg="add mod modCrop">
          <ac:chgData name="Federico Grillini" userId="1b07c47f-ae14-4a29-98a2-34625d9c8800" providerId="ADAL" clId="{E35015D8-F61A-4771-9A85-B4412CB18674}" dt="2026-03-04T08:25:27.725" v="10550" actId="1076"/>
          <ac:picMkLst>
            <pc:docMk/>
            <pc:sldMk cId="1046418640" sldId="276"/>
            <ac:picMk id="4" creationId="{90F74DC0-7474-2D58-7C4E-B93B0F0B010B}"/>
          </ac:picMkLst>
        </pc:picChg>
        <pc:picChg chg="add mod modCrop">
          <ac:chgData name="Federico Grillini" userId="1b07c47f-ae14-4a29-98a2-34625d9c8800" providerId="ADAL" clId="{E35015D8-F61A-4771-9A85-B4412CB18674}" dt="2026-03-04T08:25:08.669" v="10547" actId="732"/>
          <ac:picMkLst>
            <pc:docMk/>
            <pc:sldMk cId="1046418640" sldId="276"/>
            <ac:picMk id="5" creationId="{342F7D58-87EE-D5C0-A95A-75B3C3C896DD}"/>
          </ac:picMkLst>
        </pc:picChg>
      </pc:sldChg>
      <pc:sldChg chg="addSp delSp modSp add mod ord modShow">
        <pc:chgData name="Federico Grillini" userId="1b07c47f-ae14-4a29-98a2-34625d9c8800" providerId="ADAL" clId="{E35015D8-F61A-4771-9A85-B4412CB18674}" dt="2026-03-03T20:48:33.921" v="10524" actId="729"/>
        <pc:sldMkLst>
          <pc:docMk/>
          <pc:sldMk cId="1277810214" sldId="278"/>
        </pc:sldMkLst>
        <pc:spChg chg="mod">
          <ac:chgData name="Federico Grillini" userId="1b07c47f-ae14-4a29-98a2-34625d9c8800" providerId="ADAL" clId="{E35015D8-F61A-4771-9A85-B4412CB18674}" dt="2026-03-03T20:26:52.084" v="10512" actId="207"/>
          <ac:spMkLst>
            <pc:docMk/>
            <pc:sldMk cId="1277810214" sldId="278"/>
            <ac:spMk id="5" creationId="{67549FD4-58DE-51A5-C449-F7A4797283DF}"/>
          </ac:spMkLst>
        </pc:spChg>
        <pc:spChg chg="mod">
          <ac:chgData name="Federico Grillini" userId="1b07c47f-ae14-4a29-98a2-34625d9c8800" providerId="ADAL" clId="{E35015D8-F61A-4771-9A85-B4412CB18674}" dt="2026-03-03T20:26:54.872" v="10513" actId="207"/>
          <ac:spMkLst>
            <pc:docMk/>
            <pc:sldMk cId="1277810214" sldId="278"/>
            <ac:spMk id="8" creationId="{6A0F6E6F-6A58-994B-2009-AFD9B7930045}"/>
          </ac:spMkLst>
        </pc:spChg>
        <pc:spChg chg="add mod">
          <ac:chgData name="Federico Grillini" userId="1b07c47f-ae14-4a29-98a2-34625d9c8800" providerId="ADAL" clId="{E35015D8-F61A-4771-9A85-B4412CB18674}" dt="2026-03-02T14:21:26.311" v="9527" actId="1076"/>
          <ac:spMkLst>
            <pc:docMk/>
            <pc:sldMk cId="1277810214" sldId="278"/>
            <ac:spMk id="10" creationId="{2E3AB654-8296-C0BC-D08D-3CAEC2614FDC}"/>
          </ac:spMkLst>
        </pc:spChg>
        <pc:spChg chg="add mod">
          <ac:chgData name="Federico Grillini" userId="1b07c47f-ae14-4a29-98a2-34625d9c8800" providerId="ADAL" clId="{E35015D8-F61A-4771-9A85-B4412CB18674}" dt="2026-03-02T14:19:59.759" v="9512"/>
          <ac:spMkLst>
            <pc:docMk/>
            <pc:sldMk cId="1277810214" sldId="278"/>
            <ac:spMk id="11" creationId="{295938E7-E304-7467-BCFD-228FBE01F3A3}"/>
          </ac:spMkLst>
        </pc:spChg>
        <pc:spChg chg="add mod">
          <ac:chgData name="Federico Grillini" userId="1b07c47f-ae14-4a29-98a2-34625d9c8800" providerId="ADAL" clId="{E35015D8-F61A-4771-9A85-B4412CB18674}" dt="2026-03-02T14:19:59.759" v="9512"/>
          <ac:spMkLst>
            <pc:docMk/>
            <pc:sldMk cId="1277810214" sldId="278"/>
            <ac:spMk id="12" creationId="{1A2A74CD-3DD7-39A2-84A8-A923EE47CD9B}"/>
          </ac:spMkLst>
        </pc:spChg>
        <pc:spChg chg="mod">
          <ac:chgData name="Federico Grillini" userId="1b07c47f-ae14-4a29-98a2-34625d9c8800" providerId="ADAL" clId="{E35015D8-F61A-4771-9A85-B4412CB18674}" dt="2026-03-02T14:20:36.512" v="9516" actId="1582"/>
          <ac:spMkLst>
            <pc:docMk/>
            <pc:sldMk cId="1277810214" sldId="278"/>
            <ac:spMk id="14" creationId="{150356CA-79DC-3937-E116-FDA7125BBB42}"/>
          </ac:spMkLst>
        </pc:spChg>
        <pc:spChg chg="add mod">
          <ac:chgData name="Federico Grillini" userId="1b07c47f-ae14-4a29-98a2-34625d9c8800" providerId="ADAL" clId="{E35015D8-F61A-4771-9A85-B4412CB18674}" dt="2026-03-02T14:19:59.759" v="9512"/>
          <ac:spMkLst>
            <pc:docMk/>
            <pc:sldMk cId="1277810214" sldId="278"/>
            <ac:spMk id="16" creationId="{D7C55F23-0900-5D64-D9EA-9F1545C8FECD}"/>
          </ac:spMkLst>
        </pc:spChg>
        <pc:spChg chg="mod">
          <ac:chgData name="Federico Grillini" userId="1b07c47f-ae14-4a29-98a2-34625d9c8800" providerId="ADAL" clId="{E35015D8-F61A-4771-9A85-B4412CB18674}" dt="2026-03-02T14:27:43.726" v="9722" actId="1076"/>
          <ac:spMkLst>
            <pc:docMk/>
            <pc:sldMk cId="1277810214" sldId="278"/>
            <ac:spMk id="17" creationId="{6DF10AFB-46D1-C54C-B652-630FA32774C2}"/>
          </ac:spMkLst>
        </pc:spChg>
        <pc:spChg chg="add mod">
          <ac:chgData name="Federico Grillini" userId="1b07c47f-ae14-4a29-98a2-34625d9c8800" providerId="ADAL" clId="{E35015D8-F61A-4771-9A85-B4412CB18674}" dt="2026-03-02T14:20:10.656" v="9514"/>
          <ac:spMkLst>
            <pc:docMk/>
            <pc:sldMk cId="1277810214" sldId="278"/>
            <ac:spMk id="18" creationId="{77E7A598-B916-7C32-F843-344DE9AAF5C1}"/>
          </ac:spMkLst>
        </pc:spChg>
        <pc:spChg chg="add mod">
          <ac:chgData name="Federico Grillini" userId="1b07c47f-ae14-4a29-98a2-34625d9c8800" providerId="ADAL" clId="{E35015D8-F61A-4771-9A85-B4412CB18674}" dt="2026-03-02T14:28:05.428" v="9806" actId="20577"/>
          <ac:spMkLst>
            <pc:docMk/>
            <pc:sldMk cId="1277810214" sldId="278"/>
            <ac:spMk id="19" creationId="{FB1BD686-174F-8434-FBBC-97D0535AE518}"/>
          </ac:spMkLst>
        </pc:spChg>
      </pc:sldChg>
      <pc:sldChg chg="addSp modSp add mod">
        <pc:chgData name="Federico Grillini" userId="1b07c47f-ae14-4a29-98a2-34625d9c8800" providerId="ADAL" clId="{E35015D8-F61A-4771-9A85-B4412CB18674}" dt="2026-03-04T08:24:14.573" v="10537"/>
        <pc:sldMkLst>
          <pc:docMk/>
          <pc:sldMk cId="4049638758" sldId="279"/>
        </pc:sldMkLst>
        <pc:spChg chg="mod">
          <ac:chgData name="Federico Grillini" userId="1b07c47f-ae14-4a29-98a2-34625d9c8800" providerId="ADAL" clId="{E35015D8-F61A-4771-9A85-B4412CB18674}" dt="2026-03-03T20:27:01.161" v="10514" actId="207"/>
          <ac:spMkLst>
            <pc:docMk/>
            <pc:sldMk cId="4049638758" sldId="279"/>
            <ac:spMk id="5" creationId="{5CE73E60-5348-FE31-1C65-384F54A4BD9C}"/>
          </ac:spMkLst>
        </pc:spChg>
        <pc:spChg chg="add mod">
          <ac:chgData name="Federico Grillini" userId="1b07c47f-ae14-4a29-98a2-34625d9c8800" providerId="ADAL" clId="{E35015D8-F61A-4771-9A85-B4412CB18674}" dt="2026-03-02T14:21:35.356" v="9529" actId="1076"/>
          <ac:spMkLst>
            <pc:docMk/>
            <pc:sldMk cId="4049638758" sldId="279"/>
            <ac:spMk id="6" creationId="{02F398D8-EDD0-55E5-EDF6-8A4AA0E1DED9}"/>
          </ac:spMkLst>
        </pc:spChg>
        <pc:spChg chg="mod">
          <ac:chgData name="Federico Grillini" userId="1b07c47f-ae14-4a29-98a2-34625d9c8800" providerId="ADAL" clId="{E35015D8-F61A-4771-9A85-B4412CB18674}" dt="2026-03-03T20:27:04.993" v="10515" actId="207"/>
          <ac:spMkLst>
            <pc:docMk/>
            <pc:sldMk cId="4049638758" sldId="279"/>
            <ac:spMk id="8" creationId="{C85C4238-065D-F94F-4496-752A4793D29A}"/>
          </ac:spMkLst>
        </pc:spChg>
        <pc:spChg chg="add mod">
          <ac:chgData name="Federico Grillini" userId="1b07c47f-ae14-4a29-98a2-34625d9c8800" providerId="ADAL" clId="{E35015D8-F61A-4771-9A85-B4412CB18674}" dt="2026-03-02T14:20:01.888" v="9513"/>
          <ac:spMkLst>
            <pc:docMk/>
            <pc:sldMk cId="4049638758" sldId="279"/>
            <ac:spMk id="10" creationId="{1E8A85DF-DD1E-5819-E90B-136F8C3601C1}"/>
          </ac:spMkLst>
        </pc:spChg>
        <pc:spChg chg="add mod">
          <ac:chgData name="Federico Grillini" userId="1b07c47f-ae14-4a29-98a2-34625d9c8800" providerId="ADAL" clId="{E35015D8-F61A-4771-9A85-B4412CB18674}" dt="2026-03-02T14:21:44.835" v="9531" actId="113"/>
          <ac:spMkLst>
            <pc:docMk/>
            <pc:sldMk cId="4049638758" sldId="279"/>
            <ac:spMk id="11" creationId="{E7E5D30E-6379-6183-9A8F-E1A7871EB1B3}"/>
          </ac:spMkLst>
        </pc:spChg>
        <pc:spChg chg="add mod">
          <ac:chgData name="Federico Grillini" userId="1b07c47f-ae14-4a29-98a2-34625d9c8800" providerId="ADAL" clId="{E35015D8-F61A-4771-9A85-B4412CB18674}" dt="2026-03-02T14:20:01.888" v="9513"/>
          <ac:spMkLst>
            <pc:docMk/>
            <pc:sldMk cId="4049638758" sldId="279"/>
            <ac:spMk id="12" creationId="{C556B978-0958-A913-EFC2-6F29F4F66705}"/>
          </ac:spMkLst>
        </pc:spChg>
        <pc:spChg chg="mod">
          <ac:chgData name="Federico Grillini" userId="1b07c47f-ae14-4a29-98a2-34625d9c8800" providerId="ADAL" clId="{E35015D8-F61A-4771-9A85-B4412CB18674}" dt="2026-03-02T14:20:31.649" v="9515" actId="1582"/>
          <ac:spMkLst>
            <pc:docMk/>
            <pc:sldMk cId="4049638758" sldId="279"/>
            <ac:spMk id="13" creationId="{9811CA5D-1641-35FF-203B-6F4A0AC791FE}"/>
          </ac:spMkLst>
        </pc:spChg>
        <pc:spChg chg="add mod">
          <ac:chgData name="Federico Grillini" userId="1b07c47f-ae14-4a29-98a2-34625d9c8800" providerId="ADAL" clId="{E35015D8-F61A-4771-9A85-B4412CB18674}" dt="2026-03-02T15:01:48.065" v="10235" actId="1076"/>
          <ac:spMkLst>
            <pc:docMk/>
            <pc:sldMk cId="4049638758" sldId="279"/>
            <ac:spMk id="15" creationId="{5D7010F8-1E82-39C7-0790-0C439CA0307D}"/>
          </ac:spMkLst>
        </pc:spChg>
        <pc:spChg chg="mod">
          <ac:chgData name="Federico Grillini" userId="1b07c47f-ae14-4a29-98a2-34625d9c8800" providerId="ADAL" clId="{E35015D8-F61A-4771-9A85-B4412CB18674}" dt="2026-03-02T14:48:33.091" v="10110" actId="1076"/>
          <ac:spMkLst>
            <pc:docMk/>
            <pc:sldMk cId="4049638758" sldId="279"/>
            <ac:spMk id="17" creationId="{6EDE8A71-C735-320A-A9DC-13B6707D3AFF}"/>
          </ac:spMkLst>
        </pc:spChg>
        <pc:picChg chg="add mod">
          <ac:chgData name="Federico Grillini" userId="1b07c47f-ae14-4a29-98a2-34625d9c8800" providerId="ADAL" clId="{E35015D8-F61A-4771-9A85-B4412CB18674}" dt="2026-03-04T08:24:14.573" v="10537"/>
          <ac:picMkLst>
            <pc:docMk/>
            <pc:sldMk cId="4049638758" sldId="279"/>
            <ac:picMk id="16" creationId="{62E29606-662D-03BB-05B4-CAB3061EEAF1}"/>
          </ac:picMkLst>
        </pc:picChg>
      </pc:sldChg>
      <pc:sldChg chg="addSp delSp modSp new mod">
        <pc:chgData name="Federico Grillini" userId="1b07c47f-ae14-4a29-98a2-34625d9c8800" providerId="ADAL" clId="{E35015D8-F61A-4771-9A85-B4412CB18674}" dt="2026-03-04T08:25:48.826" v="10555"/>
        <pc:sldMkLst>
          <pc:docMk/>
          <pc:sldMk cId="999668179" sldId="280"/>
        </pc:sldMkLst>
        <pc:spChg chg="mod">
          <ac:chgData name="Federico Grillini" userId="1b07c47f-ae14-4a29-98a2-34625d9c8800" providerId="ADAL" clId="{E35015D8-F61A-4771-9A85-B4412CB18674}" dt="2026-03-03T16:24:00.585" v="10419" actId="20577"/>
          <ac:spMkLst>
            <pc:docMk/>
            <pc:sldMk cId="999668179" sldId="280"/>
            <ac:spMk id="2" creationId="{6A93CD76-4AFA-E512-2801-651B8A7FF32C}"/>
          </ac:spMkLst>
        </pc:spChg>
        <pc:spChg chg="del">
          <ac:chgData name="Federico Grillini" userId="1b07c47f-ae14-4a29-98a2-34625d9c8800" providerId="ADAL" clId="{E35015D8-F61A-4771-9A85-B4412CB18674}" dt="2026-03-03T16:24:03.217" v="10420" actId="478"/>
          <ac:spMkLst>
            <pc:docMk/>
            <pc:sldMk cId="999668179" sldId="280"/>
            <ac:spMk id="3" creationId="{5A5FB2C0-B547-97B3-54C3-A1E56C6351D7}"/>
          </ac:spMkLst>
        </pc:spChg>
        <pc:picChg chg="add mod">
          <ac:chgData name="Federico Grillini" userId="1b07c47f-ae14-4a29-98a2-34625d9c8800" providerId="ADAL" clId="{E35015D8-F61A-4771-9A85-B4412CB18674}" dt="2026-03-04T08:25:48.826" v="10555"/>
          <ac:picMkLst>
            <pc:docMk/>
            <pc:sldMk cId="999668179" sldId="280"/>
            <ac:picMk id="3" creationId="{16CEDE6F-6534-6393-4804-F0F6F8AF1756}"/>
          </ac:picMkLst>
        </pc:picChg>
        <pc:picChg chg="add mod">
          <ac:chgData name="Federico Grillini" userId="1b07c47f-ae14-4a29-98a2-34625d9c8800" providerId="ADAL" clId="{E35015D8-F61A-4771-9A85-B4412CB18674}" dt="2026-03-03T16:24:25.726" v="10425" actId="1076"/>
          <ac:picMkLst>
            <pc:docMk/>
            <pc:sldMk cId="999668179" sldId="280"/>
            <ac:picMk id="4" creationId="{636A41D0-FDB4-62DF-C184-4238CF0EA8BB}"/>
          </ac:picMkLst>
        </pc:picChg>
      </pc:sldChg>
      <pc:sldChg chg="addSp delSp modSp new mod">
        <pc:chgData name="Federico Grillini" userId="1b07c47f-ae14-4a29-98a2-34625d9c8800" providerId="ADAL" clId="{E35015D8-F61A-4771-9A85-B4412CB18674}" dt="2026-03-04T08:27:57.253" v="10577"/>
        <pc:sldMkLst>
          <pc:docMk/>
          <pc:sldMk cId="3976295007" sldId="281"/>
        </pc:sldMkLst>
        <pc:spChg chg="del">
          <ac:chgData name="Federico Grillini" userId="1b07c47f-ae14-4a29-98a2-34625d9c8800" providerId="ADAL" clId="{E35015D8-F61A-4771-9A85-B4412CB18674}" dt="2026-03-03T20:22:34.197" v="10462" actId="478"/>
          <ac:spMkLst>
            <pc:docMk/>
            <pc:sldMk cId="3976295007" sldId="281"/>
            <ac:spMk id="2" creationId="{C8CD722D-6D61-2590-D056-9A6493FBD528}"/>
          </ac:spMkLst>
        </pc:spChg>
        <pc:spChg chg="del">
          <ac:chgData name="Federico Grillini" userId="1b07c47f-ae14-4a29-98a2-34625d9c8800" providerId="ADAL" clId="{E35015D8-F61A-4771-9A85-B4412CB18674}" dt="2026-03-03T20:21:57.517" v="10450" actId="478"/>
          <ac:spMkLst>
            <pc:docMk/>
            <pc:sldMk cId="3976295007" sldId="281"/>
            <ac:spMk id="3" creationId="{E475376B-FC06-F117-7E69-87534F29DA34}"/>
          </ac:spMkLst>
        </pc:spChg>
        <pc:spChg chg="add mod">
          <ac:chgData name="Federico Grillini" userId="1b07c47f-ae14-4a29-98a2-34625d9c8800" providerId="ADAL" clId="{E35015D8-F61A-4771-9A85-B4412CB18674}" dt="2026-03-03T20:23:04.891" v="10474" actId="207"/>
          <ac:spMkLst>
            <pc:docMk/>
            <pc:sldMk cId="3976295007" sldId="281"/>
            <ac:spMk id="5" creationId="{5BDC6E06-7448-0A40-B569-73EB035969F7}"/>
          </ac:spMkLst>
        </pc:spChg>
        <pc:picChg chg="add mod">
          <ac:chgData name="Federico Grillini" userId="1b07c47f-ae14-4a29-98a2-34625d9c8800" providerId="ADAL" clId="{E35015D8-F61A-4771-9A85-B4412CB18674}" dt="2026-03-04T08:27:57.253" v="10577"/>
          <ac:picMkLst>
            <pc:docMk/>
            <pc:sldMk cId="3976295007" sldId="281"/>
            <ac:picMk id="2" creationId="{3C060037-1B93-4975-1656-CB3C49C63604}"/>
          </ac:picMkLst>
        </pc:picChg>
        <pc:picChg chg="add mod">
          <ac:chgData name="Federico Grillini" userId="1b07c47f-ae14-4a29-98a2-34625d9c8800" providerId="ADAL" clId="{E35015D8-F61A-4771-9A85-B4412CB18674}" dt="2026-03-03T20:22:17.603" v="10460" actId="1076"/>
          <ac:picMkLst>
            <pc:docMk/>
            <pc:sldMk cId="3976295007" sldId="281"/>
            <ac:picMk id="4" creationId="{CDBC4F5B-FF88-11C2-4435-1272EFF7810A}"/>
          </ac:picMkLst>
        </pc:picChg>
        <pc:picChg chg="add mod">
          <ac:chgData name="Federico Grillini" userId="1b07c47f-ae14-4a29-98a2-34625d9c8800" providerId="ADAL" clId="{E35015D8-F61A-4771-9A85-B4412CB18674}" dt="2026-03-03T20:22:19.986" v="10461" actId="1076"/>
          <ac:picMkLst>
            <pc:docMk/>
            <pc:sldMk cId="3976295007" sldId="281"/>
            <ac:picMk id="2050" creationId="{A0F3786D-E71B-F84D-6A6B-9F333F4C34DE}"/>
          </ac:picMkLst>
        </pc:picChg>
      </pc:sldChg>
      <pc:sldChg chg="add del">
        <pc:chgData name="Federico Grillini" userId="1b07c47f-ae14-4a29-98a2-34625d9c8800" providerId="ADAL" clId="{E35015D8-F61A-4771-9A85-B4412CB18674}" dt="2026-03-04T08:24:44.241" v="10544"/>
        <pc:sldMkLst>
          <pc:docMk/>
          <pc:sldMk cId="1044207044" sldId="2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3/4/2026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8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61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6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65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87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52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2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81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05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7DCBA-075E-ACC7-EE75-A1C9A70DC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CB3B6-4602-415B-446B-7B79A12BF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6F3B1-4FB6-9DA1-467E-5F64F8090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7679C-8AE4-BD99-29F6-DB6863FF4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8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07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62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9CA43-A105-20CF-05AD-03169E8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A42476-F044-E4BE-8FD5-D6B9F3B6F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AA56C-FD75-5DDB-441E-EC132AB4C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E8750-834A-CB59-9D20-BFC74DCD0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47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B26CB-9FC0-3BC7-07E0-0B7D3CA68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66D90-2C52-7A2D-6D46-734F5D4F1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384C8-1119-9508-E994-C7B055D19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D50CB-CC76-D9B1-A643-8C767552B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3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8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3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453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1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4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2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emf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1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3990535"/>
            <a:ext cx="11913401" cy="226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Linking Solar-Induced chlorophyll Fluorescence to Biogenic Volatile Organic Compounds Emissions in low Arctic Tundra: A Field Spectroscopy approach</a:t>
            </a:r>
          </a:p>
          <a:p>
            <a:pPr defTabSz="882030">
              <a:defRPr/>
            </a:pPr>
            <a:r>
              <a:rPr lang="en-GB" sz="1400" u="sng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Federico Grillini</a:t>
            </a:r>
            <a:r>
              <a:rPr lang="en-GB" sz="1400" u="sng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Simon Nyboe Laursen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1,2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Amy Samantha Smart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Peiyan Wang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Shunan Feng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1,3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Juliane Bendig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Andreas Westergaard-Nielsen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</a:p>
          <a:p>
            <a:pPr defTabSz="882030">
              <a:defRPr/>
            </a:pPr>
            <a:endParaRPr lang="en-GB" sz="1400" baseline="300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882030">
              <a:defRPr/>
            </a:pP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Geosciences and Natural Resource Management, University of Copenhagen</a:t>
            </a:r>
          </a:p>
          <a:p>
            <a:pPr defTabSz="882030">
              <a:defRPr/>
            </a:pP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Volatile Interactions, Department of Biology, University of Copenhagen</a:t>
            </a:r>
          </a:p>
          <a:p>
            <a:pPr defTabSz="882030">
              <a:defRPr/>
            </a:pP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Environmental Science, Aarhus University</a:t>
            </a:r>
          </a:p>
          <a:p>
            <a:pPr defTabSz="882030">
              <a:defRPr/>
            </a:pP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Bio-and Geosciences,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Forschungszentrum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Jülich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82030">
              <a:defRPr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DFA7-F0D9-2616-6303-58B5794E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BVOC measurement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1D581-E092-7F5E-AD93-C688AC6A7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7" b="14691"/>
          <a:stretch>
            <a:fillRect/>
          </a:stretch>
        </p:blipFill>
        <p:spPr>
          <a:xfrm>
            <a:off x="809982" y="1581418"/>
            <a:ext cx="4254784" cy="41698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1CF827-B566-8E98-F09A-89908D053620}"/>
              </a:ext>
            </a:extLst>
          </p:cNvPr>
          <p:cNvSpPr/>
          <p:nvPr/>
        </p:nvSpPr>
        <p:spPr>
          <a:xfrm>
            <a:off x="6286499" y="1637058"/>
            <a:ext cx="1049866" cy="482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Pump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C09CCB-C370-BCD0-BDF5-1495A43E5B75}"/>
              </a:ext>
            </a:extLst>
          </p:cNvPr>
          <p:cNvSpPr/>
          <p:nvPr/>
        </p:nvSpPr>
        <p:spPr>
          <a:xfrm>
            <a:off x="5245099" y="3429000"/>
            <a:ext cx="2963333" cy="87206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Chamber</a:t>
            </a:r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A4045EBA-EDF1-D0F9-478A-793FDC8DB3C2}"/>
              </a:ext>
            </a:extLst>
          </p:cNvPr>
          <p:cNvSpPr/>
          <p:nvPr/>
        </p:nvSpPr>
        <p:spPr>
          <a:xfrm rot="10800000">
            <a:off x="5294842" y="1808558"/>
            <a:ext cx="897467" cy="1620442"/>
          </a:xfrm>
          <a:prstGeom prst="bentUpArrow">
            <a:avLst>
              <a:gd name="adj1" fmla="val 11792"/>
              <a:gd name="adj2" fmla="val 15566"/>
              <a:gd name="adj3" fmla="val 2594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71F65A-A7CC-59D8-8150-20D771622F7C}"/>
              </a:ext>
            </a:extLst>
          </p:cNvPr>
          <p:cNvSpPr txBox="1"/>
          <p:nvPr/>
        </p:nvSpPr>
        <p:spPr>
          <a:xfrm>
            <a:off x="5396703" y="1223016"/>
            <a:ext cx="304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Flushing – 15 minutes</a:t>
            </a:r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15CA9424-D585-27CD-EA26-74F2A23BFA0E}"/>
              </a:ext>
            </a:extLst>
          </p:cNvPr>
          <p:cNvSpPr/>
          <p:nvPr/>
        </p:nvSpPr>
        <p:spPr>
          <a:xfrm rot="16200000">
            <a:off x="7050060" y="2017553"/>
            <a:ext cx="1458433" cy="697444"/>
          </a:xfrm>
          <a:prstGeom prst="bentUpArrow">
            <a:avLst>
              <a:gd name="adj1" fmla="val 1139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7C11DA-EEEF-DB1D-8C91-0EB0C34FBD16}"/>
              </a:ext>
            </a:extLst>
          </p:cNvPr>
          <p:cNvSpPr/>
          <p:nvPr/>
        </p:nvSpPr>
        <p:spPr>
          <a:xfrm>
            <a:off x="8049944" y="3149288"/>
            <a:ext cx="78055" cy="439641"/>
          </a:xfrm>
          <a:prstGeom prst="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AF3C02-8219-098D-1840-C3545AA40A91}"/>
              </a:ext>
            </a:extLst>
          </p:cNvPr>
          <p:cNvSpPr txBox="1"/>
          <p:nvPr/>
        </p:nvSpPr>
        <p:spPr>
          <a:xfrm>
            <a:off x="8540482" y="3173430"/>
            <a:ext cx="192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Tenax tube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5E5758-717F-6EAC-12C3-5528488E34B8}"/>
              </a:ext>
            </a:extLst>
          </p:cNvPr>
          <p:cNvCxnSpPr/>
          <p:nvPr/>
        </p:nvCxnSpPr>
        <p:spPr>
          <a:xfrm>
            <a:off x="8198110" y="3404263"/>
            <a:ext cx="4868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4E332B-5C47-7DF8-3BE6-4426B55ADD84}"/>
              </a:ext>
            </a:extLst>
          </p:cNvPr>
          <p:cNvSpPr txBox="1"/>
          <p:nvPr/>
        </p:nvSpPr>
        <p:spPr>
          <a:xfrm>
            <a:off x="5396703" y="1213827"/>
            <a:ext cx="304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Sampling – 30 minutes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2AA79C-09C2-ACEE-25F7-4B26DFE68B7A}"/>
              </a:ext>
            </a:extLst>
          </p:cNvPr>
          <p:cNvSpPr txBox="1"/>
          <p:nvPr/>
        </p:nvSpPr>
        <p:spPr>
          <a:xfrm>
            <a:off x="5179221" y="5104889"/>
            <a:ext cx="2686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Gass-chromatography Mass-spectrometry</a:t>
            </a:r>
          </a:p>
        </p:txBody>
      </p:sp>
      <p:pic>
        <p:nvPicPr>
          <p:cNvPr id="24" name="Picture 2" descr="Fig. 1">
            <a:extLst>
              <a:ext uri="{FF2B5EF4-FFF2-40B4-BE49-F238E27FC236}">
                <a16:creationId xmlns:a16="http://schemas.microsoft.com/office/drawing/2014/main" id="{A261AA9D-52C7-DC6D-32CD-C20578296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534" y="4404834"/>
            <a:ext cx="3928533" cy="199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79A035-633D-3FDA-8E38-68A8BABB43D9}"/>
              </a:ext>
            </a:extLst>
          </p:cNvPr>
          <p:cNvSpPr txBox="1"/>
          <p:nvPr/>
        </p:nvSpPr>
        <p:spPr>
          <a:xfrm>
            <a:off x="8997154" y="1878358"/>
            <a:ext cx="29633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Identified compounds grouped: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Monoterpenes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Sesquiterpenes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Isoprene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Other hydrocarbons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Oxygenated BVOC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6" name="Picture 2" descr="Full structural formula of isoprene">
            <a:extLst>
              <a:ext uri="{FF2B5EF4-FFF2-40B4-BE49-F238E27FC236}">
                <a16:creationId xmlns:a16="http://schemas.microsoft.com/office/drawing/2014/main" id="{E8E74AE2-AA88-8EAA-F54A-06AD0050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10" y="3121300"/>
            <a:ext cx="366975" cy="23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Myrcene is an acyclic monoterpene, an alkene hydrocarbon.[b]">
            <a:extLst>
              <a:ext uri="{FF2B5EF4-FFF2-40B4-BE49-F238E27FC236}">
                <a16:creationId xmlns:a16="http://schemas.microsoft.com/office/drawing/2014/main" id="{A29CA83E-4B65-45A6-94D1-B9D8A2E5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293" y="3039551"/>
            <a:ext cx="275741" cy="3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8B79E-B9AE-58A9-E410-0B6FE2E4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 animBg="1"/>
      <p:bldP spid="20" grpId="0"/>
      <p:bldP spid="20" grpId="1"/>
      <p:bldP spid="22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1C185-821B-31C8-77FC-27E2A433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Spectroscopy + SIF-A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27E85-01F2-E394-22FF-65B927363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68" y="1248981"/>
            <a:ext cx="6713802" cy="503535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1BAF7E-5B6C-3DE5-33F3-D809806FB19F}"/>
              </a:ext>
            </a:extLst>
          </p:cNvPr>
          <p:cNvCxnSpPr>
            <a:cxnSpLocks/>
          </p:cNvCxnSpPr>
          <p:nvPr/>
        </p:nvCxnSpPr>
        <p:spPr>
          <a:xfrm>
            <a:off x="7035799" y="5068835"/>
            <a:ext cx="3200401" cy="60972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F4A995-82E2-E41A-FE89-D79DF2F06F00}"/>
              </a:ext>
            </a:extLst>
          </p:cNvPr>
          <p:cNvSpPr txBox="1"/>
          <p:nvPr/>
        </p:nvSpPr>
        <p:spPr>
          <a:xfrm>
            <a:off x="10324800" y="5207115"/>
            <a:ext cx="1197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Dark cloth to wrap around the frames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3E1F0B-FBEA-6448-F5D0-AACBF885924E}"/>
              </a:ext>
            </a:extLst>
          </p:cNvPr>
          <p:cNvCxnSpPr/>
          <p:nvPr/>
        </p:nvCxnSpPr>
        <p:spPr>
          <a:xfrm flipH="1">
            <a:off x="1710267" y="4682067"/>
            <a:ext cx="1524000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2BA4CB-0B06-6B8F-F5F3-BEE8E0C786BF}"/>
              </a:ext>
            </a:extLst>
          </p:cNvPr>
          <p:cNvSpPr txBox="1"/>
          <p:nvPr/>
        </p:nvSpPr>
        <p:spPr>
          <a:xfrm>
            <a:off x="184184" y="423783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Down-looking </a:t>
            </a:r>
            <a:r>
              <a:rPr lang="en-GB" sz="16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fiber</a:t>
            </a:r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@~35cm above canopy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AEC764-5DD6-7C8D-9631-8E252122830B}"/>
              </a:ext>
            </a:extLst>
          </p:cNvPr>
          <p:cNvCxnSpPr>
            <a:cxnSpLocks/>
          </p:cNvCxnSpPr>
          <p:nvPr/>
        </p:nvCxnSpPr>
        <p:spPr>
          <a:xfrm flipH="1">
            <a:off x="2294467" y="2726267"/>
            <a:ext cx="2286000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0CB99E-65C2-4426-EA48-49F723154F55}"/>
              </a:ext>
            </a:extLst>
          </p:cNvPr>
          <p:cNvSpPr txBox="1"/>
          <p:nvPr/>
        </p:nvSpPr>
        <p:spPr>
          <a:xfrm>
            <a:off x="347218" y="2269799"/>
            <a:ext cx="2078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Up-looking </a:t>
            </a:r>
            <a:r>
              <a:rPr lang="en-GB" sz="16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fiber</a:t>
            </a:r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(cosine sensor) @~105cm above canopy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472E45-7D97-10E2-05CE-692C6CB4C636}"/>
              </a:ext>
            </a:extLst>
          </p:cNvPr>
          <p:cNvCxnSpPr>
            <a:cxnSpLocks/>
          </p:cNvCxnSpPr>
          <p:nvPr/>
        </p:nvCxnSpPr>
        <p:spPr>
          <a:xfrm flipV="1">
            <a:off x="5774267" y="2548467"/>
            <a:ext cx="0" cy="159173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F9179A-6036-7A73-6610-871298589510}"/>
              </a:ext>
            </a:extLst>
          </p:cNvPr>
          <p:cNvSpPr/>
          <p:nvPr/>
        </p:nvSpPr>
        <p:spPr>
          <a:xfrm>
            <a:off x="4665133" y="1659467"/>
            <a:ext cx="2370666" cy="779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FoX-2 spectrometer</a:t>
            </a:r>
          </a:p>
          <a:p>
            <a:pPr algn="ctr"/>
            <a:r>
              <a:rPr lang="en-GB" dirty="0"/>
              <a:t>(JB Hyperspectral)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56C40B-BD96-AAAB-E1DD-4EA578CD7473}"/>
              </a:ext>
            </a:extLst>
          </p:cNvPr>
          <p:cNvCxnSpPr>
            <a:cxnSpLocks/>
          </p:cNvCxnSpPr>
          <p:nvPr/>
        </p:nvCxnSpPr>
        <p:spPr>
          <a:xfrm flipV="1">
            <a:off x="8635999" y="1789165"/>
            <a:ext cx="1510872" cy="101924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2D22C91-8725-2C0C-32C6-11F3B4912AFE}"/>
              </a:ext>
            </a:extLst>
          </p:cNvPr>
          <p:cNvSpPr txBox="1"/>
          <p:nvPr/>
        </p:nvSpPr>
        <p:spPr>
          <a:xfrm>
            <a:off x="10054298" y="1155084"/>
            <a:ext cx="2078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Simon, who will lie down during the measurement to minimize effects on incoming radiation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F13A31-2501-3316-41AE-CD3514D61815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2383959" y="5634385"/>
            <a:ext cx="867324" cy="17878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A67B09-0FE6-7F21-97F4-7779537B7BC8}"/>
              </a:ext>
            </a:extLst>
          </p:cNvPr>
          <p:cNvSpPr txBox="1"/>
          <p:nvPr/>
        </p:nvSpPr>
        <p:spPr>
          <a:xfrm>
            <a:off x="859959" y="5465108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Plot of interest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27ACC4-F003-81D1-A6AB-737CFF813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563" y="1659467"/>
            <a:ext cx="6192870" cy="381686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BE50557-377A-D147-C937-5C947537DC41}"/>
              </a:ext>
            </a:extLst>
          </p:cNvPr>
          <p:cNvSpPr/>
          <p:nvPr/>
        </p:nvSpPr>
        <p:spPr>
          <a:xfrm>
            <a:off x="6745605" y="3110865"/>
            <a:ext cx="222458" cy="704850"/>
          </a:xfrm>
          <a:prstGeom prst="rect">
            <a:avLst/>
          </a:prstGeom>
          <a:solidFill>
            <a:srgbClr val="E3F4EF">
              <a:alpha val="47843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E014A3-2445-C121-B966-EC5CDCC1CC6C}"/>
              </a:ext>
            </a:extLst>
          </p:cNvPr>
          <p:cNvCxnSpPr>
            <a:cxnSpLocks/>
          </p:cNvCxnSpPr>
          <p:nvPr/>
        </p:nvCxnSpPr>
        <p:spPr>
          <a:xfrm>
            <a:off x="7277100" y="3490721"/>
            <a:ext cx="2644140" cy="7718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8AAE598-8FB1-3138-3AEC-158253E2C4B7}"/>
              </a:ext>
            </a:extLst>
          </p:cNvPr>
          <p:cNvSpPr txBox="1"/>
          <p:nvPr/>
        </p:nvSpPr>
        <p:spPr>
          <a:xfrm>
            <a:off x="10054297" y="3214286"/>
            <a:ext cx="2078467" cy="107721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Calculation of spectral indices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fluorescence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2F27B-7E47-8344-A631-EAE45B40E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21" grpId="0"/>
      <p:bldP spid="20" grpId="0"/>
      <p:bldP spid="24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3CD76-4AFA-E512-2801-651B8A7F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for SIF and selected indices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6A41D0-FDB4-62DF-C184-4238CF0EA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6773" y="1032193"/>
            <a:ext cx="9171792" cy="5394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DE6F-6534-6393-4804-F0F6F8AF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668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4D69-DE00-1366-8A15-E836ED89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 Ranking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5F5021C-69D2-EBFF-6547-BF17AABEB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759" t="4776" r="36012" b="7630"/>
          <a:stretch>
            <a:fillRect/>
          </a:stretch>
        </p:blipFill>
        <p:spPr>
          <a:xfrm>
            <a:off x="4660599" y="1034193"/>
            <a:ext cx="4326467" cy="54089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7652CD-4025-7E5C-19FA-39E357F31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478" t="4776" r="76392" b="7630"/>
          <a:stretch>
            <a:fillRect/>
          </a:stretch>
        </p:blipFill>
        <p:spPr>
          <a:xfrm>
            <a:off x="8987066" y="1034193"/>
            <a:ext cx="1337734" cy="54089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B2F829-B9D9-B274-6724-A1FF9DBA13DF}"/>
              </a:ext>
            </a:extLst>
          </p:cNvPr>
          <p:cNvSpPr/>
          <p:nvPr/>
        </p:nvSpPr>
        <p:spPr>
          <a:xfrm>
            <a:off x="4813000" y="1363132"/>
            <a:ext cx="482599" cy="10837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80376-8648-C88C-4370-166B15A20EC1}"/>
              </a:ext>
            </a:extLst>
          </p:cNvPr>
          <p:cNvSpPr/>
          <p:nvPr/>
        </p:nvSpPr>
        <p:spPr>
          <a:xfrm>
            <a:off x="6341233" y="1363132"/>
            <a:ext cx="482599" cy="7281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3EBB1-35BB-4A7C-60BD-56343774ABBE}"/>
              </a:ext>
            </a:extLst>
          </p:cNvPr>
          <p:cNvSpPr/>
          <p:nvPr/>
        </p:nvSpPr>
        <p:spPr>
          <a:xfrm>
            <a:off x="6303245" y="5197051"/>
            <a:ext cx="344481" cy="1913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D55220-7083-8AC8-00D7-70D29CFD02C4}"/>
              </a:ext>
            </a:extLst>
          </p:cNvPr>
          <p:cNvSpPr/>
          <p:nvPr/>
        </p:nvSpPr>
        <p:spPr>
          <a:xfrm>
            <a:off x="7784535" y="3146213"/>
            <a:ext cx="349092" cy="22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15662B-892F-80EE-312B-604E21C31A91}"/>
              </a:ext>
            </a:extLst>
          </p:cNvPr>
          <p:cNvSpPr/>
          <p:nvPr/>
        </p:nvSpPr>
        <p:spPr>
          <a:xfrm>
            <a:off x="7784535" y="1363132"/>
            <a:ext cx="455772" cy="1866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F3D7D-CF49-2A7D-8A8B-BEB1D512AC8D}"/>
              </a:ext>
            </a:extLst>
          </p:cNvPr>
          <p:cNvSpPr/>
          <p:nvPr/>
        </p:nvSpPr>
        <p:spPr>
          <a:xfrm>
            <a:off x="9132295" y="2810933"/>
            <a:ext cx="349092" cy="22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952681-F526-FE08-484D-B8E758A68BFD}"/>
              </a:ext>
            </a:extLst>
          </p:cNvPr>
          <p:cNvSpPr/>
          <p:nvPr/>
        </p:nvSpPr>
        <p:spPr>
          <a:xfrm>
            <a:off x="9185635" y="2069253"/>
            <a:ext cx="349092" cy="22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0D61C4-03E2-5ABE-496F-20F686214F68}"/>
              </a:ext>
            </a:extLst>
          </p:cNvPr>
          <p:cNvSpPr txBox="1"/>
          <p:nvPr/>
        </p:nvSpPr>
        <p:spPr>
          <a:xfrm>
            <a:off x="216001" y="1214812"/>
            <a:ext cx="250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PLSR</a:t>
            </a:r>
          </a:p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+ </a:t>
            </a:r>
          </a:p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backward sequential feature selection</a:t>
            </a:r>
          </a:p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+</a:t>
            </a:r>
          </a:p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Permutation importance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8F996-A2CD-9A57-D29B-FB3ADFAF3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8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BD23-6022-BC5F-7613-0578649D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Equation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29BE9-8650-05E7-C6F0-41C6B3EAA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50" y="1579900"/>
            <a:ext cx="5018836" cy="2862544"/>
          </a:xfrm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GB" sz="1600" dirty="0">
                <a:solidFill>
                  <a:schemeClr val="tx1"/>
                </a:solidFill>
              </a:rPr>
              <a:t>SEM allow to explore </a:t>
            </a:r>
            <a:r>
              <a:rPr lang="en-GB" sz="1600" u="sng" dirty="0">
                <a:solidFill>
                  <a:schemeClr val="tx1"/>
                </a:solidFill>
              </a:rPr>
              <a:t>causality</a:t>
            </a:r>
            <a:r>
              <a:rPr lang="en-GB" sz="1600" dirty="0">
                <a:solidFill>
                  <a:schemeClr val="tx1"/>
                </a:solidFill>
              </a:rPr>
              <a:t> between variables.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Usually deployed as a diagnostic tool to verify prior hypotheses.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Each path represents a Linear Mixed Effects model, using the repeats of each Plot, nested in Block, as random variables.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8FDD5-41A3-B75E-CD42-B7160876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69" y="1385427"/>
            <a:ext cx="5474069" cy="4772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2AF6E2-F3F8-D717-ACE5-93B2A31790EC}"/>
              </a:ext>
            </a:extLst>
          </p:cNvPr>
          <p:cNvSpPr/>
          <p:nvPr/>
        </p:nvSpPr>
        <p:spPr>
          <a:xfrm>
            <a:off x="8336490" y="4094478"/>
            <a:ext cx="739776" cy="23198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332833-15A4-6204-AF19-5941F8C5181B}"/>
              </a:ext>
            </a:extLst>
          </p:cNvPr>
          <p:cNvCxnSpPr/>
          <p:nvPr/>
        </p:nvCxnSpPr>
        <p:spPr>
          <a:xfrm>
            <a:off x="8712200" y="4385733"/>
            <a:ext cx="364067" cy="135466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9EECD8-E9FC-4E4F-742F-04CBCFD40F7A}"/>
              </a:ext>
            </a:extLst>
          </p:cNvPr>
          <p:cNvSpPr txBox="1"/>
          <p:nvPr/>
        </p:nvSpPr>
        <p:spPr>
          <a:xfrm>
            <a:off x="8432799" y="5740400"/>
            <a:ext cx="1464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Conditional coefficient of determination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54930B-8833-BFE5-B5C4-17DDB2E4FE5F}"/>
              </a:ext>
            </a:extLst>
          </p:cNvPr>
          <p:cNvCxnSpPr>
            <a:cxnSpLocks/>
          </p:cNvCxnSpPr>
          <p:nvPr/>
        </p:nvCxnSpPr>
        <p:spPr>
          <a:xfrm flipV="1">
            <a:off x="9897532" y="1958409"/>
            <a:ext cx="618068" cy="62737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B784BC1-7A63-BC90-381D-E897EFB120EB}"/>
              </a:ext>
            </a:extLst>
          </p:cNvPr>
          <p:cNvSpPr/>
          <p:nvPr/>
        </p:nvSpPr>
        <p:spPr>
          <a:xfrm>
            <a:off x="9444989" y="2625090"/>
            <a:ext cx="548641" cy="21970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A1705-1048-E824-F0CB-021171EED559}"/>
              </a:ext>
            </a:extLst>
          </p:cNvPr>
          <p:cNvSpPr txBox="1"/>
          <p:nvPr/>
        </p:nvSpPr>
        <p:spPr>
          <a:xfrm>
            <a:off x="10206566" y="1669773"/>
            <a:ext cx="146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Standardized coefficient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BE71E2-4928-997F-B196-FC1E7795E76E}"/>
              </a:ext>
            </a:extLst>
          </p:cNvPr>
          <p:cNvSpPr/>
          <p:nvPr/>
        </p:nvSpPr>
        <p:spPr>
          <a:xfrm>
            <a:off x="8224201" y="2714413"/>
            <a:ext cx="417195" cy="37359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FC0F4B-0903-AAB7-175C-1A61D3930156}"/>
              </a:ext>
            </a:extLst>
          </p:cNvPr>
          <p:cNvCxnSpPr>
            <a:cxnSpLocks/>
          </p:cNvCxnSpPr>
          <p:nvPr/>
        </p:nvCxnSpPr>
        <p:spPr>
          <a:xfrm flipV="1">
            <a:off x="8585199" y="1816174"/>
            <a:ext cx="491067" cy="84197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F14650C-E925-EAC3-6474-00E0004815F2}"/>
              </a:ext>
            </a:extLst>
          </p:cNvPr>
          <p:cNvSpPr txBox="1"/>
          <p:nvPr/>
        </p:nvSpPr>
        <p:spPr>
          <a:xfrm>
            <a:off x="8543288" y="1300478"/>
            <a:ext cx="146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Rank of significant path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1F72DD-BB90-331B-A695-4D83D2B7C597}"/>
              </a:ext>
            </a:extLst>
          </p:cNvPr>
          <p:cNvCxnSpPr>
            <a:cxnSpLocks/>
          </p:cNvCxnSpPr>
          <p:nvPr/>
        </p:nvCxnSpPr>
        <p:spPr>
          <a:xfrm>
            <a:off x="10085968" y="4821008"/>
            <a:ext cx="429632" cy="24205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41C3B10-C2E9-B794-7ED0-B99678B23DF3}"/>
              </a:ext>
            </a:extLst>
          </p:cNvPr>
          <p:cNvSpPr txBox="1"/>
          <p:nvPr/>
        </p:nvSpPr>
        <p:spPr>
          <a:xfrm>
            <a:off x="10318803" y="4886405"/>
            <a:ext cx="146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(negative) significant path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7B9123-D7BF-46BD-B78B-FEB87ED2611C}"/>
              </a:ext>
            </a:extLst>
          </p:cNvPr>
          <p:cNvCxnSpPr>
            <a:cxnSpLocks/>
          </p:cNvCxnSpPr>
          <p:nvPr/>
        </p:nvCxnSpPr>
        <p:spPr>
          <a:xfrm flipH="1" flipV="1">
            <a:off x="6758940" y="2103120"/>
            <a:ext cx="458894" cy="47176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DA636C-9EE2-ABE9-8218-87C0D531AFBB}"/>
              </a:ext>
            </a:extLst>
          </p:cNvPr>
          <p:cNvSpPr txBox="1"/>
          <p:nvPr/>
        </p:nvSpPr>
        <p:spPr>
          <a:xfrm>
            <a:off x="5557519" y="1600339"/>
            <a:ext cx="1464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(positive) significant path</a:t>
            </a:r>
          </a:p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(p &lt; 0.05)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4DA80F-6C13-DCD2-EEC6-15AB4043A4D5}"/>
              </a:ext>
            </a:extLst>
          </p:cNvPr>
          <p:cNvCxnSpPr>
            <a:cxnSpLocks/>
          </p:cNvCxnSpPr>
          <p:nvPr/>
        </p:nvCxnSpPr>
        <p:spPr>
          <a:xfrm flipH="1">
            <a:off x="6201729" y="5226647"/>
            <a:ext cx="612245" cy="24592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20ECFD0-64C5-BE0E-8E47-0D634B431EAB}"/>
              </a:ext>
            </a:extLst>
          </p:cNvPr>
          <p:cNvSpPr txBox="1"/>
          <p:nvPr/>
        </p:nvSpPr>
        <p:spPr>
          <a:xfrm>
            <a:off x="5014067" y="5063066"/>
            <a:ext cx="1464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Hypothesized, but non-significant path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B95D1-744F-D465-9139-F380F1F7E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1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9400-F547-6715-4D30-05793867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Equation Modelling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A34D61E-AE78-BA25-5422-E4E54FA0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1507066"/>
            <a:ext cx="5471155" cy="45367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2F32382-253D-C3A6-4669-CA7AF6868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341" y="1265069"/>
            <a:ext cx="5418152" cy="5020733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522E79F-A5FA-5F5C-61B2-1F3CE36622B7}"/>
              </a:ext>
            </a:extLst>
          </p:cNvPr>
          <p:cNvCxnSpPr>
            <a:cxnSpLocks/>
          </p:cNvCxnSpPr>
          <p:nvPr/>
        </p:nvCxnSpPr>
        <p:spPr>
          <a:xfrm flipH="1" flipV="1">
            <a:off x="1549400" y="1905000"/>
            <a:ext cx="359834" cy="52595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04318D8-D8AF-B9B6-3274-B3A920809037}"/>
              </a:ext>
            </a:extLst>
          </p:cNvPr>
          <p:cNvSpPr txBox="1"/>
          <p:nvPr/>
        </p:nvSpPr>
        <p:spPr>
          <a:xfrm>
            <a:off x="545252" y="1166336"/>
            <a:ext cx="1698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(negative) “tendency”</a:t>
            </a:r>
          </a:p>
          <a:p>
            <a:pPr algn="ctr"/>
            <a:r>
              <a:rPr lang="en-GB" sz="14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(0.05 &lt; p &lt; 0.10)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C8C02-FA7E-9BD9-D427-C9A643DB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9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CD1E-4B4C-6617-0882-BF3A8975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Equation Modelling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F7D58-87EE-D5C0-A95A-75B3C3C8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673"/>
          <a:stretch>
            <a:fillRect/>
          </a:stretch>
        </p:blipFill>
        <p:spPr>
          <a:xfrm>
            <a:off x="6561666" y="1831883"/>
            <a:ext cx="5663671" cy="4382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3136F6-317B-75E0-0C11-9CEF10987178}"/>
              </a:ext>
            </a:extLst>
          </p:cNvPr>
          <p:cNvSpPr txBox="1"/>
          <p:nvPr/>
        </p:nvSpPr>
        <p:spPr>
          <a:xfrm>
            <a:off x="2094652" y="1301803"/>
            <a:ext cx="823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Models built using only prior knowledge and to test the hypotheses of SIF-dependency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74DC0-7474-2D58-7C4E-B93B0F0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837"/>
          <a:stretch>
            <a:fillRect/>
          </a:stretch>
        </p:blipFill>
        <p:spPr>
          <a:xfrm>
            <a:off x="601133" y="1831883"/>
            <a:ext cx="5765800" cy="4382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549224-85BC-BE5B-FA69-0254B4FB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1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3938-EA32-DB54-772F-E2979829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Equation Modelling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5B27C8-4FD6-A113-BFDB-C044D2D4A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" y="1059122"/>
            <a:ext cx="5799440" cy="523776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19C7FA-39B2-D615-AC4B-928591C7D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56" y="4292600"/>
            <a:ext cx="5018836" cy="1064244"/>
          </a:xfrm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GB" sz="1600" dirty="0">
                <a:solidFill>
                  <a:schemeClr val="tx1"/>
                </a:solidFill>
              </a:rPr>
              <a:t>SIF-dependency probably explained by the fact that terpenoids are prominent in the BVOC blend, and they do depend on SIF as well.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39CFB08-3CFA-9E58-B692-FFAD60B4E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413" t="5487" r="8239" b="3626"/>
          <a:stretch>
            <a:fillRect/>
          </a:stretch>
        </p:blipFill>
        <p:spPr>
          <a:xfrm>
            <a:off x="5464758" y="1059122"/>
            <a:ext cx="6760580" cy="24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13765-7CEB-5C86-2C8A-3FFEF377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57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41AC32-D638-B5D6-EF54-5BB259B528BE}"/>
              </a:ext>
            </a:extLst>
          </p:cNvPr>
          <p:cNvSpPr/>
          <p:nvPr/>
        </p:nvSpPr>
        <p:spPr>
          <a:xfrm>
            <a:off x="948265" y="3848162"/>
            <a:ext cx="4986868" cy="20819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9EC08-DD6D-93F8-0C74-4C7A4824276C}"/>
              </a:ext>
            </a:extLst>
          </p:cNvPr>
          <p:cNvSpPr/>
          <p:nvPr/>
        </p:nvSpPr>
        <p:spPr>
          <a:xfrm>
            <a:off x="1701308" y="1683532"/>
            <a:ext cx="3471334" cy="18711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A4BD7-7429-FE0B-AD4F-E784A19B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Outlook: what does this mean for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C8D1F-80A0-4C18-FE8F-20C260C11B0E}"/>
              </a:ext>
            </a:extLst>
          </p:cNvPr>
          <p:cNvSpPr/>
          <p:nvPr/>
        </p:nvSpPr>
        <p:spPr>
          <a:xfrm>
            <a:off x="1880089" y="1802471"/>
            <a:ext cx="3123220" cy="1608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Remotely sensed indices and fluorescence traits can be deployed as markers for isoprenoids and total BVOC emissions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3FC2D-C6FC-F175-A96B-4552E1FF6DA9}"/>
              </a:ext>
            </a:extLst>
          </p:cNvPr>
          <p:cNvSpPr/>
          <p:nvPr/>
        </p:nvSpPr>
        <p:spPr>
          <a:xfrm>
            <a:off x="1222299" y="3985816"/>
            <a:ext cx="4515001" cy="702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the indices be deployed on their own to identify/estimate emissions?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222346-1F37-B70B-A933-77818C5598E4}"/>
              </a:ext>
            </a:extLst>
          </p:cNvPr>
          <p:cNvSpPr/>
          <p:nvPr/>
        </p:nvSpPr>
        <p:spPr>
          <a:xfrm>
            <a:off x="1222298" y="4882390"/>
            <a:ext cx="4515001" cy="867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Absolutely no, but they can help alongside classical factors (PAR, Temperature, LAI)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45FD59-8F07-43D1-C51F-5F4CFC9A478D}"/>
              </a:ext>
            </a:extLst>
          </p:cNvPr>
          <p:cNvCxnSpPr>
            <a:cxnSpLocks/>
          </p:cNvCxnSpPr>
          <p:nvPr/>
        </p:nvCxnSpPr>
        <p:spPr>
          <a:xfrm>
            <a:off x="5273941" y="2756102"/>
            <a:ext cx="838728" cy="0"/>
          </a:xfrm>
          <a:prstGeom prst="straightConnector1">
            <a:avLst/>
          </a:prstGeom>
          <a:ln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76A480-3E2E-94CB-C4E1-F3383F2DF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95120"/>
              </p:ext>
            </p:extLst>
          </p:nvPr>
        </p:nvGraphicFramePr>
        <p:xfrm>
          <a:off x="6112669" y="1673541"/>
          <a:ext cx="5768712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56">
                  <a:extLst>
                    <a:ext uri="{9D8B030D-6E8A-4147-A177-3AD203B41FA5}">
                      <a16:colId xmlns:a16="http://schemas.microsoft.com/office/drawing/2014/main" val="3683476397"/>
                    </a:ext>
                  </a:extLst>
                </a:gridCol>
                <a:gridCol w="2884356">
                  <a:extLst>
                    <a:ext uri="{9D8B030D-6E8A-4147-A177-3AD203B41FA5}">
                      <a16:colId xmlns:a16="http://schemas.microsoft.com/office/drawing/2014/main" val="909797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BVOC group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Feature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4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Monoterpenes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EVI + SIF-A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156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Sesquiterpenes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PRI + SIF-A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547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Isoprene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SIF-A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864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Total BVOC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SIF-A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68483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4B9976C-38E2-A318-91F9-A82813EF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6519-95D1-BB2D-B1EE-7FA0BC5C2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2DB03-B9DB-A7CE-4C36-D9CD1285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Outlook: implications to scale-up</a:t>
            </a:r>
          </a:p>
        </p:txBody>
      </p:sp>
      <p:pic>
        <p:nvPicPr>
          <p:cNvPr id="4" name="Picture 3" descr="A pot with plants in it&#10;&#10;AI-generated content may be incorrect.">
            <a:extLst>
              <a:ext uri="{FF2B5EF4-FFF2-40B4-BE49-F238E27FC236}">
                <a16:creationId xmlns:a16="http://schemas.microsoft.com/office/drawing/2014/main" id="{0DFBFEC1-FECD-C44B-2BF2-C788C7E7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13502" r="9494" b="3051"/>
          <a:stretch/>
        </p:blipFill>
        <p:spPr>
          <a:xfrm>
            <a:off x="804334" y="1345852"/>
            <a:ext cx="2101368" cy="20831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73E60-5348-FE31-1C65-384F54A4BD9C}"/>
              </a:ext>
            </a:extLst>
          </p:cNvPr>
          <p:cNvSpPr txBox="1"/>
          <p:nvPr/>
        </p:nvSpPr>
        <p:spPr>
          <a:xfrm>
            <a:off x="3166534" y="2326267"/>
            <a:ext cx="110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~ 24 cm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77F8D0-FDB7-B955-F83A-830472BA8F38}"/>
              </a:ext>
            </a:extLst>
          </p:cNvPr>
          <p:cNvCxnSpPr>
            <a:stCxn id="5" idx="3"/>
          </p:cNvCxnSpPr>
          <p:nvPr/>
        </p:nvCxnSpPr>
        <p:spPr>
          <a:xfrm>
            <a:off x="4267200" y="2510933"/>
            <a:ext cx="16256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5C4238-065D-F94F-4496-752A4793D29A}"/>
              </a:ext>
            </a:extLst>
          </p:cNvPr>
          <p:cNvSpPr txBox="1"/>
          <p:nvPr/>
        </p:nvSpPr>
        <p:spPr>
          <a:xfrm>
            <a:off x="5985933" y="2387426"/>
            <a:ext cx="174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FLEX 300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C32BB-F32F-1C95-89C1-CE8E8F122959}"/>
              </a:ext>
            </a:extLst>
          </p:cNvPr>
          <p:cNvSpPr txBox="1"/>
          <p:nvPr/>
        </p:nvSpPr>
        <p:spPr>
          <a:xfrm>
            <a:off x="4885266" y="214160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811CA5D-1641-35FF-203B-6F4A0AC791FE}"/>
              </a:ext>
            </a:extLst>
          </p:cNvPr>
          <p:cNvSpPr/>
          <p:nvPr/>
        </p:nvSpPr>
        <p:spPr>
          <a:xfrm>
            <a:off x="7763404" y="2816482"/>
            <a:ext cx="3657600" cy="1828800"/>
          </a:xfrm>
          <a:prstGeom prst="diamond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EFCAECB3-DE33-FBC3-51DB-28D507482F17}"/>
              </a:ext>
            </a:extLst>
          </p:cNvPr>
          <p:cNvSpPr/>
          <p:nvPr/>
        </p:nvSpPr>
        <p:spPr>
          <a:xfrm>
            <a:off x="8220604" y="3429000"/>
            <a:ext cx="2743200" cy="1371600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8A71-C735-320A-A9DC-13B6707D3AFF}"/>
              </a:ext>
            </a:extLst>
          </p:cNvPr>
          <p:cNvSpPr/>
          <p:nvPr/>
        </p:nvSpPr>
        <p:spPr>
          <a:xfrm>
            <a:off x="907916" y="3729525"/>
            <a:ext cx="4406636" cy="12107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At the landscape scale, BVOC estimation happens with coupling specific satellite observations and modelling through MEGAN 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BAE5424F-6C46-75D9-3F31-27D025566AE1}"/>
              </a:ext>
            </a:extLst>
          </p:cNvPr>
          <p:cNvSpPr/>
          <p:nvPr/>
        </p:nvSpPr>
        <p:spPr>
          <a:xfrm>
            <a:off x="8677804" y="4027499"/>
            <a:ext cx="1828800" cy="914400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398D8-EDD0-55E5-EDF6-8A4AA0E1DED9}"/>
              </a:ext>
            </a:extLst>
          </p:cNvPr>
          <p:cNvSpPr txBox="1"/>
          <p:nvPr/>
        </p:nvSpPr>
        <p:spPr>
          <a:xfrm>
            <a:off x="10896335" y="4096033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UAV scale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A85DF-DD1E-5819-E90B-136F8C3601C1}"/>
              </a:ext>
            </a:extLst>
          </p:cNvPr>
          <p:cNvSpPr txBox="1"/>
          <p:nvPr/>
        </p:nvSpPr>
        <p:spPr>
          <a:xfrm>
            <a:off x="10261601" y="4533898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Point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5D30E-6379-6183-9A8F-E1A7871EB1B3}"/>
              </a:ext>
            </a:extLst>
          </p:cNvPr>
          <p:cNvSpPr txBox="1"/>
          <p:nvPr/>
        </p:nvSpPr>
        <p:spPr>
          <a:xfrm>
            <a:off x="10439135" y="2938075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FLEX scale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6B978-0958-A913-EFC2-6F29F4F66705}"/>
              </a:ext>
            </a:extLst>
          </p:cNvPr>
          <p:cNvSpPr txBox="1"/>
          <p:nvPr/>
        </p:nvSpPr>
        <p:spPr>
          <a:xfrm>
            <a:off x="11040532" y="4947164"/>
            <a:ext cx="1963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* Not to scale </a:t>
            </a:r>
            <a:r>
              <a:rPr lang="en-GB" sz="11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:)</a:t>
            </a:r>
            <a:endParaRPr lang="en-GB" sz="11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010F8-1E82-39C7-0790-0C439CA0307D}"/>
              </a:ext>
            </a:extLst>
          </p:cNvPr>
          <p:cNvSpPr/>
          <p:nvPr/>
        </p:nvSpPr>
        <p:spPr>
          <a:xfrm>
            <a:off x="1706033" y="5071216"/>
            <a:ext cx="4406636" cy="12107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SIF products of FLEX could help in enhance the modelling performances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2E29606-662D-03BB-05B4-CAB3061EE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3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A0F3786D-E71B-F84D-6A6B-9F333F4C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04" y="2307126"/>
            <a:ext cx="3078215" cy="302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CDBC4F5B-FF88-11C2-4435-1272EFF7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82" y="1917189"/>
            <a:ext cx="3280516" cy="38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C6E06-7448-0A40-B569-73EB035969F7}"/>
              </a:ext>
            </a:extLst>
          </p:cNvPr>
          <p:cNvSpPr txBox="1"/>
          <p:nvPr/>
        </p:nvSpPr>
        <p:spPr>
          <a:xfrm>
            <a:off x="4563090" y="1700199"/>
            <a:ext cx="250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Guaiacol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60037-1B93-4975-1656-CB3C49C6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95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1477-B28D-FEE6-418A-F70DDF9D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28068-540B-0C24-23CB-4D9C5B7A3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20" y="1410929"/>
            <a:ext cx="3998365" cy="2713557"/>
          </a:xfrm>
        </p:spPr>
        <p:txBody>
          <a:bodyPr/>
          <a:lstStyle/>
          <a:p>
            <a:pPr algn="ctr"/>
            <a:r>
              <a:rPr lang="en-GB" u="sng" dirty="0">
                <a:solidFill>
                  <a:schemeClr val="tx1"/>
                </a:solidFill>
              </a:rPr>
              <a:t>Authors: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Simon Nyboe Laursen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Amy Smart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Peiyan Wang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Shunan Feng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Juliane Bendig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Andreas Westergaard-Nielsen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E228B8-094D-A666-991E-E5305F251D91}"/>
              </a:ext>
            </a:extLst>
          </p:cNvPr>
          <p:cNvSpPr txBox="1">
            <a:spLocks/>
          </p:cNvSpPr>
          <p:nvPr/>
        </p:nvSpPr>
        <p:spPr bwMode="auto">
          <a:xfrm>
            <a:off x="8111855" y="1410929"/>
            <a:ext cx="3998365" cy="24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u="sng" kern="0" dirty="0">
                <a:solidFill>
                  <a:schemeClr val="tx1"/>
                </a:solidFill>
              </a:rPr>
              <a:t>Field assistants: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Daniel Medom Nijenhuis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Jacob Gunther Schmidt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Karoline Nordberg Nilsson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Simon Kleiner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Søren Nyboe Laursen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E04458-6846-F973-0160-C32706697A16}"/>
              </a:ext>
            </a:extLst>
          </p:cNvPr>
          <p:cNvSpPr txBox="1">
            <a:spLocks/>
          </p:cNvSpPr>
          <p:nvPr/>
        </p:nvSpPr>
        <p:spPr bwMode="auto">
          <a:xfrm>
            <a:off x="3091100" y="3414528"/>
            <a:ext cx="5838916" cy="24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u="sng" kern="0" dirty="0">
                <a:solidFill>
                  <a:schemeClr val="tx1"/>
                </a:solidFill>
              </a:rPr>
              <a:t>Support: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Katrine </a:t>
            </a:r>
            <a:r>
              <a:rPr lang="en-GB" kern="0" dirty="0" err="1">
                <a:solidFill>
                  <a:schemeClr val="tx1"/>
                </a:solidFill>
              </a:rPr>
              <a:t>Raundrup</a:t>
            </a:r>
            <a:endParaRPr lang="en-GB" kern="0" dirty="0">
              <a:solidFill>
                <a:schemeClr val="tx1"/>
              </a:solidFill>
            </a:endParaRP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Greenland Institute of Natural Resources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Greenland Ecosystem Monitoring program</a:t>
            </a:r>
          </a:p>
          <a:p>
            <a:pPr algn="ctr"/>
            <a:r>
              <a:rPr lang="en-GB" kern="0" dirty="0">
                <a:solidFill>
                  <a:schemeClr val="tx1"/>
                </a:solidFill>
              </a:rPr>
              <a:t>Villum </a:t>
            </a:r>
            <a:r>
              <a:rPr lang="en-GB" kern="0" dirty="0" err="1">
                <a:solidFill>
                  <a:schemeClr val="tx1"/>
                </a:solidFill>
              </a:rPr>
              <a:t>Fonden</a:t>
            </a:r>
            <a:r>
              <a:rPr lang="en-GB" kern="0" dirty="0">
                <a:solidFill>
                  <a:schemeClr val="tx1"/>
                </a:solidFill>
              </a:rPr>
              <a:t> - 42069</a:t>
            </a:r>
          </a:p>
        </p:txBody>
      </p:sp>
      <p:pic>
        <p:nvPicPr>
          <p:cNvPr id="3074" name="Picture 2" descr="Greenland Institute of Natural Resources - OCTA">
            <a:extLst>
              <a:ext uri="{FF2B5EF4-FFF2-40B4-BE49-F238E27FC236}">
                <a16:creationId xmlns:a16="http://schemas.microsoft.com/office/drawing/2014/main" id="{36605C91-8473-D3E0-7AF1-4504556EC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32" y="4690627"/>
            <a:ext cx="1706479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eenland Ecosystem Monitoring">
            <a:extLst>
              <a:ext uri="{FF2B5EF4-FFF2-40B4-BE49-F238E27FC236}">
                <a16:creationId xmlns:a16="http://schemas.microsoft.com/office/drawing/2014/main" id="{4F59A33E-407A-4B7F-DC24-6D6C8BBB5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016" y="4464579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Villum Young Investigator programme info meeting at AAU - Aalborg  Universitet">
            <a:extLst>
              <a:ext uri="{FF2B5EF4-FFF2-40B4-BE49-F238E27FC236}">
                <a16:creationId xmlns:a16="http://schemas.microsoft.com/office/drawing/2014/main" id="{C66658CD-0DF4-7BB4-2885-5FB56852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65" y="5447070"/>
            <a:ext cx="2972586" cy="7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E30CC6-3312-F342-FDBA-4AC74D8B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8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C444-10F8-FABF-0CC8-7C88298A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Wavelength Selection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545CE-9E70-8F63-16E3-B7841F99C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8" y="1701800"/>
            <a:ext cx="5655732" cy="456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8ED58D-38FB-E170-29F5-B17C4995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669" y="3920944"/>
            <a:ext cx="5428953" cy="2229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D51C4-F3DB-71D9-E371-CE8CD188B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669" y="1584144"/>
            <a:ext cx="5511800" cy="233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9A2B27-054C-22D2-FAEF-631640DC70B1}"/>
              </a:ext>
            </a:extLst>
          </p:cNvPr>
          <p:cNvSpPr txBox="1"/>
          <p:nvPr/>
        </p:nvSpPr>
        <p:spPr>
          <a:xfrm>
            <a:off x="216000" y="1214812"/>
            <a:ext cx="642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PLSR + Variable Importance Projection (VIP)</a:t>
            </a:r>
          </a:p>
        </p:txBody>
      </p:sp>
    </p:spTree>
    <p:extLst>
      <p:ext uri="{BB962C8B-B14F-4D97-AF65-F5344CB8AC3E}">
        <p14:creationId xmlns:p14="http://schemas.microsoft.com/office/powerpoint/2010/main" val="77896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DDC67-4064-8DF6-77F1-095FEC20B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C3A9-9D80-7BF3-4120-4A07EE81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Outlook: implications to scale-up</a:t>
            </a:r>
          </a:p>
        </p:txBody>
      </p:sp>
      <p:pic>
        <p:nvPicPr>
          <p:cNvPr id="4" name="Picture 3" descr="A pot with plants in it&#10;&#10;AI-generated content may be incorrect.">
            <a:extLst>
              <a:ext uri="{FF2B5EF4-FFF2-40B4-BE49-F238E27FC236}">
                <a16:creationId xmlns:a16="http://schemas.microsoft.com/office/drawing/2014/main" id="{B06E97A3-02B5-58B7-C444-69755DA6F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13502" r="9494" b="3051"/>
          <a:stretch/>
        </p:blipFill>
        <p:spPr>
          <a:xfrm>
            <a:off x="804334" y="1345852"/>
            <a:ext cx="2101368" cy="20831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92006-DE5B-D48C-566A-3B3244BAAFC5}"/>
              </a:ext>
            </a:extLst>
          </p:cNvPr>
          <p:cNvSpPr txBox="1"/>
          <p:nvPr/>
        </p:nvSpPr>
        <p:spPr>
          <a:xfrm>
            <a:off x="3166534" y="2326267"/>
            <a:ext cx="110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~ 24 cm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4D2B8F-D972-28DE-E660-011E1DBCDD83}"/>
              </a:ext>
            </a:extLst>
          </p:cNvPr>
          <p:cNvCxnSpPr>
            <a:stCxn id="5" idx="3"/>
          </p:cNvCxnSpPr>
          <p:nvPr/>
        </p:nvCxnSpPr>
        <p:spPr>
          <a:xfrm>
            <a:off x="4267200" y="2510933"/>
            <a:ext cx="16256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D85806-6BBD-DA0F-709C-E4B3E7A85346}"/>
              </a:ext>
            </a:extLst>
          </p:cNvPr>
          <p:cNvSpPr txBox="1"/>
          <p:nvPr/>
        </p:nvSpPr>
        <p:spPr>
          <a:xfrm>
            <a:off x="5985933" y="2387426"/>
            <a:ext cx="174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FLEX 300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7A384-9A7F-0DF2-521F-28EB0722DDD8}"/>
              </a:ext>
            </a:extLst>
          </p:cNvPr>
          <p:cNvSpPr txBox="1"/>
          <p:nvPr/>
        </p:nvSpPr>
        <p:spPr>
          <a:xfrm>
            <a:off x="4885266" y="214160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F0BA5D01-3E76-DA62-A5B6-A32AF3620A3E}"/>
              </a:ext>
            </a:extLst>
          </p:cNvPr>
          <p:cNvSpPr/>
          <p:nvPr/>
        </p:nvSpPr>
        <p:spPr>
          <a:xfrm>
            <a:off x="7763404" y="2816482"/>
            <a:ext cx="3657600" cy="18288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5FBA25FA-216C-0027-F477-110116CC343E}"/>
              </a:ext>
            </a:extLst>
          </p:cNvPr>
          <p:cNvSpPr/>
          <p:nvPr/>
        </p:nvSpPr>
        <p:spPr>
          <a:xfrm>
            <a:off x="8220604" y="3429000"/>
            <a:ext cx="2743200" cy="1371600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BC87E98A-45C0-C111-79D1-63186F23FD15}"/>
              </a:ext>
            </a:extLst>
          </p:cNvPr>
          <p:cNvSpPr/>
          <p:nvPr/>
        </p:nvSpPr>
        <p:spPr>
          <a:xfrm>
            <a:off x="8677804" y="4032764"/>
            <a:ext cx="1828800" cy="914400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6CC106-0B93-F9BB-5485-FA318A093E7A}"/>
              </a:ext>
            </a:extLst>
          </p:cNvPr>
          <p:cNvSpPr/>
          <p:nvPr/>
        </p:nvSpPr>
        <p:spPr>
          <a:xfrm>
            <a:off x="1706033" y="4027499"/>
            <a:ext cx="3771900" cy="12107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cannot claim we fully know the processes at the “point” scale yet, but we moved forward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069A56-62CC-9D00-7BF6-072344499708}"/>
              </a:ext>
            </a:extLst>
          </p:cNvPr>
          <p:cNvSpPr txBox="1"/>
          <p:nvPr/>
        </p:nvSpPr>
        <p:spPr>
          <a:xfrm>
            <a:off x="10896335" y="4098665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UAV scale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DEFC2-DC8B-91DF-E059-595CE4209811}"/>
              </a:ext>
            </a:extLst>
          </p:cNvPr>
          <p:cNvSpPr txBox="1"/>
          <p:nvPr/>
        </p:nvSpPr>
        <p:spPr>
          <a:xfrm>
            <a:off x="10261601" y="4533898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Point scale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F89A3F-9B19-A439-C3DC-377AB5484C5E}"/>
              </a:ext>
            </a:extLst>
          </p:cNvPr>
          <p:cNvSpPr txBox="1"/>
          <p:nvPr/>
        </p:nvSpPr>
        <p:spPr>
          <a:xfrm>
            <a:off x="11040532" y="4947164"/>
            <a:ext cx="1963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* Not to scale </a:t>
            </a:r>
            <a:r>
              <a:rPr lang="en-GB" sz="11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:)</a:t>
            </a:r>
            <a:endParaRPr lang="en-GB" sz="11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62001E-527C-3B2F-1EBA-AD6A637B5117}"/>
              </a:ext>
            </a:extLst>
          </p:cNvPr>
          <p:cNvSpPr txBox="1"/>
          <p:nvPr/>
        </p:nvSpPr>
        <p:spPr>
          <a:xfrm>
            <a:off x="10439135" y="2938075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FLEX scale</a:t>
            </a:r>
          </a:p>
        </p:txBody>
      </p:sp>
    </p:spTree>
    <p:extLst>
      <p:ext uri="{BB962C8B-B14F-4D97-AF65-F5344CB8AC3E}">
        <p14:creationId xmlns:p14="http://schemas.microsoft.com/office/powerpoint/2010/main" val="1469464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2A8F-41DB-23AC-7B1F-98D19E90D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C0667-62D8-6F3E-2E87-8C05964A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Outlook: implications to scale-up</a:t>
            </a:r>
          </a:p>
        </p:txBody>
      </p:sp>
      <p:pic>
        <p:nvPicPr>
          <p:cNvPr id="4" name="Picture 3" descr="A pot with plants in it&#10;&#10;AI-generated content may be incorrect.">
            <a:extLst>
              <a:ext uri="{FF2B5EF4-FFF2-40B4-BE49-F238E27FC236}">
                <a16:creationId xmlns:a16="http://schemas.microsoft.com/office/drawing/2014/main" id="{F09E9F70-2A9B-995F-DEAC-D77D8A9F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13502" r="9494" b="3051"/>
          <a:stretch/>
        </p:blipFill>
        <p:spPr>
          <a:xfrm>
            <a:off x="804334" y="1345852"/>
            <a:ext cx="2101368" cy="20831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549FD4-58DE-51A5-C449-F7A4797283DF}"/>
              </a:ext>
            </a:extLst>
          </p:cNvPr>
          <p:cNvSpPr txBox="1"/>
          <p:nvPr/>
        </p:nvSpPr>
        <p:spPr>
          <a:xfrm>
            <a:off x="3166534" y="2326267"/>
            <a:ext cx="110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~ 24 cm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5EE1A6-808B-1E57-520D-A1682C528018}"/>
              </a:ext>
            </a:extLst>
          </p:cNvPr>
          <p:cNvCxnSpPr>
            <a:stCxn id="5" idx="3"/>
          </p:cNvCxnSpPr>
          <p:nvPr/>
        </p:nvCxnSpPr>
        <p:spPr>
          <a:xfrm>
            <a:off x="4267200" y="2510933"/>
            <a:ext cx="16256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A0F6E6F-6A58-994B-2009-AFD9B7930045}"/>
              </a:ext>
            </a:extLst>
          </p:cNvPr>
          <p:cNvSpPr txBox="1"/>
          <p:nvPr/>
        </p:nvSpPr>
        <p:spPr>
          <a:xfrm>
            <a:off x="5985933" y="2387426"/>
            <a:ext cx="174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FLEX 300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80890-CBBB-F8BD-11F4-27595BA6012B}"/>
              </a:ext>
            </a:extLst>
          </p:cNvPr>
          <p:cNvSpPr txBox="1"/>
          <p:nvPr/>
        </p:nvSpPr>
        <p:spPr>
          <a:xfrm>
            <a:off x="4885266" y="214160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4769986-817A-0472-00A2-0772B8D0228E}"/>
              </a:ext>
            </a:extLst>
          </p:cNvPr>
          <p:cNvSpPr/>
          <p:nvPr/>
        </p:nvSpPr>
        <p:spPr>
          <a:xfrm>
            <a:off x="7763404" y="2816482"/>
            <a:ext cx="3657600" cy="18288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150356CA-79DC-3937-E116-FDA7125BBB42}"/>
              </a:ext>
            </a:extLst>
          </p:cNvPr>
          <p:cNvSpPr/>
          <p:nvPr/>
        </p:nvSpPr>
        <p:spPr>
          <a:xfrm>
            <a:off x="8220604" y="3429000"/>
            <a:ext cx="2743200" cy="1371600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F10AFB-46D1-C54C-B652-630FA32774C2}"/>
              </a:ext>
            </a:extLst>
          </p:cNvPr>
          <p:cNvSpPr/>
          <p:nvPr/>
        </p:nvSpPr>
        <p:spPr>
          <a:xfrm>
            <a:off x="354542" y="4212165"/>
            <a:ext cx="3771900" cy="12107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At the intermediate scale, BVOC modelling relies on tower measurements and estimation of emission factors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AB654-8296-C0BC-D08D-3CAEC2614FDC}"/>
              </a:ext>
            </a:extLst>
          </p:cNvPr>
          <p:cNvSpPr txBox="1"/>
          <p:nvPr/>
        </p:nvSpPr>
        <p:spPr>
          <a:xfrm>
            <a:off x="10896335" y="4096033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UAV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938E7-E304-7467-BCFD-228FBE01F3A3}"/>
              </a:ext>
            </a:extLst>
          </p:cNvPr>
          <p:cNvSpPr txBox="1"/>
          <p:nvPr/>
        </p:nvSpPr>
        <p:spPr>
          <a:xfrm>
            <a:off x="10261601" y="4533898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Point scale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2A74CD-3DD7-39A2-84A8-A923EE47CD9B}"/>
              </a:ext>
            </a:extLst>
          </p:cNvPr>
          <p:cNvSpPr txBox="1"/>
          <p:nvPr/>
        </p:nvSpPr>
        <p:spPr>
          <a:xfrm>
            <a:off x="10439135" y="2938075"/>
            <a:ext cx="19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FLEX scale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C55F23-0900-5D64-D9EA-9F1545C8FECD}"/>
              </a:ext>
            </a:extLst>
          </p:cNvPr>
          <p:cNvSpPr txBox="1"/>
          <p:nvPr/>
        </p:nvSpPr>
        <p:spPr>
          <a:xfrm>
            <a:off x="11040532" y="4947164"/>
            <a:ext cx="1963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* Not to scale </a:t>
            </a:r>
            <a:r>
              <a:rPr lang="en-GB" sz="11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:)</a:t>
            </a:r>
            <a:endParaRPr lang="en-GB" sz="11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7E7A598-B916-7C32-F843-344DE9AAF5C1}"/>
              </a:ext>
            </a:extLst>
          </p:cNvPr>
          <p:cNvSpPr/>
          <p:nvPr/>
        </p:nvSpPr>
        <p:spPr>
          <a:xfrm>
            <a:off x="8677804" y="4027499"/>
            <a:ext cx="1828800" cy="914400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1BD686-174F-8434-FBBC-97D0535AE518}"/>
              </a:ext>
            </a:extLst>
          </p:cNvPr>
          <p:cNvSpPr/>
          <p:nvPr/>
        </p:nvSpPr>
        <p:spPr>
          <a:xfrm>
            <a:off x="4326998" y="4212165"/>
            <a:ext cx="3771900" cy="12107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UAV-SIF solutions should be the way to integrate the modelling at this scale</a:t>
            </a:r>
          </a:p>
        </p:txBody>
      </p:sp>
    </p:spTree>
    <p:extLst>
      <p:ext uri="{BB962C8B-B14F-4D97-AF65-F5344CB8AC3E}">
        <p14:creationId xmlns:p14="http://schemas.microsoft.com/office/powerpoint/2010/main" val="127781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1A0A-05BA-CB94-9C14-94D07FCC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BVOC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8064F-3129-4FC1-3F40-70338266D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708484"/>
            <a:ext cx="5451284" cy="472699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Biogenic Volatile Organic Compounds (BVOC) are emitted by vegetation for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663DB-9BEB-11B5-0A5F-F1DA16DF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26" y="2360914"/>
            <a:ext cx="4356276" cy="3533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3D0B0F-E7F8-6F91-25E9-88EDAC54BB7E}"/>
              </a:ext>
            </a:extLst>
          </p:cNvPr>
          <p:cNvSpPr/>
          <p:nvPr/>
        </p:nvSpPr>
        <p:spPr>
          <a:xfrm>
            <a:off x="9745579" y="2442410"/>
            <a:ext cx="1812758" cy="493295"/>
          </a:xfrm>
          <a:prstGeom prst="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Climate warming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25CB0-4930-0032-5F26-724BC556C285}"/>
              </a:ext>
            </a:extLst>
          </p:cNvPr>
          <p:cNvSpPr txBox="1"/>
          <p:nvPr/>
        </p:nvSpPr>
        <p:spPr>
          <a:xfrm>
            <a:off x="8113358" y="2022360"/>
            <a:ext cx="326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Potential climate feedback </a:t>
            </a:r>
            <a:r>
              <a:rPr lang="en-GB" sz="16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[1]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16D6E-F99F-D1D8-3FDC-C92CAA09FFB3}"/>
              </a:ext>
            </a:extLst>
          </p:cNvPr>
          <p:cNvSpPr txBox="1"/>
          <p:nvPr/>
        </p:nvSpPr>
        <p:spPr>
          <a:xfrm>
            <a:off x="726765" y="6240610"/>
            <a:ext cx="102434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[1] Figure from: Pe</a:t>
            </a:r>
            <a:r>
              <a:rPr lang="da-DK" sz="1000" dirty="0">
                <a:solidFill>
                  <a:srgbClr val="8197A6"/>
                </a:solidFill>
                <a:latin typeface="+mj-lt"/>
              </a:rPr>
              <a:t>ñ</a:t>
            </a:r>
            <a:r>
              <a:rPr lang="en-GB" sz="1000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uelas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Staudt (2010). BVOCs and global change. </a:t>
            </a:r>
            <a:r>
              <a:rPr lang="en-GB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Trends in Plant Science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Vol.15, 3</a:t>
            </a:r>
          </a:p>
        </p:txBody>
      </p:sp>
      <p:pic>
        <p:nvPicPr>
          <p:cNvPr id="14" name="Graphic 13" descr="Plant outline">
            <a:extLst>
              <a:ext uri="{FF2B5EF4-FFF2-40B4-BE49-F238E27FC236}">
                <a16:creationId xmlns:a16="http://schemas.microsoft.com/office/drawing/2014/main" id="{769AB2A8-D096-55A9-6AEC-8E351FB59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3525" y="2677412"/>
            <a:ext cx="494350" cy="494350"/>
          </a:xfrm>
          <a:prstGeom prst="rect">
            <a:avLst/>
          </a:prstGeom>
        </p:spPr>
      </p:pic>
      <p:pic>
        <p:nvPicPr>
          <p:cNvPr id="15" name="Graphic 14" descr="Plant outline">
            <a:extLst>
              <a:ext uri="{FF2B5EF4-FFF2-40B4-BE49-F238E27FC236}">
                <a16:creationId xmlns:a16="http://schemas.microsoft.com/office/drawing/2014/main" id="{257E7461-70AA-F1D1-9E6B-E8DC490CB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5369" y="2677412"/>
            <a:ext cx="494350" cy="49435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DE6362-AE81-C773-77B7-E1EC2745132E}"/>
              </a:ext>
            </a:extLst>
          </p:cNvPr>
          <p:cNvCxnSpPr/>
          <p:nvPr/>
        </p:nvCxnSpPr>
        <p:spPr>
          <a:xfrm>
            <a:off x="1737875" y="2772946"/>
            <a:ext cx="3074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18FD2C-FB35-0C1F-43A5-9BC1D2880B93}"/>
              </a:ext>
            </a:extLst>
          </p:cNvPr>
          <p:cNvCxnSpPr>
            <a:cxnSpLocks/>
          </p:cNvCxnSpPr>
          <p:nvPr/>
        </p:nvCxnSpPr>
        <p:spPr>
          <a:xfrm rot="10800000">
            <a:off x="1737875" y="3021599"/>
            <a:ext cx="3074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02449B0-51D6-CA74-4A09-96A97A8D9175}"/>
              </a:ext>
            </a:extLst>
          </p:cNvPr>
          <p:cNvSpPr/>
          <p:nvPr/>
        </p:nvSpPr>
        <p:spPr>
          <a:xfrm>
            <a:off x="1106337" y="2522173"/>
            <a:ext cx="1628842" cy="146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2354F-E138-3423-1C73-526C5A2A2727}"/>
              </a:ext>
            </a:extLst>
          </p:cNvPr>
          <p:cNvSpPr txBox="1"/>
          <p:nvPr/>
        </p:nvSpPr>
        <p:spPr>
          <a:xfrm>
            <a:off x="1243525" y="3295426"/>
            <a:ext cx="1379359" cy="5232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Plant-to-plant communication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3B7590-BE18-B3C7-209F-05F483BA54E2}"/>
              </a:ext>
            </a:extLst>
          </p:cNvPr>
          <p:cNvSpPr/>
          <p:nvPr/>
        </p:nvSpPr>
        <p:spPr>
          <a:xfrm>
            <a:off x="3229529" y="2522173"/>
            <a:ext cx="1628842" cy="146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7A4C96-011B-2E3F-EC8E-68DFAD4999EA}"/>
              </a:ext>
            </a:extLst>
          </p:cNvPr>
          <p:cNvSpPr txBox="1"/>
          <p:nvPr/>
        </p:nvSpPr>
        <p:spPr>
          <a:xfrm>
            <a:off x="3366717" y="3295426"/>
            <a:ext cx="1379359" cy="5232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Pollinator attraction</a:t>
            </a:r>
          </a:p>
        </p:txBody>
      </p:sp>
      <p:pic>
        <p:nvPicPr>
          <p:cNvPr id="28" name="Graphic 27" descr="Leaf outline">
            <a:extLst>
              <a:ext uri="{FF2B5EF4-FFF2-40B4-BE49-F238E27FC236}">
                <a16:creationId xmlns:a16="http://schemas.microsoft.com/office/drawing/2014/main" id="{1F12D9AD-CF00-FA05-28E7-0A33C93D2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728" y="4402870"/>
            <a:ext cx="824952" cy="824952"/>
          </a:xfrm>
          <a:prstGeom prst="rect">
            <a:avLst/>
          </a:prstGeom>
        </p:spPr>
      </p:pic>
      <p:pic>
        <p:nvPicPr>
          <p:cNvPr id="30" name="Graphic 29" descr="Worm with solid fill">
            <a:extLst>
              <a:ext uri="{FF2B5EF4-FFF2-40B4-BE49-F238E27FC236}">
                <a16:creationId xmlns:a16="http://schemas.microsoft.com/office/drawing/2014/main" id="{034CA42F-C713-27AA-5072-B414EF6BF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64562">
            <a:off x="1973491" y="4489673"/>
            <a:ext cx="334291" cy="334291"/>
          </a:xfrm>
          <a:prstGeom prst="rect">
            <a:avLst/>
          </a:prstGeom>
        </p:spPr>
      </p:pic>
      <p:pic>
        <p:nvPicPr>
          <p:cNvPr id="32" name="Graphic 31" descr="Bee outline">
            <a:extLst>
              <a:ext uri="{FF2B5EF4-FFF2-40B4-BE49-F238E27FC236}">
                <a16:creationId xmlns:a16="http://schemas.microsoft.com/office/drawing/2014/main" id="{32ADDDF8-D27E-7017-B3D0-0C7E5515D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283984">
            <a:off x="4204310" y="2917332"/>
            <a:ext cx="364615" cy="364615"/>
          </a:xfrm>
          <a:prstGeom prst="rect">
            <a:avLst/>
          </a:prstGeom>
        </p:spPr>
      </p:pic>
      <p:pic>
        <p:nvPicPr>
          <p:cNvPr id="34" name="Graphic 33" descr="Butterfly outline">
            <a:extLst>
              <a:ext uri="{FF2B5EF4-FFF2-40B4-BE49-F238E27FC236}">
                <a16:creationId xmlns:a16="http://schemas.microsoft.com/office/drawing/2014/main" id="{40C845DF-80D6-FBA6-D1DC-59D07D2C9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969609">
            <a:off x="4376913" y="2585332"/>
            <a:ext cx="328035" cy="328035"/>
          </a:xfrm>
          <a:prstGeom prst="rect">
            <a:avLst/>
          </a:prstGeom>
        </p:spPr>
      </p:pic>
      <p:pic>
        <p:nvPicPr>
          <p:cNvPr id="36" name="Graphic 35" descr="Sunflower outline">
            <a:extLst>
              <a:ext uri="{FF2B5EF4-FFF2-40B4-BE49-F238E27FC236}">
                <a16:creationId xmlns:a16="http://schemas.microsoft.com/office/drawing/2014/main" id="{BEDEC550-0BED-819A-4B1A-4F7E46AA3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33176" y="2567012"/>
            <a:ext cx="683576" cy="683576"/>
          </a:xfrm>
          <a:prstGeom prst="rect">
            <a:avLst/>
          </a:prstGeom>
        </p:spPr>
      </p:pic>
      <p:pic>
        <p:nvPicPr>
          <p:cNvPr id="38" name="Graphic 37" descr="Wi-Fi outline">
            <a:extLst>
              <a:ext uri="{FF2B5EF4-FFF2-40B4-BE49-F238E27FC236}">
                <a16:creationId xmlns:a16="http://schemas.microsoft.com/office/drawing/2014/main" id="{18D1926B-FAA9-FEE9-29A6-015947927A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181034">
            <a:off x="3850172" y="2641933"/>
            <a:ext cx="444025" cy="44402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1732B21-3803-F939-C21B-CCF3A3F9246B}"/>
              </a:ext>
            </a:extLst>
          </p:cNvPr>
          <p:cNvSpPr/>
          <p:nvPr/>
        </p:nvSpPr>
        <p:spPr>
          <a:xfrm>
            <a:off x="1106337" y="4402870"/>
            <a:ext cx="1628842" cy="146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5042AA-0119-DE74-2129-C084362233B3}"/>
              </a:ext>
            </a:extLst>
          </p:cNvPr>
          <p:cNvSpPr txBox="1"/>
          <p:nvPr/>
        </p:nvSpPr>
        <p:spPr>
          <a:xfrm>
            <a:off x="1221125" y="5290962"/>
            <a:ext cx="1379359" cy="30777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Defense</a:t>
            </a:r>
            <a:endParaRPr lang="en-GB" sz="14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553860-D7BC-D257-6527-A35E6A490AE1}"/>
              </a:ext>
            </a:extLst>
          </p:cNvPr>
          <p:cNvSpPr/>
          <p:nvPr/>
        </p:nvSpPr>
        <p:spPr>
          <a:xfrm>
            <a:off x="3229529" y="4402870"/>
            <a:ext cx="1628842" cy="146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14D5831-DDF6-0508-3695-C323AAFA75C0}"/>
              </a:ext>
            </a:extLst>
          </p:cNvPr>
          <p:cNvSpPr txBox="1"/>
          <p:nvPr/>
        </p:nvSpPr>
        <p:spPr>
          <a:xfrm>
            <a:off x="3366717" y="5176123"/>
            <a:ext cx="1379359" cy="5232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Response to (a)biotic stress </a:t>
            </a:r>
          </a:p>
        </p:txBody>
      </p:sp>
      <p:pic>
        <p:nvPicPr>
          <p:cNvPr id="52" name="Graphic 51" descr="Sun outline">
            <a:extLst>
              <a:ext uri="{FF2B5EF4-FFF2-40B4-BE49-F238E27FC236}">
                <a16:creationId xmlns:a16="http://schemas.microsoft.com/office/drawing/2014/main" id="{0995E61D-7331-9155-7F93-42E61073F4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60605" y="4591899"/>
            <a:ext cx="457200" cy="457200"/>
          </a:xfrm>
          <a:prstGeom prst="rect">
            <a:avLst/>
          </a:prstGeom>
        </p:spPr>
      </p:pic>
      <p:pic>
        <p:nvPicPr>
          <p:cNvPr id="54" name="Graphic 53" descr="Thermometer outline">
            <a:extLst>
              <a:ext uri="{FF2B5EF4-FFF2-40B4-BE49-F238E27FC236}">
                <a16:creationId xmlns:a16="http://schemas.microsoft.com/office/drawing/2014/main" id="{D48DFAF0-9A28-420E-B502-D4F29ED3BE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15413" y="4611876"/>
            <a:ext cx="417245" cy="417245"/>
          </a:xfrm>
          <a:prstGeom prst="rect">
            <a:avLst/>
          </a:prstGeom>
        </p:spPr>
      </p:pic>
      <p:pic>
        <p:nvPicPr>
          <p:cNvPr id="1026" name="Picture 2" descr="Full structural formula of isoprene">
            <a:extLst>
              <a:ext uri="{FF2B5EF4-FFF2-40B4-BE49-F238E27FC236}">
                <a16:creationId xmlns:a16="http://schemas.microsoft.com/office/drawing/2014/main" id="{B877207A-C29C-75E9-915D-30DE4232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83" y="2353667"/>
            <a:ext cx="673716" cy="42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rcene is an acyclic monoterpene, an alkene hydrocarbon.[b]">
            <a:extLst>
              <a:ext uri="{FF2B5EF4-FFF2-40B4-BE49-F238E27FC236}">
                <a16:creationId xmlns:a16="http://schemas.microsoft.com/office/drawing/2014/main" id="{EC0F4D92-1E13-71E4-C124-3141F032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29" y="3079063"/>
            <a:ext cx="506223" cy="6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A6BAA-30AF-46E4-07FB-2CB7C437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3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 Arctic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effects of climate warming are two-to-four times more prominent in the Arctic than at lower latitudes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185D3-7FD3-386E-FFEE-6AB931CA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52" y="1800795"/>
            <a:ext cx="4425476" cy="1867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FBEBC7-ABFF-C65B-8349-723FC5F0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845"/>
          <a:stretch>
            <a:fillRect/>
          </a:stretch>
        </p:blipFill>
        <p:spPr>
          <a:xfrm>
            <a:off x="603538" y="2371941"/>
            <a:ext cx="3007895" cy="725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92944-DA70-033B-6F8C-0B35639A1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097"/>
          <a:stretch>
            <a:fillRect/>
          </a:stretch>
        </p:blipFill>
        <p:spPr>
          <a:xfrm>
            <a:off x="8511071" y="2371941"/>
            <a:ext cx="2201396" cy="725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4274EC-436A-323A-B16E-47D6D2B130EF}"/>
              </a:ext>
            </a:extLst>
          </p:cNvPr>
          <p:cNvSpPr/>
          <p:nvPr/>
        </p:nvSpPr>
        <p:spPr>
          <a:xfrm>
            <a:off x="483222" y="4806615"/>
            <a:ext cx="1850904" cy="545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Earlier snowmelt onset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28C664-F6A1-C31F-0633-0DD45ECDB991}"/>
              </a:ext>
            </a:extLst>
          </p:cNvPr>
          <p:cNvSpPr/>
          <p:nvPr/>
        </p:nvSpPr>
        <p:spPr>
          <a:xfrm>
            <a:off x="3017874" y="4602053"/>
            <a:ext cx="2035389" cy="89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Earlier start of growing season</a:t>
            </a:r>
          </a:p>
          <a:p>
            <a:pPr algn="ctr"/>
            <a:r>
              <a:rPr lang="en-GB" dirty="0"/>
              <a:t>(1-2 weeks)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B7EBE0-EB34-E257-A99A-91E12784772C}"/>
              </a:ext>
            </a:extLst>
          </p:cNvPr>
          <p:cNvSpPr/>
          <p:nvPr/>
        </p:nvSpPr>
        <p:spPr>
          <a:xfrm>
            <a:off x="6031644" y="4385941"/>
            <a:ext cx="2147684" cy="1477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Extended growing season</a:t>
            </a:r>
          </a:p>
          <a:p>
            <a:pPr algn="ctr"/>
            <a:r>
              <a:rPr lang="en-GB" dirty="0"/>
              <a:t>+ </a:t>
            </a:r>
          </a:p>
          <a:p>
            <a:pPr algn="ctr"/>
            <a:r>
              <a:rPr lang="en-GB" dirty="0"/>
              <a:t>Higher vegetation productivity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FD3F23-B6EE-A528-A2C9-825520CA99A1}"/>
              </a:ext>
            </a:extLst>
          </p:cNvPr>
          <p:cNvSpPr/>
          <p:nvPr/>
        </p:nvSpPr>
        <p:spPr>
          <a:xfrm>
            <a:off x="9207464" y="3771477"/>
            <a:ext cx="2035389" cy="89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Long daylight hours in summer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44C111-AE8F-A358-DF4E-D564D96CCD4F}"/>
              </a:ext>
            </a:extLst>
          </p:cNvPr>
          <p:cNvCxnSpPr/>
          <p:nvPr/>
        </p:nvCxnSpPr>
        <p:spPr>
          <a:xfrm>
            <a:off x="2454442" y="5079331"/>
            <a:ext cx="4331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C7E62C-2162-50CF-96FC-CD83A221782A}"/>
              </a:ext>
            </a:extLst>
          </p:cNvPr>
          <p:cNvCxnSpPr/>
          <p:nvPr/>
        </p:nvCxnSpPr>
        <p:spPr>
          <a:xfrm>
            <a:off x="5358063" y="5102606"/>
            <a:ext cx="4331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4E03DDC-1FB7-0180-A37A-E7AA114860E8}"/>
              </a:ext>
            </a:extLst>
          </p:cNvPr>
          <p:cNvCxnSpPr>
            <a:cxnSpLocks/>
          </p:cNvCxnSpPr>
          <p:nvPr/>
        </p:nvCxnSpPr>
        <p:spPr>
          <a:xfrm rot="9060000">
            <a:off x="8514229" y="4452085"/>
            <a:ext cx="42976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8C3175-00B5-01C8-9937-0CF14DEB19D2}"/>
              </a:ext>
            </a:extLst>
          </p:cNvPr>
          <p:cNvSpPr txBox="1"/>
          <p:nvPr/>
        </p:nvSpPr>
        <p:spPr>
          <a:xfrm>
            <a:off x="766740" y="6176047"/>
            <a:ext cx="102434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[2] Figure from: Rantanen et al. (2022) The Arctic has warmed nearly four times faster than the globe since 1979. </a:t>
            </a:r>
            <a:r>
              <a:rPr lang="en-GB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Communications Earth &amp; Environment 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3, 168.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C6DAB-DBF4-ABE6-4272-C7AFC549485E}"/>
              </a:ext>
            </a:extLst>
          </p:cNvPr>
          <p:cNvSpPr txBox="1"/>
          <p:nvPr/>
        </p:nvSpPr>
        <p:spPr>
          <a:xfrm>
            <a:off x="7841237" y="3364322"/>
            <a:ext cx="465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[2]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116DB-174D-08B6-2750-708E8896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EB2E-AD47-F92B-B543-926F96F4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for SIF-BVOC 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5E3B-650B-5610-1147-5CF903217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Vegetation BVOC emissions, particularly isoprenoids, are synthetized during photosynthesis and protect plants against, for example, heat and oxidative stress</a:t>
            </a:r>
            <a:r>
              <a:rPr lang="en-GB" dirty="0"/>
              <a:t> </a:t>
            </a:r>
            <a:r>
              <a:rPr lang="en-GB" sz="1600" b="1" dirty="0"/>
              <a:t>[3]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D9352-7B22-62B9-93D4-9D591400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59" y="2157253"/>
            <a:ext cx="7893968" cy="37163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16D04-CD34-9997-FE51-DFA3423FC822}"/>
              </a:ext>
            </a:extLst>
          </p:cNvPr>
          <p:cNvSpPr txBox="1"/>
          <p:nvPr/>
        </p:nvSpPr>
        <p:spPr>
          <a:xfrm>
            <a:off x="9957084" y="5349954"/>
            <a:ext cx="465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[4]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131BA-BE51-3B26-D6B1-8EE65CDC831D}"/>
              </a:ext>
            </a:extLst>
          </p:cNvPr>
          <p:cNvSpPr txBox="1"/>
          <p:nvPr/>
        </p:nvSpPr>
        <p:spPr>
          <a:xfrm>
            <a:off x="836642" y="6043737"/>
            <a:ext cx="1024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[3] Loreto and Schnitzler (2010). Abiotic stresses and induced BVOCs. </a:t>
            </a:r>
            <a:r>
              <a:rPr lang="en-GB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Trends in Plant Science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Vol. 15.</a:t>
            </a:r>
          </a:p>
          <a:p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[4] Figure from: </a:t>
            </a:r>
            <a:r>
              <a:rPr lang="da-DK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Zhang et al.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(2025). Connecting optical remote sensing of plant photosynthesis with biogenic volatile organic compound emissions. </a:t>
            </a:r>
            <a:r>
              <a:rPr lang="en-GB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New Phytologist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248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09DC4-9EA5-7A40-F63B-FED182C3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3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9A26-66F1-0E3C-19FF-C41E4C8B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work: BVOC and remote sensing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151860-0AC0-6244-3FED-8CFDEE79D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019" y="1224843"/>
            <a:ext cx="6921285" cy="23776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A1DC065-3397-19BB-714E-BBBECE906474}"/>
              </a:ext>
            </a:extLst>
          </p:cNvPr>
          <p:cNvGrpSpPr/>
          <p:nvPr/>
        </p:nvGrpSpPr>
        <p:grpSpPr>
          <a:xfrm>
            <a:off x="715921" y="1112849"/>
            <a:ext cx="2817397" cy="2601623"/>
            <a:chOff x="612596" y="1224843"/>
            <a:chExt cx="2817397" cy="26016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CADE74-7686-FC89-622A-DF516F229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1187"/>
            <a:stretch>
              <a:fillRect/>
            </a:stretch>
          </p:blipFill>
          <p:spPr>
            <a:xfrm>
              <a:off x="612596" y="1224843"/>
              <a:ext cx="2817397" cy="23846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C73C2A-19F3-B750-095C-C1201A064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5426"/>
            <a:stretch>
              <a:fillRect/>
            </a:stretch>
          </p:blipFill>
          <p:spPr>
            <a:xfrm>
              <a:off x="612596" y="3603013"/>
              <a:ext cx="2817397" cy="22345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8930A-20B9-272B-E194-E41DD351F8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59"/>
          <a:stretch>
            <a:fillRect/>
          </a:stretch>
        </p:blipFill>
        <p:spPr>
          <a:xfrm>
            <a:off x="6112669" y="3714472"/>
            <a:ext cx="3487048" cy="23590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D22863-6A57-D212-7412-A0FEFE67BF32}"/>
              </a:ext>
            </a:extLst>
          </p:cNvPr>
          <p:cNvSpPr txBox="1"/>
          <p:nvPr/>
        </p:nvSpPr>
        <p:spPr>
          <a:xfrm>
            <a:off x="744039" y="6095594"/>
            <a:ext cx="11308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[5] Figures from: </a:t>
            </a:r>
            <a:r>
              <a:rPr lang="en-US" sz="1000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Peñuelas</a:t>
            </a:r>
            <a:r>
              <a:rPr lang="en-US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et al. (2013) Photochemical reflectance index as an indirect estimator of foliar isoprenoid emissions at the ecosystem level. </a:t>
            </a:r>
            <a:r>
              <a:rPr lang="en-US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Nature Communications</a:t>
            </a:r>
            <a:r>
              <a:rPr lang="en-US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Vol.4, No.1</a:t>
            </a:r>
            <a:endParaRPr lang="en-GB" sz="10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[6] Figures from: </a:t>
            </a:r>
            <a:r>
              <a:rPr lang="en-GB" sz="1000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Filella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et al. (2018) A MODIS Photochemical Reflectance Index (PRI) as an Estimator of Isoprene Emissions in a Temperate Deciduous Forest. </a:t>
            </a:r>
            <a:r>
              <a:rPr lang="en-GB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Remote Sensing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 Vol.10, No.4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E8DA4C-6C89-64F6-30E4-25891B240D4D}"/>
              </a:ext>
            </a:extLst>
          </p:cNvPr>
          <p:cNvSpPr txBox="1"/>
          <p:nvPr/>
        </p:nvSpPr>
        <p:spPr>
          <a:xfrm>
            <a:off x="11276868" y="2135887"/>
            <a:ext cx="465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[5]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172A3A-E057-AB10-B390-329842C7A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504" y="3675363"/>
            <a:ext cx="3552934" cy="24865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4F79493-BC6C-4241-8F13-CB9AA0883536}"/>
              </a:ext>
            </a:extLst>
          </p:cNvPr>
          <p:cNvSpPr txBox="1"/>
          <p:nvPr/>
        </p:nvSpPr>
        <p:spPr>
          <a:xfrm>
            <a:off x="9708027" y="4680424"/>
            <a:ext cx="465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[6]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D5DCD-6F6E-1EEC-9063-5A3B42DB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2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A837-4564-4FF5-86DC-E8B27DC6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work: BVOC and remote sensing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70881B-3B32-4A11-B5BF-FAD8993DD313}"/>
              </a:ext>
            </a:extLst>
          </p:cNvPr>
          <p:cNvSpPr txBox="1"/>
          <p:nvPr/>
        </p:nvSpPr>
        <p:spPr>
          <a:xfrm>
            <a:off x="836642" y="6113902"/>
            <a:ext cx="11308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[7] Figure from: </a:t>
            </a:r>
            <a:r>
              <a:rPr lang="en-GB" sz="1000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Balzarolo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et al. (2018) Assessing Ecosystem Isoprene Emissions by Hyperspectral Remote Sensing. </a:t>
            </a:r>
            <a:r>
              <a:rPr lang="en-GB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Remote Sensing</a:t>
            </a:r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 Vol.10, No.7</a:t>
            </a:r>
            <a:endParaRPr lang="en-US" sz="10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r>
              <a:rPr lang="en-GB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[8] Figure from: Robin et al. (2025) </a:t>
            </a:r>
            <a:r>
              <a:rPr lang="en-US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Leaf spectroscopy as a tool for predicting the presence of isoprene emissions and terpene storage in central Amazon forest trees. </a:t>
            </a:r>
            <a:r>
              <a:rPr lang="en-US" sz="1000" i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Plant Methods</a:t>
            </a:r>
            <a:r>
              <a:rPr lang="en-US" sz="10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 Vol.21, 1</a:t>
            </a:r>
            <a:endParaRPr lang="en-GB" sz="1000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F9085-6A3D-90D6-1EEE-84F335D0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6" y="2232104"/>
            <a:ext cx="5073407" cy="2859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CAFBA-0472-214D-2B8B-4FACF1FC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249" y="2566096"/>
            <a:ext cx="6112669" cy="2191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42ABE5-B308-103A-0E26-9E3AAFC2311A}"/>
              </a:ext>
            </a:extLst>
          </p:cNvPr>
          <p:cNvSpPr txBox="1"/>
          <p:nvPr/>
        </p:nvSpPr>
        <p:spPr>
          <a:xfrm>
            <a:off x="2822679" y="5191908"/>
            <a:ext cx="465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[7]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FF9139-1094-C01C-0233-ED2025417A5B}"/>
              </a:ext>
            </a:extLst>
          </p:cNvPr>
          <p:cNvSpPr txBox="1"/>
          <p:nvPr/>
        </p:nvSpPr>
        <p:spPr>
          <a:xfrm>
            <a:off x="9030974" y="5191908"/>
            <a:ext cx="465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[8]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2A0DF-4E95-C730-1483-0928E4D8C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40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BF22-11BD-2BA5-F730-C2540359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1F8279-565A-6B32-53FC-27625D4EAC57}"/>
              </a:ext>
            </a:extLst>
          </p:cNvPr>
          <p:cNvSpPr/>
          <p:nvPr/>
        </p:nvSpPr>
        <p:spPr>
          <a:xfrm>
            <a:off x="1042736" y="1985210"/>
            <a:ext cx="3545306" cy="14437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 BVOC emissions be directly linked to spectral reflectance properties?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47170D-869B-4712-FD9C-74C058FF1C40}"/>
              </a:ext>
            </a:extLst>
          </p:cNvPr>
          <p:cNvSpPr/>
          <p:nvPr/>
        </p:nvSpPr>
        <p:spPr>
          <a:xfrm>
            <a:off x="6506329" y="1913021"/>
            <a:ext cx="4131292" cy="15159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spectrally-derived properties are important to explain BVOC emissions in tundra vegetation?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B8826E-23C9-D6E3-3AFD-AD1AD038A1B3}"/>
              </a:ext>
            </a:extLst>
          </p:cNvPr>
          <p:cNvSpPr/>
          <p:nvPr/>
        </p:nvSpPr>
        <p:spPr>
          <a:xfrm>
            <a:off x="4011093" y="3771477"/>
            <a:ext cx="3545306" cy="14437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 SIF be deployed as a marker for BVOC emissions?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9B6BF8-C511-B5AA-A0A1-D8AEE478DE7D}"/>
              </a:ext>
            </a:extLst>
          </p:cNvPr>
          <p:cNvSpPr/>
          <p:nvPr/>
        </p:nvSpPr>
        <p:spPr>
          <a:xfrm>
            <a:off x="4011093" y="3771477"/>
            <a:ext cx="3545306" cy="144379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B3C464-2678-889C-6E7B-91951781393D}"/>
              </a:ext>
            </a:extLst>
          </p:cNvPr>
          <p:cNvCxnSpPr/>
          <p:nvPr/>
        </p:nvCxnSpPr>
        <p:spPr>
          <a:xfrm>
            <a:off x="5001768" y="2724912"/>
            <a:ext cx="12114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71546D-0C6E-8336-4519-B9195B223F44}"/>
              </a:ext>
            </a:extLst>
          </p:cNvPr>
          <p:cNvCxnSpPr>
            <a:cxnSpLocks/>
          </p:cNvCxnSpPr>
          <p:nvPr/>
        </p:nvCxnSpPr>
        <p:spPr>
          <a:xfrm flipH="1">
            <a:off x="7556399" y="3538728"/>
            <a:ext cx="737209" cy="493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15079C-D3C3-CA7E-2494-4BE4CC25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4A08-271C-3479-18F0-E5B0B91E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area and vegetation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1CC4473-61B6-DB4D-C13B-5A7F7605C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1083472"/>
            <a:ext cx="9623207" cy="46910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277EC58-D465-BAA9-C50B-49DD5E51EC11}"/>
              </a:ext>
            </a:extLst>
          </p:cNvPr>
          <p:cNvSpPr txBox="1"/>
          <p:nvPr/>
        </p:nvSpPr>
        <p:spPr>
          <a:xfrm>
            <a:off x="7473802" y="4841756"/>
            <a:ext cx="289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 x </a:t>
            </a:r>
            <a:r>
              <a:rPr lang="en-GB" i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Betula nana</a:t>
            </a:r>
          </a:p>
          <a:p>
            <a:pPr algn="l"/>
            <a:r>
              <a:rPr lang="en-GB" i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 x </a:t>
            </a:r>
            <a:r>
              <a:rPr lang="en-GB" i="1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Carex</a:t>
            </a:r>
            <a:r>
              <a:rPr lang="en-GB" i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bigelowii</a:t>
            </a:r>
            <a:endParaRPr lang="en-GB" i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GB" i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 x </a:t>
            </a:r>
            <a:r>
              <a:rPr lang="en-GB" i="1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Empetrum</a:t>
            </a:r>
            <a:r>
              <a:rPr lang="en-GB" i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nigrum</a:t>
            </a:r>
          </a:p>
          <a:p>
            <a:r>
              <a:rPr lang="en-GB" i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 x Vaccinium </a:t>
            </a:r>
            <a:r>
              <a:rPr lang="en-GB" i="1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uliginousum</a:t>
            </a:r>
            <a:endParaRPr lang="en-GB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EBDE4B-80A1-0DE4-DA43-775ACC4CCC8E}"/>
              </a:ext>
            </a:extLst>
          </p:cNvPr>
          <p:cNvSpPr txBox="1"/>
          <p:nvPr/>
        </p:nvSpPr>
        <p:spPr>
          <a:xfrm>
            <a:off x="7434673" y="1568541"/>
            <a:ext cx="240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12 Established plots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EC0D35-E957-AE0E-A703-CD3457FCBB8C}"/>
              </a:ext>
            </a:extLst>
          </p:cNvPr>
          <p:cNvSpPr txBox="1"/>
          <p:nvPr/>
        </p:nvSpPr>
        <p:spPr>
          <a:xfrm>
            <a:off x="9820804" y="3571748"/>
            <a:ext cx="2404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x5</a:t>
            </a:r>
          </a:p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Temporal repeats</a:t>
            </a:r>
          </a:p>
          <a:p>
            <a:pPr algn="ctr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 summer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0E7B7-DE34-7D5F-2362-E5A313E1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" y="5640324"/>
            <a:ext cx="803523" cy="8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834637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  <clbl:label id="{a3927f91-cda1-4696-af89-8c9f1ceffa91}" enabled="0" method="" siteId="{a3927f91-cda1-4696-af89-8c9f1ceffa9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1187</TotalTime>
  <Words>1106</Words>
  <Application>Microsoft Office PowerPoint</Application>
  <PresentationFormat>Custom</PresentationFormat>
  <Paragraphs>197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ESA_Presentation_CLEAR</vt:lpstr>
      <vt:lpstr>PowerPoint Presentation</vt:lpstr>
      <vt:lpstr>PowerPoint Presentation</vt:lpstr>
      <vt:lpstr>Why BVOC</vt:lpstr>
      <vt:lpstr>Why the Arctic</vt:lpstr>
      <vt:lpstr>Evidence for SIF-BVOC link</vt:lpstr>
      <vt:lpstr>Existing work: BVOC and remote sensing</vt:lpstr>
      <vt:lpstr>Existing work: BVOC and remote sensing</vt:lpstr>
      <vt:lpstr>Research questions</vt:lpstr>
      <vt:lpstr>Study area and vegetation</vt:lpstr>
      <vt:lpstr>BVOC measurement</vt:lpstr>
      <vt:lpstr>Field Spectroscopy + SIF-A</vt:lpstr>
      <vt:lpstr>Results for SIF and selected indices</vt:lpstr>
      <vt:lpstr>Feature Ranking</vt:lpstr>
      <vt:lpstr>Structural Equation Modelling</vt:lpstr>
      <vt:lpstr>Structural Equation Modelling</vt:lpstr>
      <vt:lpstr>Structural Equation Modelling</vt:lpstr>
      <vt:lpstr>Structural Equation Modelling</vt:lpstr>
      <vt:lpstr>Outlook: what does this mean for us</vt:lpstr>
      <vt:lpstr>Outlook: implications to scale-up</vt:lpstr>
      <vt:lpstr>Thanks to</vt:lpstr>
      <vt:lpstr>Wavelength Selection</vt:lpstr>
      <vt:lpstr>Outlook: implications to scale-up</vt:lpstr>
      <vt:lpstr>Outlook: implications to scale-up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Ulla</dc:creator>
  <cp:keywords/>
  <dc:description/>
  <cp:lastModifiedBy>Federico Grillini</cp:lastModifiedBy>
  <cp:revision>2</cp:revision>
  <cp:lastPrinted>2008-08-26T16:26:23Z</cp:lastPrinted>
  <dcterms:created xsi:type="dcterms:W3CDTF">2026-02-06T10:02:23Z</dcterms:created>
  <dcterms:modified xsi:type="dcterms:W3CDTF">2026-03-04T12:05:40Z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