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7" r:id="rId5"/>
  </p:sldMasterIdLst>
  <p:notesMasterIdLst>
    <p:notesMasterId r:id="rId22"/>
  </p:notesMasterIdLst>
  <p:handoutMasterIdLst>
    <p:handoutMasterId r:id="rId23"/>
  </p:handout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78" r:id="rId13"/>
    <p:sldId id="280" r:id="rId14"/>
    <p:sldId id="281" r:id="rId15"/>
    <p:sldId id="282" r:id="rId16"/>
    <p:sldId id="272" r:id="rId17"/>
    <p:sldId id="275" r:id="rId18"/>
    <p:sldId id="266" r:id="rId19"/>
    <p:sldId id="276" r:id="rId20"/>
    <p:sldId id="273" r:id="rId21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78C42AE-86F7-56AB-DBD9-5A222970657B}" name="pietro.chierichetti@unimib.it" initials="pi" userId="S::pietro.chierichetti@unimib.it::e7778bc3-091c-42e0-9cd4-57eb3507ad6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E0FF"/>
    <a:srgbClr val="8197A6"/>
    <a:srgbClr val="F1666A"/>
    <a:srgbClr val="D9D9D9"/>
    <a:srgbClr val="053249"/>
    <a:srgbClr val="003249"/>
    <a:srgbClr val="335E6F"/>
    <a:srgbClr val="006196"/>
    <a:srgbClr val="6DCFF6"/>
    <a:srgbClr val="FFCC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A9C15D-934C-4E7E-BE64-0662313B7DBC}" v="73" dt="2026-03-02T23:29:48.748"/>
    <p1510:client id="{EB918CB9-C13B-48AB-A47D-578DD2BC908F}" v="2" dt="2026-03-03T09:00:30.0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153" y="66"/>
      </p:cViewPr>
      <p:guideLst>
        <p:guide orient="horz" pos="2160"/>
        <p:guide pos="38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rgio.cogliati@unimib.it" userId="d3d79ed0-81eb-4704-bccd-11d7593c895a" providerId="ADAL" clId="{438F838F-D4D3-417C-9F0B-AB54ADF491B9}"/>
    <pc:docChg chg="undo custSel addSld delSld modSld sldOrd">
      <pc:chgData name="sergio.cogliati@unimib.it" userId="d3d79ed0-81eb-4704-bccd-11d7593c895a" providerId="ADAL" clId="{438F838F-D4D3-417C-9F0B-AB54ADF491B9}" dt="2026-03-03T09:01:06.731" v="1839" actId="113"/>
      <pc:docMkLst>
        <pc:docMk/>
      </pc:docMkLst>
      <pc:sldChg chg="modSp mod">
        <pc:chgData name="sergio.cogliati@unimib.it" userId="d3d79ed0-81eb-4704-bccd-11d7593c895a" providerId="ADAL" clId="{438F838F-D4D3-417C-9F0B-AB54ADF491B9}" dt="2026-03-02T22:25:42.754" v="1408" actId="790"/>
        <pc:sldMkLst>
          <pc:docMk/>
          <pc:sldMk cId="0" sldId="256"/>
        </pc:sldMkLst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0" sldId="256"/>
            <ac:spMk id="2" creationId="{B06A49EE-0921-4A0E-99D9-29F5A2AC6E1F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0" sldId="256"/>
            <ac:spMk id="4" creationId="{00000000-0000-0000-0000-000000000000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0" sldId="256"/>
            <ac:spMk id="7" creationId="{00000000-0000-0000-0000-000000000000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0" sldId="256"/>
            <ac:spMk id="8" creationId="{00000000-0000-0000-0000-000000000000}"/>
          </ac:spMkLst>
        </pc:spChg>
      </pc:sldChg>
      <pc:sldChg chg="modSp mod">
        <pc:chgData name="sergio.cogliati@unimib.it" userId="d3d79ed0-81eb-4704-bccd-11d7593c895a" providerId="ADAL" clId="{438F838F-D4D3-417C-9F0B-AB54ADF491B9}" dt="2026-03-02T22:25:42.754" v="1408" actId="790"/>
        <pc:sldMkLst>
          <pc:docMk/>
          <pc:sldMk cId="262181023" sldId="257"/>
        </pc:sldMkLst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262181023" sldId="257"/>
            <ac:spMk id="2" creationId="{2A7B71DC-28BD-4E2F-9E89-C4253A80D80A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262181023" sldId="257"/>
            <ac:spMk id="6" creationId="{8EC819FE-71DD-4432-ACCA-09AB45CF9924}"/>
          </ac:spMkLst>
        </pc:spChg>
      </pc:sldChg>
      <pc:sldChg chg="modSp mod">
        <pc:chgData name="sergio.cogliati@unimib.it" userId="d3d79ed0-81eb-4704-bccd-11d7593c895a" providerId="ADAL" clId="{438F838F-D4D3-417C-9F0B-AB54ADF491B9}" dt="2026-03-02T22:25:42.754" v="1408" actId="790"/>
        <pc:sldMkLst>
          <pc:docMk/>
          <pc:sldMk cId="2198954523" sldId="258"/>
        </pc:sldMkLst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2198954523" sldId="258"/>
            <ac:spMk id="2" creationId="{65BA6C4C-E863-D89C-0069-AB993D4B1F41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2198954523" sldId="258"/>
            <ac:spMk id="4" creationId="{990811A7-5140-B7B7-B98B-3B64C5AA4159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2198954523" sldId="258"/>
            <ac:spMk id="5" creationId="{F5C54842-8432-6D87-8D0B-B08A2FDBA653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2198954523" sldId="258"/>
            <ac:spMk id="6" creationId="{D62784CE-CCAC-5175-AB3D-1E64C740E5E1}"/>
          </ac:spMkLst>
        </pc:spChg>
      </pc:sldChg>
      <pc:sldChg chg="modSp mod">
        <pc:chgData name="sergio.cogliati@unimib.it" userId="d3d79ed0-81eb-4704-bccd-11d7593c895a" providerId="ADAL" clId="{438F838F-D4D3-417C-9F0B-AB54ADF491B9}" dt="2026-03-02T22:25:42.754" v="1408" actId="790"/>
        <pc:sldMkLst>
          <pc:docMk/>
          <pc:sldMk cId="3331761190" sldId="259"/>
        </pc:sldMkLst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3331761190" sldId="259"/>
            <ac:spMk id="2" creationId="{4F38424E-A1EB-48D2-A910-5E35F01CD4CF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3331761190" sldId="259"/>
            <ac:spMk id="6" creationId="{4D8C05F8-FEF6-D652-6306-7EB2D221F1FA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3331761190" sldId="259"/>
            <ac:spMk id="7" creationId="{8C6A5C62-8E6B-D37F-8793-C8CD0B030515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3331761190" sldId="259"/>
            <ac:spMk id="8" creationId="{283E391A-E83C-BC04-E42D-DBE604459BD9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3331761190" sldId="259"/>
            <ac:spMk id="9" creationId="{AD1A63EC-2AD6-919A-BD6F-F20260D301EA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3331761190" sldId="259"/>
            <ac:spMk id="10" creationId="{580FFBA2-E7F5-08EB-B84A-6BF9A67CDDFE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3331761190" sldId="259"/>
            <ac:spMk id="11" creationId="{967F5C2D-ADDB-2D1C-7D3F-AF5B8259E5A8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3331761190" sldId="259"/>
            <ac:spMk id="12" creationId="{84FA9826-80EA-BB51-376C-8B92EB1DD650}"/>
          </ac:spMkLst>
        </pc:spChg>
      </pc:sldChg>
      <pc:sldChg chg="modSp mod">
        <pc:chgData name="sergio.cogliati@unimib.it" userId="d3d79ed0-81eb-4704-bccd-11d7593c895a" providerId="ADAL" clId="{438F838F-D4D3-417C-9F0B-AB54ADF491B9}" dt="2026-03-02T23:12:23.761" v="1721" actId="5793"/>
        <pc:sldMkLst>
          <pc:docMk/>
          <pc:sldMk cId="1199220157" sldId="260"/>
        </pc:sldMkLst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1199220157" sldId="260"/>
            <ac:spMk id="2" creationId="{3ED9AA51-8493-4EB3-29D2-164B2EA0A5F2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1199220157" sldId="260"/>
            <ac:spMk id="4" creationId="{A92AC59E-1C79-9A9A-A5E3-595CFF642662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1199220157" sldId="260"/>
            <ac:spMk id="5" creationId="{CE823417-478D-6468-5A0E-B96CAD3FDC3E}"/>
          </ac:spMkLst>
        </pc:spChg>
        <pc:spChg chg="mod">
          <ac:chgData name="sergio.cogliati@unimib.it" userId="d3d79ed0-81eb-4704-bccd-11d7593c895a" providerId="ADAL" clId="{438F838F-D4D3-417C-9F0B-AB54ADF491B9}" dt="2026-03-02T23:12:23.761" v="1721" actId="5793"/>
          <ac:spMkLst>
            <pc:docMk/>
            <pc:sldMk cId="1199220157" sldId="260"/>
            <ac:spMk id="6" creationId="{A5E05D3A-0A76-4DFF-E5EA-C8DC09D5E310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1199220157" sldId="260"/>
            <ac:spMk id="8" creationId="{0B37548A-A6CA-3338-4BFE-C3396136C574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1199220157" sldId="260"/>
            <ac:spMk id="9" creationId="{B9BB210E-C6DB-1237-715E-AC264A4DE05B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1199220157" sldId="260"/>
            <ac:spMk id="10" creationId="{7CA49AC3-E424-A3C8-9CC9-4A34F70E57E1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1199220157" sldId="260"/>
            <ac:spMk id="11" creationId="{89649169-CA8F-9BFC-42FF-707D4D3C296F}"/>
          </ac:spMkLst>
        </pc:spChg>
      </pc:sldChg>
      <pc:sldChg chg="modSp mod">
        <pc:chgData name="sergio.cogliati@unimib.it" userId="d3d79ed0-81eb-4704-bccd-11d7593c895a" providerId="ADAL" clId="{438F838F-D4D3-417C-9F0B-AB54ADF491B9}" dt="2026-03-03T08:58:57.828" v="1812" actId="20577"/>
        <pc:sldMkLst>
          <pc:docMk/>
          <pc:sldMk cId="205742786" sldId="261"/>
        </pc:sldMkLst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205742786" sldId="261"/>
            <ac:spMk id="2" creationId="{5DFF67D8-E03C-CC0A-CCC0-D0F33E3384B4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205742786" sldId="261"/>
            <ac:spMk id="3" creationId="{927C3F93-E18C-025D-3054-6CD117211C66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205742786" sldId="261"/>
            <ac:spMk id="4" creationId="{457DA579-3560-B910-CEA2-4697419789F8}"/>
          </ac:spMkLst>
        </pc:spChg>
        <pc:spChg chg="mod">
          <ac:chgData name="sergio.cogliati@unimib.it" userId="d3d79ed0-81eb-4704-bccd-11d7593c895a" providerId="ADAL" clId="{438F838F-D4D3-417C-9F0B-AB54ADF491B9}" dt="2026-03-03T08:58:26.139" v="1790" actId="1076"/>
          <ac:spMkLst>
            <pc:docMk/>
            <pc:sldMk cId="205742786" sldId="261"/>
            <ac:spMk id="5" creationId="{409A6632-156E-1A00-53BF-4B85FB20E494}"/>
          </ac:spMkLst>
        </pc:spChg>
        <pc:spChg chg="mod">
          <ac:chgData name="sergio.cogliati@unimib.it" userId="d3d79ed0-81eb-4704-bccd-11d7593c895a" providerId="ADAL" clId="{438F838F-D4D3-417C-9F0B-AB54ADF491B9}" dt="2026-03-03T08:58:57.828" v="1812" actId="20577"/>
          <ac:spMkLst>
            <pc:docMk/>
            <pc:sldMk cId="205742786" sldId="261"/>
            <ac:spMk id="6" creationId="{210987E7-0ABF-0873-6A8E-60D243AE5AF2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205742786" sldId="261"/>
            <ac:spMk id="7" creationId="{EBA1A85F-E151-43F1-90A6-13318CC82273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205742786" sldId="261"/>
            <ac:spMk id="9" creationId="{752D5BA1-172B-6DA4-8073-117907B4153C}"/>
          </ac:spMkLst>
        </pc:spChg>
      </pc:sldChg>
      <pc:sldChg chg="modSp mod">
        <pc:chgData name="sergio.cogliati@unimib.it" userId="d3d79ed0-81eb-4704-bccd-11d7593c895a" providerId="ADAL" clId="{438F838F-D4D3-417C-9F0B-AB54ADF491B9}" dt="2026-03-02T22:25:42.754" v="1408" actId="790"/>
        <pc:sldMkLst>
          <pc:docMk/>
          <pc:sldMk cId="935619166" sldId="262"/>
        </pc:sldMkLst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935619166" sldId="262"/>
            <ac:spMk id="2" creationId="{E7F2B194-7DD2-F6E9-241F-726490BEA608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935619166" sldId="262"/>
            <ac:spMk id="3" creationId="{C494F6B8-19DC-747F-051D-ACA69208557A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935619166" sldId="262"/>
            <ac:spMk id="4" creationId="{449A606E-F200-7B38-0466-05333A2EC6D4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935619166" sldId="262"/>
            <ac:spMk id="7" creationId="{91A2B03B-CFEF-FDEB-A2AB-FE2E01E9C77B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935619166" sldId="262"/>
            <ac:spMk id="8" creationId="{45B00164-DD14-AF66-CE33-F35A29663519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935619166" sldId="262"/>
            <ac:spMk id="9" creationId="{CB6B8729-B69D-B07D-2CCE-4C377680BEF1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935619166" sldId="262"/>
            <ac:spMk id="14" creationId="{F716D285-E01C-7056-2E0E-6BE735FF88DD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935619166" sldId="262"/>
            <ac:spMk id="22" creationId="{B53D5A0B-249C-F25B-5729-92864AB11275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935619166" sldId="262"/>
            <ac:spMk id="25" creationId="{27F28A88-E5B0-5C40-113F-F1F59BCED637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935619166" sldId="262"/>
            <ac:spMk id="26" creationId="{0FA0F266-B574-8B7A-5E15-4F817AAD4918}"/>
          </ac:spMkLst>
        </pc:spChg>
      </pc:sldChg>
      <pc:sldChg chg="modSp mod">
        <pc:chgData name="sergio.cogliati@unimib.it" userId="d3d79ed0-81eb-4704-bccd-11d7593c895a" providerId="ADAL" clId="{438F838F-D4D3-417C-9F0B-AB54ADF491B9}" dt="2026-03-03T09:01:06.731" v="1839" actId="113"/>
        <pc:sldMkLst>
          <pc:docMk/>
          <pc:sldMk cId="1266922599" sldId="266"/>
        </pc:sldMkLst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1266922599" sldId="266"/>
            <ac:spMk id="2" creationId="{AA78856D-02FF-5D44-AE62-8325004D2DC5}"/>
          </ac:spMkLst>
        </pc:spChg>
        <pc:spChg chg="mod">
          <ac:chgData name="sergio.cogliati@unimib.it" userId="d3d79ed0-81eb-4704-bccd-11d7593c895a" providerId="ADAL" clId="{438F838F-D4D3-417C-9F0B-AB54ADF491B9}" dt="2026-03-03T09:01:06.731" v="1839" actId="113"/>
          <ac:spMkLst>
            <pc:docMk/>
            <pc:sldMk cId="1266922599" sldId="266"/>
            <ac:spMk id="3" creationId="{0BD1B06F-2470-815B-A855-E9002533405C}"/>
          </ac:spMkLst>
        </pc:spChg>
      </pc:sldChg>
      <pc:sldChg chg="modSp del mod">
        <pc:chgData name="sergio.cogliati@unimib.it" userId="d3d79ed0-81eb-4704-bccd-11d7593c895a" providerId="ADAL" clId="{438F838F-D4D3-417C-9F0B-AB54ADF491B9}" dt="2026-03-03T08:58:01.275" v="1787" actId="47"/>
        <pc:sldMkLst>
          <pc:docMk/>
          <pc:sldMk cId="56888080" sldId="267"/>
        </pc:sldMkLst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56888080" sldId="267"/>
            <ac:spMk id="2" creationId="{3A8A1F5E-D55F-342F-E9D2-EE270524F5A7}"/>
          </ac:spMkLst>
        </pc:spChg>
      </pc:sldChg>
      <pc:sldChg chg="del">
        <pc:chgData name="sergio.cogliati@unimib.it" userId="d3d79ed0-81eb-4704-bccd-11d7593c895a" providerId="ADAL" clId="{438F838F-D4D3-417C-9F0B-AB54ADF491B9}" dt="2026-03-02T21:49:02.086" v="809" actId="47"/>
        <pc:sldMkLst>
          <pc:docMk/>
          <pc:sldMk cId="2095934228" sldId="269"/>
        </pc:sldMkLst>
      </pc:sldChg>
      <pc:sldChg chg="modSp mod ord">
        <pc:chgData name="sergio.cogliati@unimib.it" userId="d3d79ed0-81eb-4704-bccd-11d7593c895a" providerId="ADAL" clId="{438F838F-D4D3-417C-9F0B-AB54ADF491B9}" dt="2026-03-02T23:23:54.204" v="1723"/>
        <pc:sldMkLst>
          <pc:docMk/>
          <pc:sldMk cId="4292738998" sldId="272"/>
        </pc:sldMkLst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4292738998" sldId="272"/>
            <ac:spMk id="3" creationId="{35E23836-4D3C-2372-2ED2-603B138E2AC2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4292738998" sldId="272"/>
            <ac:spMk id="4" creationId="{586AAB2E-B846-AEB6-BCAD-A82403B2A6EA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4292738998" sldId="272"/>
            <ac:spMk id="6" creationId="{2F063188-2FDE-84F9-9B46-247F78B5395A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4292738998" sldId="272"/>
            <ac:spMk id="7" creationId="{C946F77B-F831-E200-81D3-F8785B3555D6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4292738998" sldId="272"/>
            <ac:spMk id="8" creationId="{8F96AFA3-7D52-217A-6DE8-6704444F40EE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4292738998" sldId="272"/>
            <ac:spMk id="10" creationId="{7498F379-FE07-59D0-3BB1-542B84A82602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4292738998" sldId="272"/>
            <ac:spMk id="13" creationId="{19063683-854A-E86A-8383-F75242D56264}"/>
          </ac:spMkLst>
        </pc:spChg>
      </pc:sldChg>
      <pc:sldChg chg="add">
        <pc:chgData name="sergio.cogliati@unimib.it" userId="d3d79ed0-81eb-4704-bccd-11d7593c895a" providerId="ADAL" clId="{438F838F-D4D3-417C-9F0B-AB54ADF491B9}" dt="2026-03-03T08:58:09.719" v="1789"/>
        <pc:sldMkLst>
          <pc:docMk/>
          <pc:sldMk cId="2284183257" sldId="273"/>
        </pc:sldMkLst>
      </pc:sldChg>
      <pc:sldChg chg="addSp delSp modSp del mod ord">
        <pc:chgData name="sergio.cogliati@unimib.it" userId="d3d79ed0-81eb-4704-bccd-11d7593c895a" providerId="ADAL" clId="{438F838F-D4D3-417C-9F0B-AB54ADF491B9}" dt="2026-03-03T08:58:05.500" v="1788" actId="2696"/>
        <pc:sldMkLst>
          <pc:docMk/>
          <pc:sldMk cId="3410552935" sldId="273"/>
        </pc:sldMkLst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3410552935" sldId="273"/>
            <ac:spMk id="2" creationId="{DB1EB4C0-10B3-D7FE-F9CA-6139656044F0}"/>
          </ac:spMkLst>
        </pc:spChg>
        <pc:spChg chg="add 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3410552935" sldId="273"/>
            <ac:spMk id="3" creationId="{F7106D63-0E18-E235-3BF4-8081CAD03AD1}"/>
          </ac:spMkLst>
        </pc:spChg>
        <pc:spChg chg="del">
          <ac:chgData name="sergio.cogliati@unimib.it" userId="d3d79ed0-81eb-4704-bccd-11d7593c895a" providerId="ADAL" clId="{438F838F-D4D3-417C-9F0B-AB54ADF491B9}" dt="2026-03-02T21:55:52.509" v="835" actId="478"/>
          <ac:spMkLst>
            <pc:docMk/>
            <pc:sldMk cId="3410552935" sldId="273"/>
            <ac:spMk id="8" creationId="{D2E78151-799D-2229-09F4-E14B551B71F9}"/>
          </ac:spMkLst>
        </pc:spChg>
        <pc:spChg chg="add mod">
          <ac:chgData name="sergio.cogliati@unimib.it" userId="d3d79ed0-81eb-4704-bccd-11d7593c895a" providerId="ADAL" clId="{438F838F-D4D3-417C-9F0B-AB54ADF491B9}" dt="2026-03-02T22:58:24.055" v="1687" actId="1076"/>
          <ac:spMkLst>
            <pc:docMk/>
            <pc:sldMk cId="3410552935" sldId="273"/>
            <ac:spMk id="9" creationId="{CF7783F4-4AFF-D479-3ED2-F551B551CE2C}"/>
          </ac:spMkLst>
        </pc:spChg>
        <pc:picChg chg="mod">
          <ac:chgData name="sergio.cogliati@unimib.it" userId="d3d79ed0-81eb-4704-bccd-11d7593c895a" providerId="ADAL" clId="{438F838F-D4D3-417C-9F0B-AB54ADF491B9}" dt="2026-03-02T22:58:07.146" v="1680" actId="1076"/>
          <ac:picMkLst>
            <pc:docMk/>
            <pc:sldMk cId="3410552935" sldId="273"/>
            <ac:picMk id="4" creationId="{2BC30E0D-9365-8A01-0F98-12EA1482CD3C}"/>
          </ac:picMkLst>
        </pc:picChg>
        <pc:picChg chg="mod">
          <ac:chgData name="sergio.cogliati@unimib.it" userId="d3d79ed0-81eb-4704-bccd-11d7593c895a" providerId="ADAL" clId="{438F838F-D4D3-417C-9F0B-AB54ADF491B9}" dt="2026-03-02T22:58:07.146" v="1680" actId="1076"/>
          <ac:picMkLst>
            <pc:docMk/>
            <pc:sldMk cId="3410552935" sldId="273"/>
            <ac:picMk id="5" creationId="{BEB571B0-992F-574F-A8A0-9192BB001303}"/>
          </ac:picMkLst>
        </pc:picChg>
        <pc:picChg chg="mod">
          <ac:chgData name="sergio.cogliati@unimib.it" userId="d3d79ed0-81eb-4704-bccd-11d7593c895a" providerId="ADAL" clId="{438F838F-D4D3-417C-9F0B-AB54ADF491B9}" dt="2026-03-02T22:58:07.146" v="1680" actId="1076"/>
          <ac:picMkLst>
            <pc:docMk/>
            <pc:sldMk cId="3410552935" sldId="273"/>
            <ac:picMk id="6" creationId="{23CD6CD7-16D4-2270-005B-CD3DADA071D8}"/>
          </ac:picMkLst>
        </pc:picChg>
        <pc:picChg chg="mod">
          <ac:chgData name="sergio.cogliati@unimib.it" userId="d3d79ed0-81eb-4704-bccd-11d7593c895a" providerId="ADAL" clId="{438F838F-D4D3-417C-9F0B-AB54ADF491B9}" dt="2026-03-02T22:58:07.146" v="1680" actId="1076"/>
          <ac:picMkLst>
            <pc:docMk/>
            <pc:sldMk cId="3410552935" sldId="273"/>
            <ac:picMk id="7" creationId="{913CE5CB-EA34-3897-8704-B8B9FAC62F4F}"/>
          </ac:picMkLst>
        </pc:picChg>
      </pc:sldChg>
      <pc:sldChg chg="del">
        <pc:chgData name="sergio.cogliati@unimib.it" userId="d3d79ed0-81eb-4704-bccd-11d7593c895a" providerId="ADAL" clId="{438F838F-D4D3-417C-9F0B-AB54ADF491B9}" dt="2026-03-02T21:49:04.851" v="810" actId="47"/>
        <pc:sldMkLst>
          <pc:docMk/>
          <pc:sldMk cId="2487449278" sldId="274"/>
        </pc:sldMkLst>
      </pc:sldChg>
      <pc:sldChg chg="modSp mod">
        <pc:chgData name="sergio.cogliati@unimib.it" userId="d3d79ed0-81eb-4704-bccd-11d7593c895a" providerId="ADAL" clId="{438F838F-D4D3-417C-9F0B-AB54ADF491B9}" dt="2026-03-02T22:25:42.754" v="1408" actId="790"/>
        <pc:sldMkLst>
          <pc:docMk/>
          <pc:sldMk cId="941329447" sldId="275"/>
        </pc:sldMkLst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941329447" sldId="275"/>
            <ac:spMk id="2" creationId="{FABBACBC-1A39-F303-4798-309B12F7F3AB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941329447" sldId="275"/>
            <ac:spMk id="10" creationId="{8541C2CB-281C-37B4-4B83-A41132B837DC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941329447" sldId="275"/>
            <ac:spMk id="11" creationId="{658E0545-AD63-D74F-A8F9-1CAB6A9A0DA5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941329447" sldId="275"/>
            <ac:spMk id="16" creationId="{3239D964-61BC-3BB2-2FD6-E84664972026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941329447" sldId="275"/>
            <ac:spMk id="18" creationId="{B3678F86-05EE-56E1-42A6-78D2A8C2D6D3}"/>
          </ac:spMkLst>
        </pc:spChg>
      </pc:sldChg>
      <pc:sldChg chg="modSp mod">
        <pc:chgData name="sergio.cogliati@unimib.it" userId="d3d79ed0-81eb-4704-bccd-11d7593c895a" providerId="ADAL" clId="{438F838F-D4D3-417C-9F0B-AB54ADF491B9}" dt="2026-03-02T22:25:42.754" v="1408" actId="790"/>
        <pc:sldMkLst>
          <pc:docMk/>
          <pc:sldMk cId="612090517" sldId="276"/>
        </pc:sldMkLst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612090517" sldId="276"/>
            <ac:spMk id="2" creationId="{28898367-DBDA-5949-E1E4-BE462A3C5F9D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612090517" sldId="276"/>
            <ac:spMk id="3" creationId="{7FFFE053-7AA2-7444-0BDE-82F664EF3F7C}"/>
          </ac:spMkLst>
        </pc:spChg>
      </pc:sldChg>
      <pc:sldChg chg="modSp mod">
        <pc:chgData name="sergio.cogliati@unimib.it" userId="d3d79ed0-81eb-4704-bccd-11d7593c895a" providerId="ADAL" clId="{438F838F-D4D3-417C-9F0B-AB54ADF491B9}" dt="2026-03-02T22:29:03.957" v="1505" actId="14100"/>
        <pc:sldMkLst>
          <pc:docMk/>
          <pc:sldMk cId="880242091" sldId="278"/>
        </pc:sldMkLst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880242091" sldId="278"/>
            <ac:spMk id="2" creationId="{89E6235A-8E62-96C7-0C72-E21D68C24A5C}"/>
          </ac:spMkLst>
        </pc:spChg>
        <pc:spChg chg="mod">
          <ac:chgData name="sergio.cogliati@unimib.it" userId="d3d79ed0-81eb-4704-bccd-11d7593c895a" providerId="ADAL" clId="{438F838F-D4D3-417C-9F0B-AB54ADF491B9}" dt="2026-03-02T22:29:03.957" v="1505" actId="14100"/>
          <ac:spMkLst>
            <pc:docMk/>
            <pc:sldMk cId="880242091" sldId="278"/>
            <ac:spMk id="3" creationId="{7A8FD83C-0822-27C0-E4DE-6B858596BC56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880242091" sldId="278"/>
            <ac:spMk id="15" creationId="{8F9AE0EC-557C-4C54-40DF-C3E18C5DFA1D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880242091" sldId="278"/>
            <ac:spMk id="16" creationId="{A7F3BEF8-A795-E1D1-67F3-926D359B2C34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880242091" sldId="278"/>
            <ac:spMk id="17" creationId="{FB23E2BB-66DB-403D-DC41-8D5C4064FB90}"/>
          </ac:spMkLst>
        </pc:spChg>
      </pc:sldChg>
      <pc:sldChg chg="modSp del mod">
        <pc:chgData name="sergio.cogliati@unimib.it" userId="d3d79ed0-81eb-4704-bccd-11d7593c895a" providerId="ADAL" clId="{438F838F-D4D3-417C-9F0B-AB54ADF491B9}" dt="2026-03-03T08:58:00.549" v="1786" actId="47"/>
        <pc:sldMkLst>
          <pc:docMk/>
          <pc:sldMk cId="444894763" sldId="279"/>
        </pc:sldMkLst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444894763" sldId="279"/>
            <ac:spMk id="2" creationId="{BE3B5BD9-84C6-067F-D243-134A6D52DEEC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444894763" sldId="279"/>
            <ac:spMk id="4" creationId="{11D23A5C-FEA0-49FC-7A67-2CB45D9EB363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444894763" sldId="279"/>
            <ac:spMk id="6" creationId="{E6E5C2E8-976E-0BFE-564A-8C53D7930ADF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444894763" sldId="279"/>
            <ac:spMk id="7" creationId="{388CACB8-84F4-2560-EAB3-851B0286B43F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444894763" sldId="279"/>
            <ac:spMk id="9" creationId="{DC6B3E46-F8EA-53DA-F834-24ED6FF76549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444894763" sldId="279"/>
            <ac:spMk id="10" creationId="{0575B406-D0BA-1E37-909A-528B0C2D3824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444894763" sldId="279"/>
            <ac:spMk id="12" creationId="{60D82322-EE61-1D5C-D013-64C09E374946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444894763" sldId="279"/>
            <ac:spMk id="13" creationId="{6451D299-62E1-3242-C442-64AB4067FDAE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444894763" sldId="279"/>
            <ac:spMk id="15" creationId="{DFA4DC6D-D1BE-4D9C-94E6-3AAFFEBBFD31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444894763" sldId="279"/>
            <ac:spMk id="16" creationId="{2A826F3B-5812-1A35-F5E4-13A1BCA043A3}"/>
          </ac:spMkLst>
        </pc:spChg>
      </pc:sldChg>
      <pc:sldChg chg="addSp delSp modSp add mod">
        <pc:chgData name="sergio.cogliati@unimib.it" userId="d3d79ed0-81eb-4704-bccd-11d7593c895a" providerId="ADAL" clId="{438F838F-D4D3-417C-9F0B-AB54ADF491B9}" dt="2026-03-02T22:30:47.309" v="1552" actId="20577"/>
        <pc:sldMkLst>
          <pc:docMk/>
          <pc:sldMk cId="3824919525" sldId="280"/>
        </pc:sldMkLst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3824919525" sldId="280"/>
            <ac:spMk id="2" creationId="{E207570A-F273-79B7-7DE6-0DBD1AC293B8}"/>
          </ac:spMkLst>
        </pc:spChg>
        <pc:spChg chg="del">
          <ac:chgData name="sergio.cogliati@unimib.it" userId="d3d79ed0-81eb-4704-bccd-11d7593c895a" providerId="ADAL" clId="{438F838F-D4D3-417C-9F0B-AB54ADF491B9}" dt="2026-03-02T17:45:38.260" v="1" actId="478"/>
          <ac:spMkLst>
            <pc:docMk/>
            <pc:sldMk cId="3824919525" sldId="280"/>
            <ac:spMk id="10" creationId="{2BDB7015-9E72-C2D8-7F1E-C2048A329FBC}"/>
          </ac:spMkLst>
        </pc:spChg>
        <pc:spChg chg="del">
          <ac:chgData name="sergio.cogliati@unimib.it" userId="d3d79ed0-81eb-4704-bccd-11d7593c895a" providerId="ADAL" clId="{438F838F-D4D3-417C-9F0B-AB54ADF491B9}" dt="2026-03-02T17:45:38.260" v="1" actId="478"/>
          <ac:spMkLst>
            <pc:docMk/>
            <pc:sldMk cId="3824919525" sldId="280"/>
            <ac:spMk id="14" creationId="{711669ED-1032-3B4F-E68D-96FA23345E31}"/>
          </ac:spMkLst>
        </pc:spChg>
        <pc:spChg chg="mod">
          <ac:chgData name="sergio.cogliati@unimib.it" userId="d3d79ed0-81eb-4704-bccd-11d7593c895a" providerId="ADAL" clId="{438F838F-D4D3-417C-9F0B-AB54ADF491B9}" dt="2026-03-02T22:30:47.309" v="1552" actId="20577"/>
          <ac:spMkLst>
            <pc:docMk/>
            <pc:sldMk cId="3824919525" sldId="280"/>
            <ac:spMk id="15" creationId="{AAE2A108-64D4-53DB-A7B4-E01D5F5F2C8A}"/>
          </ac:spMkLst>
        </pc:spChg>
        <pc:spChg chg="del">
          <ac:chgData name="sergio.cogliati@unimib.it" userId="d3d79ed0-81eb-4704-bccd-11d7593c895a" providerId="ADAL" clId="{438F838F-D4D3-417C-9F0B-AB54ADF491B9}" dt="2026-03-02T17:45:38.260" v="1" actId="478"/>
          <ac:spMkLst>
            <pc:docMk/>
            <pc:sldMk cId="3824919525" sldId="280"/>
            <ac:spMk id="16" creationId="{ADE8167D-8691-26DF-2260-B82FDF973319}"/>
          </ac:spMkLst>
        </pc:spChg>
        <pc:spChg chg="del">
          <ac:chgData name="sergio.cogliati@unimib.it" userId="d3d79ed0-81eb-4704-bccd-11d7593c895a" providerId="ADAL" clId="{438F838F-D4D3-417C-9F0B-AB54ADF491B9}" dt="2026-03-02T17:45:38.260" v="1" actId="478"/>
          <ac:spMkLst>
            <pc:docMk/>
            <pc:sldMk cId="3824919525" sldId="280"/>
            <ac:spMk id="17" creationId="{BB3B7B73-C3E5-D395-3B40-575EABFCBA32}"/>
          </ac:spMkLst>
        </pc:spChg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3824919525" sldId="280"/>
            <ac:spMk id="18" creationId="{ACF18F5B-D4F7-CBA9-DF7D-BBF805B37905}"/>
          </ac:spMkLst>
        </pc:spChg>
        <pc:spChg chg="add 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3824919525" sldId="280"/>
            <ac:spMk id="32" creationId="{DCB559C3-EBF9-9BBF-03AD-5BFD16B92108}"/>
          </ac:spMkLst>
        </pc:spChg>
        <pc:spChg chg="add 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3824919525" sldId="280"/>
            <ac:spMk id="33" creationId="{BE22E59D-7B8F-F216-CD3F-CA94703AE97E}"/>
          </ac:spMkLst>
        </pc:spChg>
        <pc:spChg chg="add 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3824919525" sldId="280"/>
            <ac:spMk id="36" creationId="{955D83A4-A6A1-80BB-47AB-6FA25B0EE7FD}"/>
          </ac:spMkLst>
        </pc:spChg>
        <pc:spChg chg="add del mod">
          <ac:chgData name="sergio.cogliati@unimib.it" userId="d3d79ed0-81eb-4704-bccd-11d7593c895a" providerId="ADAL" clId="{438F838F-D4D3-417C-9F0B-AB54ADF491B9}" dt="2026-03-02T22:05:20.323" v="980" actId="478"/>
          <ac:spMkLst>
            <pc:docMk/>
            <pc:sldMk cId="3824919525" sldId="280"/>
            <ac:spMk id="38" creationId="{C9EAA604-1353-66C0-190C-159FA7AF9875}"/>
          </ac:spMkLst>
        </pc:spChg>
        <pc:grpChg chg="add del mod">
          <ac:chgData name="sergio.cogliati@unimib.it" userId="d3d79ed0-81eb-4704-bccd-11d7593c895a" providerId="ADAL" clId="{438F838F-D4D3-417C-9F0B-AB54ADF491B9}" dt="2026-03-02T21:54:37.040" v="824" actId="165"/>
          <ac:grpSpMkLst>
            <pc:docMk/>
            <pc:sldMk cId="3824919525" sldId="280"/>
            <ac:grpSpMk id="23" creationId="{A73AE5D4-9E25-AA35-11D1-8231AED8EA8B}"/>
          </ac:grpSpMkLst>
        </pc:grpChg>
        <pc:grpChg chg="add del mod">
          <ac:chgData name="sergio.cogliati@unimib.it" userId="d3d79ed0-81eb-4704-bccd-11d7593c895a" providerId="ADAL" clId="{438F838F-D4D3-417C-9F0B-AB54ADF491B9}" dt="2026-03-02T22:00:46.090" v="885" actId="165"/>
          <ac:grpSpMkLst>
            <pc:docMk/>
            <pc:sldMk cId="3824919525" sldId="280"/>
            <ac:grpSpMk id="24" creationId="{456B3224-FE83-1C70-F5E2-44F24DA85AE2}"/>
          </ac:grpSpMkLst>
        </pc:grpChg>
        <pc:picChg chg="mod topLvl">
          <ac:chgData name="sergio.cogliati@unimib.it" userId="d3d79ed0-81eb-4704-bccd-11d7593c895a" providerId="ADAL" clId="{438F838F-D4D3-417C-9F0B-AB54ADF491B9}" dt="2026-03-02T22:03:41.980" v="952" actId="1036"/>
          <ac:picMkLst>
            <pc:docMk/>
            <pc:sldMk cId="3824919525" sldId="280"/>
            <ac:picMk id="3" creationId="{A3607FAA-5704-1FE7-D259-5247E0201BFE}"/>
          </ac:picMkLst>
        </pc:picChg>
        <pc:picChg chg="add del mod topLvl">
          <ac:chgData name="sergio.cogliati@unimib.it" userId="d3d79ed0-81eb-4704-bccd-11d7593c895a" providerId="ADAL" clId="{438F838F-D4D3-417C-9F0B-AB54ADF491B9}" dt="2026-03-02T22:03:41.980" v="952" actId="1036"/>
          <ac:picMkLst>
            <pc:docMk/>
            <pc:sldMk cId="3824919525" sldId="280"/>
            <ac:picMk id="4" creationId="{3521157A-9ACB-EE4C-CB1C-9662AAF05596}"/>
          </ac:picMkLst>
        </pc:picChg>
        <pc:picChg chg="mod topLvl">
          <ac:chgData name="sergio.cogliati@unimib.it" userId="d3d79ed0-81eb-4704-bccd-11d7593c895a" providerId="ADAL" clId="{438F838F-D4D3-417C-9F0B-AB54ADF491B9}" dt="2026-03-02T22:03:41.980" v="952" actId="1036"/>
          <ac:picMkLst>
            <pc:docMk/>
            <pc:sldMk cId="3824919525" sldId="280"/>
            <ac:picMk id="5" creationId="{144A9BC0-6A29-7C9B-1068-C0D3C35C0484}"/>
          </ac:picMkLst>
        </pc:picChg>
        <pc:picChg chg="add mod topLvl">
          <ac:chgData name="sergio.cogliati@unimib.it" userId="d3d79ed0-81eb-4704-bccd-11d7593c895a" providerId="ADAL" clId="{438F838F-D4D3-417C-9F0B-AB54ADF491B9}" dt="2026-03-02T22:05:57.346" v="1005" actId="1036"/>
          <ac:picMkLst>
            <pc:docMk/>
            <pc:sldMk cId="3824919525" sldId="280"/>
            <ac:picMk id="6" creationId="{17B45E51-33DD-DBD3-221A-E07728D708D7}"/>
          </ac:picMkLst>
        </pc:picChg>
        <pc:picChg chg="del">
          <ac:chgData name="sergio.cogliati@unimib.it" userId="d3d79ed0-81eb-4704-bccd-11d7593c895a" providerId="ADAL" clId="{438F838F-D4D3-417C-9F0B-AB54ADF491B9}" dt="2026-03-02T17:45:38.260" v="1" actId="478"/>
          <ac:picMkLst>
            <pc:docMk/>
            <pc:sldMk cId="3824919525" sldId="280"/>
            <ac:picMk id="7" creationId="{323F5ABB-FC2F-F540-722B-AC8AADB7D0B6}"/>
          </ac:picMkLst>
        </pc:picChg>
        <pc:picChg chg="del">
          <ac:chgData name="sergio.cogliati@unimib.it" userId="d3d79ed0-81eb-4704-bccd-11d7593c895a" providerId="ADAL" clId="{438F838F-D4D3-417C-9F0B-AB54ADF491B9}" dt="2026-03-02T17:45:38.260" v="1" actId="478"/>
          <ac:picMkLst>
            <pc:docMk/>
            <pc:sldMk cId="3824919525" sldId="280"/>
            <ac:picMk id="8" creationId="{1A857790-3869-335D-6454-48DDE344D1F7}"/>
          </ac:picMkLst>
        </pc:picChg>
        <pc:picChg chg="del">
          <ac:chgData name="sergio.cogliati@unimib.it" userId="d3d79ed0-81eb-4704-bccd-11d7593c895a" providerId="ADAL" clId="{438F838F-D4D3-417C-9F0B-AB54ADF491B9}" dt="2026-03-02T17:45:38.260" v="1" actId="478"/>
          <ac:picMkLst>
            <pc:docMk/>
            <pc:sldMk cId="3824919525" sldId="280"/>
            <ac:picMk id="9" creationId="{F215BFC1-62DC-91B5-20F7-B9E3F752F8D9}"/>
          </ac:picMkLst>
        </pc:picChg>
        <pc:picChg chg="del">
          <ac:chgData name="sergio.cogliati@unimib.it" userId="d3d79ed0-81eb-4704-bccd-11d7593c895a" providerId="ADAL" clId="{438F838F-D4D3-417C-9F0B-AB54ADF491B9}" dt="2026-03-02T17:45:38.260" v="1" actId="478"/>
          <ac:picMkLst>
            <pc:docMk/>
            <pc:sldMk cId="3824919525" sldId="280"/>
            <ac:picMk id="12" creationId="{93A8BE51-E187-0291-0D02-9FA733A9B273}"/>
          </ac:picMkLst>
        </pc:picChg>
        <pc:picChg chg="del">
          <ac:chgData name="sergio.cogliati@unimib.it" userId="d3d79ed0-81eb-4704-bccd-11d7593c895a" providerId="ADAL" clId="{438F838F-D4D3-417C-9F0B-AB54ADF491B9}" dt="2026-03-02T17:45:38.260" v="1" actId="478"/>
          <ac:picMkLst>
            <pc:docMk/>
            <pc:sldMk cId="3824919525" sldId="280"/>
            <ac:picMk id="13" creationId="{FCD04914-69AA-E1E0-2EAF-461538AA9854}"/>
          </ac:picMkLst>
        </pc:picChg>
        <pc:picChg chg="add mod topLvl">
          <ac:chgData name="sergio.cogliati@unimib.it" userId="d3d79ed0-81eb-4704-bccd-11d7593c895a" providerId="ADAL" clId="{438F838F-D4D3-417C-9F0B-AB54ADF491B9}" dt="2026-03-02T22:05:57.346" v="1005" actId="1036"/>
          <ac:picMkLst>
            <pc:docMk/>
            <pc:sldMk cId="3824919525" sldId="280"/>
            <ac:picMk id="19" creationId="{0DB4F7DE-651D-4783-3772-FCE07A226309}"/>
          </ac:picMkLst>
        </pc:picChg>
        <pc:picChg chg="mod topLvl">
          <ac:chgData name="sergio.cogliati@unimib.it" userId="d3d79ed0-81eb-4704-bccd-11d7593c895a" providerId="ADAL" clId="{438F838F-D4D3-417C-9F0B-AB54ADF491B9}" dt="2026-03-02T22:05:57.346" v="1005" actId="1036"/>
          <ac:picMkLst>
            <pc:docMk/>
            <pc:sldMk cId="3824919525" sldId="280"/>
            <ac:picMk id="20" creationId="{1F0317B2-6143-773D-A4B5-B7EA71057E9E}"/>
          </ac:picMkLst>
        </pc:picChg>
        <pc:picChg chg="del">
          <ac:chgData name="sergio.cogliati@unimib.it" userId="d3d79ed0-81eb-4704-bccd-11d7593c895a" providerId="ADAL" clId="{438F838F-D4D3-417C-9F0B-AB54ADF491B9}" dt="2026-03-02T17:45:38.260" v="1" actId="478"/>
          <ac:picMkLst>
            <pc:docMk/>
            <pc:sldMk cId="3824919525" sldId="280"/>
            <ac:picMk id="22" creationId="{3C77A135-E68E-4B89-21B6-F55E0F63BE5D}"/>
          </ac:picMkLst>
        </pc:picChg>
        <pc:cxnChg chg="add del">
          <ac:chgData name="sergio.cogliati@unimib.it" userId="d3d79ed0-81eb-4704-bccd-11d7593c895a" providerId="ADAL" clId="{438F838F-D4D3-417C-9F0B-AB54ADF491B9}" dt="2026-03-02T21:59:29.591" v="863" actId="478"/>
          <ac:cxnSpMkLst>
            <pc:docMk/>
            <pc:sldMk cId="3824919525" sldId="280"/>
            <ac:cxnSpMk id="26" creationId="{509FC6C2-91BB-1B9F-1ED5-EF71C188973C}"/>
          </ac:cxnSpMkLst>
        </pc:cxnChg>
        <pc:cxnChg chg="add mod">
          <ac:chgData name="sergio.cogliati@unimib.it" userId="d3d79ed0-81eb-4704-bccd-11d7593c895a" providerId="ADAL" clId="{438F838F-D4D3-417C-9F0B-AB54ADF491B9}" dt="2026-03-02T22:06:29.930" v="1021" actId="14100"/>
          <ac:cxnSpMkLst>
            <pc:docMk/>
            <pc:sldMk cId="3824919525" sldId="280"/>
            <ac:cxnSpMk id="28" creationId="{22935E44-2B5F-4D5A-0AA5-D19D66BC300A}"/>
          </ac:cxnSpMkLst>
        </pc:cxnChg>
        <pc:cxnChg chg="add mod">
          <ac:chgData name="sergio.cogliati@unimib.it" userId="d3d79ed0-81eb-4704-bccd-11d7593c895a" providerId="ADAL" clId="{438F838F-D4D3-417C-9F0B-AB54ADF491B9}" dt="2026-03-02T22:05:57.346" v="1005" actId="1036"/>
          <ac:cxnSpMkLst>
            <pc:docMk/>
            <pc:sldMk cId="3824919525" sldId="280"/>
            <ac:cxnSpMk id="29" creationId="{A3F9F080-0A6A-2100-1503-DA7BEE26EFFA}"/>
          </ac:cxnSpMkLst>
        </pc:cxnChg>
      </pc:sldChg>
      <pc:sldChg chg="addSp delSp modSp add mod">
        <pc:chgData name="sergio.cogliati@unimib.it" userId="d3d79ed0-81eb-4704-bccd-11d7593c895a" providerId="ADAL" clId="{438F838F-D4D3-417C-9F0B-AB54ADF491B9}" dt="2026-03-02T22:37:57.142" v="1637"/>
        <pc:sldMkLst>
          <pc:docMk/>
          <pc:sldMk cId="1966455751" sldId="281"/>
        </pc:sldMkLst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1966455751" sldId="281"/>
            <ac:spMk id="2" creationId="{7324FDCA-9055-073D-2973-6FEBBA370975}"/>
          </ac:spMkLst>
        </pc:spChg>
        <pc:spChg chg="add del mod">
          <ac:chgData name="sergio.cogliati@unimib.it" userId="d3d79ed0-81eb-4704-bccd-11d7593c895a" providerId="ADAL" clId="{438F838F-D4D3-417C-9F0B-AB54ADF491B9}" dt="2026-03-02T22:11:58.023" v="1081" actId="478"/>
          <ac:spMkLst>
            <pc:docMk/>
            <pc:sldMk cId="1966455751" sldId="281"/>
            <ac:spMk id="10" creationId="{712D7C1C-FBC6-57F3-7B62-787F0B84E85D}"/>
          </ac:spMkLst>
        </pc:spChg>
        <pc:spChg chg="add del mod">
          <ac:chgData name="sergio.cogliati@unimib.it" userId="d3d79ed0-81eb-4704-bccd-11d7593c895a" providerId="ADAL" clId="{438F838F-D4D3-417C-9F0B-AB54ADF491B9}" dt="2026-03-02T22:28:14.320" v="1467" actId="478"/>
          <ac:spMkLst>
            <pc:docMk/>
            <pc:sldMk cId="1966455751" sldId="281"/>
            <ac:spMk id="11" creationId="{1B3599D7-4A50-983F-C933-7217A3521F47}"/>
          </ac:spMkLst>
        </pc:spChg>
        <pc:spChg chg="del">
          <ac:chgData name="sergio.cogliati@unimib.it" userId="d3d79ed0-81eb-4704-bccd-11d7593c895a" providerId="ADAL" clId="{438F838F-D4D3-417C-9F0B-AB54ADF491B9}" dt="2026-03-02T17:47:30.602" v="18" actId="478"/>
          <ac:spMkLst>
            <pc:docMk/>
            <pc:sldMk cId="1966455751" sldId="281"/>
            <ac:spMk id="15" creationId="{53555FE5-8F42-86E2-3684-DDB148B34EAA}"/>
          </ac:spMkLst>
        </pc:spChg>
        <pc:spChg chg="del">
          <ac:chgData name="sergio.cogliati@unimib.it" userId="d3d79ed0-81eb-4704-bccd-11d7593c895a" providerId="ADAL" clId="{438F838F-D4D3-417C-9F0B-AB54ADF491B9}" dt="2026-03-02T21:55:33.029" v="831" actId="478"/>
          <ac:spMkLst>
            <pc:docMk/>
            <pc:sldMk cId="1966455751" sldId="281"/>
            <ac:spMk id="18" creationId="{870629D1-93EC-C823-2467-CDB857F1602F}"/>
          </ac:spMkLst>
        </pc:spChg>
        <pc:spChg chg="add mod">
          <ac:chgData name="sergio.cogliati@unimib.it" userId="d3d79ed0-81eb-4704-bccd-11d7593c895a" providerId="ADAL" clId="{438F838F-D4D3-417C-9F0B-AB54ADF491B9}" dt="2026-03-02T22:28:11.584" v="1466" actId="14100"/>
          <ac:spMkLst>
            <pc:docMk/>
            <pc:sldMk cId="1966455751" sldId="281"/>
            <ac:spMk id="21" creationId="{9C02116A-9E0D-0324-0777-94EC57D03366}"/>
          </ac:spMkLst>
        </pc:spChg>
        <pc:spChg chg="add 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1966455751" sldId="281"/>
            <ac:spMk id="24" creationId="{8C0FE4D6-C43D-1A14-AC5E-3AFC9A95B891}"/>
          </ac:spMkLst>
        </pc:spChg>
        <pc:spChg chg="add 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1966455751" sldId="281"/>
            <ac:spMk id="25" creationId="{7AAFE757-37C0-F676-3D57-3134A90B69C9}"/>
          </ac:spMkLst>
        </pc:spChg>
        <pc:spChg chg="add 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1966455751" sldId="281"/>
            <ac:spMk id="26" creationId="{A9C5138E-A103-267E-B257-3ED18BC220B2}"/>
          </ac:spMkLst>
        </pc:spChg>
        <pc:spChg chg="add mod">
          <ac:chgData name="sergio.cogliati@unimib.it" userId="d3d79ed0-81eb-4704-bccd-11d7593c895a" providerId="ADAL" clId="{438F838F-D4D3-417C-9F0B-AB54ADF491B9}" dt="2026-03-02T22:37:57.142" v="1637"/>
          <ac:spMkLst>
            <pc:docMk/>
            <pc:sldMk cId="1966455751" sldId="281"/>
            <ac:spMk id="27" creationId="{D2229518-B639-A46A-740A-47E7649B10A7}"/>
          </ac:spMkLst>
        </pc:spChg>
        <pc:grpChg chg="add del mod">
          <ac:chgData name="sergio.cogliati@unimib.it" userId="d3d79ed0-81eb-4704-bccd-11d7593c895a" providerId="ADAL" clId="{438F838F-D4D3-417C-9F0B-AB54ADF491B9}" dt="2026-03-02T22:08:02.479" v="1023" actId="165"/>
          <ac:grpSpMkLst>
            <pc:docMk/>
            <pc:sldMk cId="1966455751" sldId="281"/>
            <ac:grpSpMk id="17" creationId="{FBACF7D3-9864-A554-68AC-B439FD77848A}"/>
          </ac:grpSpMkLst>
        </pc:grpChg>
        <pc:picChg chg="del">
          <ac:chgData name="sergio.cogliati@unimib.it" userId="d3d79ed0-81eb-4704-bccd-11d7593c895a" providerId="ADAL" clId="{438F838F-D4D3-417C-9F0B-AB54ADF491B9}" dt="2026-03-02T17:46:59.452" v="14" actId="478"/>
          <ac:picMkLst>
            <pc:docMk/>
            <pc:sldMk cId="1966455751" sldId="281"/>
            <ac:picMk id="3" creationId="{D5639A09-3631-DDB2-DA35-76A11ACB98FA}"/>
          </ac:picMkLst>
        </pc:picChg>
        <pc:picChg chg="del">
          <ac:chgData name="sergio.cogliati@unimib.it" userId="d3d79ed0-81eb-4704-bccd-11d7593c895a" providerId="ADAL" clId="{438F838F-D4D3-417C-9F0B-AB54ADF491B9}" dt="2026-03-02T17:47:05.213" v="16" actId="478"/>
          <ac:picMkLst>
            <pc:docMk/>
            <pc:sldMk cId="1966455751" sldId="281"/>
            <ac:picMk id="4" creationId="{2D156221-A04B-EBC8-938F-D1795608F93F}"/>
          </ac:picMkLst>
        </pc:picChg>
        <pc:picChg chg="del">
          <ac:chgData name="sergio.cogliati@unimib.it" userId="d3d79ed0-81eb-4704-bccd-11d7593c895a" providerId="ADAL" clId="{438F838F-D4D3-417C-9F0B-AB54ADF491B9}" dt="2026-03-02T17:47:00.290" v="15" actId="478"/>
          <ac:picMkLst>
            <pc:docMk/>
            <pc:sldMk cId="1966455751" sldId="281"/>
            <ac:picMk id="5" creationId="{228C96ED-EB41-B4B0-704B-64233740AE70}"/>
          </ac:picMkLst>
        </pc:picChg>
        <pc:picChg chg="del">
          <ac:chgData name="sergio.cogliati@unimib.it" userId="d3d79ed0-81eb-4704-bccd-11d7593c895a" providerId="ADAL" clId="{438F838F-D4D3-417C-9F0B-AB54ADF491B9}" dt="2026-03-02T17:46:56.643" v="13" actId="478"/>
          <ac:picMkLst>
            <pc:docMk/>
            <pc:sldMk cId="1966455751" sldId="281"/>
            <ac:picMk id="6" creationId="{A2275520-D764-2E96-7D0B-70F625F0C218}"/>
          </ac:picMkLst>
        </pc:picChg>
        <pc:picChg chg="add mod topLvl">
          <ac:chgData name="sergio.cogliati@unimib.it" userId="d3d79ed0-81eb-4704-bccd-11d7593c895a" providerId="ADAL" clId="{438F838F-D4D3-417C-9F0B-AB54ADF491B9}" dt="2026-03-02T22:09:38.143" v="1049" actId="1076"/>
          <ac:picMkLst>
            <pc:docMk/>
            <pc:sldMk cId="1966455751" sldId="281"/>
            <ac:picMk id="7" creationId="{DC0E4861-4326-1C17-22E1-E7167336A8D1}"/>
          </ac:picMkLst>
        </pc:picChg>
        <pc:picChg chg="add mod topLvl">
          <ac:chgData name="sergio.cogliati@unimib.it" userId="d3d79ed0-81eb-4704-bccd-11d7593c895a" providerId="ADAL" clId="{438F838F-D4D3-417C-9F0B-AB54ADF491B9}" dt="2026-03-02T22:10:22.077" v="1056" actId="1076"/>
          <ac:picMkLst>
            <pc:docMk/>
            <pc:sldMk cId="1966455751" sldId="281"/>
            <ac:picMk id="8" creationId="{9EDE121A-20CF-8787-9899-49A2EE91B6EE}"/>
          </ac:picMkLst>
        </pc:picChg>
        <pc:picChg chg="add mod topLvl">
          <ac:chgData name="sergio.cogliati@unimib.it" userId="d3d79ed0-81eb-4704-bccd-11d7593c895a" providerId="ADAL" clId="{438F838F-D4D3-417C-9F0B-AB54ADF491B9}" dt="2026-03-02T22:09:42.881" v="1050" actId="1076"/>
          <ac:picMkLst>
            <pc:docMk/>
            <pc:sldMk cId="1966455751" sldId="281"/>
            <ac:picMk id="9" creationId="{CE7910FC-BF5A-BFEB-D2C2-FB256F145AE1}"/>
          </ac:picMkLst>
        </pc:picChg>
        <pc:picChg chg="add mod topLvl">
          <ac:chgData name="sergio.cogliati@unimib.it" userId="d3d79ed0-81eb-4704-bccd-11d7593c895a" providerId="ADAL" clId="{438F838F-D4D3-417C-9F0B-AB54ADF491B9}" dt="2026-03-02T22:08:02.479" v="1023" actId="165"/>
          <ac:picMkLst>
            <pc:docMk/>
            <pc:sldMk cId="1966455751" sldId="281"/>
            <ac:picMk id="12" creationId="{5550443D-47A9-17E3-3193-D21A145ACC0C}"/>
          </ac:picMkLst>
        </pc:picChg>
        <pc:picChg chg="add mod topLvl">
          <ac:chgData name="sergio.cogliati@unimib.it" userId="d3d79ed0-81eb-4704-bccd-11d7593c895a" providerId="ADAL" clId="{438F838F-D4D3-417C-9F0B-AB54ADF491B9}" dt="2026-03-02T22:11:07.676" v="1059" actId="14100"/>
          <ac:picMkLst>
            <pc:docMk/>
            <pc:sldMk cId="1966455751" sldId="281"/>
            <ac:picMk id="13" creationId="{C5F423B6-1836-353E-333C-26076C9F5423}"/>
          </ac:picMkLst>
        </pc:picChg>
        <pc:picChg chg="add mod topLvl">
          <ac:chgData name="sergio.cogliati@unimib.it" userId="d3d79ed0-81eb-4704-bccd-11d7593c895a" providerId="ADAL" clId="{438F838F-D4D3-417C-9F0B-AB54ADF491B9}" dt="2026-03-02T22:08:02.479" v="1023" actId="165"/>
          <ac:picMkLst>
            <pc:docMk/>
            <pc:sldMk cId="1966455751" sldId="281"/>
            <ac:picMk id="14" creationId="{DAB100C7-190F-18C3-9E59-5E048A655319}"/>
          </ac:picMkLst>
        </pc:picChg>
        <pc:picChg chg="add del mod">
          <ac:chgData name="sergio.cogliati@unimib.it" userId="d3d79ed0-81eb-4704-bccd-11d7593c895a" providerId="ADAL" clId="{438F838F-D4D3-417C-9F0B-AB54ADF491B9}" dt="2026-03-02T18:08:48.830" v="594" actId="478"/>
          <ac:picMkLst>
            <pc:docMk/>
            <pc:sldMk cId="1966455751" sldId="281"/>
            <ac:picMk id="16" creationId="{FAD71F30-FFFB-2ECE-C331-117C17BF087F}"/>
          </ac:picMkLst>
        </pc:picChg>
        <pc:picChg chg="del">
          <ac:chgData name="sergio.cogliati@unimib.it" userId="d3d79ed0-81eb-4704-bccd-11d7593c895a" providerId="ADAL" clId="{438F838F-D4D3-417C-9F0B-AB54ADF491B9}" dt="2026-03-02T17:46:55.801" v="12" actId="478"/>
          <ac:picMkLst>
            <pc:docMk/>
            <pc:sldMk cId="1966455751" sldId="281"/>
            <ac:picMk id="19" creationId="{C4218734-B6AD-CDA2-6BA2-9DBB11E98F04}"/>
          </ac:picMkLst>
        </pc:picChg>
        <pc:picChg chg="del">
          <ac:chgData name="sergio.cogliati@unimib.it" userId="d3d79ed0-81eb-4704-bccd-11d7593c895a" providerId="ADAL" clId="{438F838F-D4D3-417C-9F0B-AB54ADF491B9}" dt="2026-03-02T17:46:54.303" v="11" actId="478"/>
          <ac:picMkLst>
            <pc:docMk/>
            <pc:sldMk cId="1966455751" sldId="281"/>
            <ac:picMk id="20" creationId="{B21E36D2-1FC3-C6F6-F70C-89956BAD996D}"/>
          </ac:picMkLst>
        </pc:picChg>
        <pc:cxnChg chg="add mod">
          <ac:chgData name="sergio.cogliati@unimib.it" userId="d3d79ed0-81eb-4704-bccd-11d7593c895a" providerId="ADAL" clId="{438F838F-D4D3-417C-9F0B-AB54ADF491B9}" dt="2026-03-02T22:08:17.037" v="1024"/>
          <ac:cxnSpMkLst>
            <pc:docMk/>
            <pc:sldMk cId="1966455751" sldId="281"/>
            <ac:cxnSpMk id="22" creationId="{8638DD7F-70BF-52A6-BBAA-88D1FEC4B683}"/>
          </ac:cxnSpMkLst>
        </pc:cxnChg>
        <pc:cxnChg chg="add mod">
          <ac:chgData name="sergio.cogliati@unimib.it" userId="d3d79ed0-81eb-4704-bccd-11d7593c895a" providerId="ADAL" clId="{438F838F-D4D3-417C-9F0B-AB54ADF491B9}" dt="2026-03-02T22:08:17.037" v="1024"/>
          <ac:cxnSpMkLst>
            <pc:docMk/>
            <pc:sldMk cId="1966455751" sldId="281"/>
            <ac:cxnSpMk id="23" creationId="{18AD8AF6-6AD6-44C4-E236-23135DA11A38}"/>
          </ac:cxnSpMkLst>
        </pc:cxnChg>
      </pc:sldChg>
      <pc:sldChg chg="addSp delSp modSp add mod">
        <pc:chgData name="sergio.cogliati@unimib.it" userId="d3d79ed0-81eb-4704-bccd-11d7593c895a" providerId="ADAL" clId="{438F838F-D4D3-417C-9F0B-AB54ADF491B9}" dt="2026-03-02T22:33:01.600" v="1633" actId="5793"/>
        <pc:sldMkLst>
          <pc:docMk/>
          <pc:sldMk cId="573875756" sldId="282"/>
        </pc:sldMkLst>
        <pc:spChg chg="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573875756" sldId="282"/>
            <ac:spMk id="2" creationId="{BC356850-2D44-D9B5-416C-EE71856803DB}"/>
          </ac:spMkLst>
        </pc:spChg>
        <pc:spChg chg="add del mod">
          <ac:chgData name="sergio.cogliati@unimib.it" userId="d3d79ed0-81eb-4704-bccd-11d7593c895a" providerId="ADAL" clId="{438F838F-D4D3-417C-9F0B-AB54ADF491B9}" dt="2026-03-02T21:56:54.676" v="856" actId="478"/>
          <ac:spMkLst>
            <pc:docMk/>
            <pc:sldMk cId="573875756" sldId="282"/>
            <ac:spMk id="6" creationId="{4FD477CD-F313-6F9A-7CA4-903C21C775F0}"/>
          </ac:spMkLst>
        </pc:spChg>
        <pc:spChg chg="del">
          <ac:chgData name="sergio.cogliati@unimib.it" userId="d3d79ed0-81eb-4704-bccd-11d7593c895a" providerId="ADAL" clId="{438F838F-D4D3-417C-9F0B-AB54ADF491B9}" dt="2026-03-02T17:49:31.926" v="41" actId="478"/>
          <ac:spMkLst>
            <pc:docMk/>
            <pc:sldMk cId="573875756" sldId="282"/>
            <ac:spMk id="10" creationId="{53427111-51F4-8EEC-4EC0-1891E2548572}"/>
          </ac:spMkLst>
        </pc:spChg>
        <pc:spChg chg="del">
          <ac:chgData name="sergio.cogliati@unimib.it" userId="d3d79ed0-81eb-4704-bccd-11d7593c895a" providerId="ADAL" clId="{438F838F-D4D3-417C-9F0B-AB54ADF491B9}" dt="2026-03-02T17:49:31.926" v="41" actId="478"/>
          <ac:spMkLst>
            <pc:docMk/>
            <pc:sldMk cId="573875756" sldId="282"/>
            <ac:spMk id="11" creationId="{B3622AFC-E1D0-C38E-60C5-E7B4030389AA}"/>
          </ac:spMkLst>
        </pc:spChg>
        <pc:spChg chg="add del mod">
          <ac:chgData name="sergio.cogliati@unimib.it" userId="d3d79ed0-81eb-4704-bccd-11d7593c895a" providerId="ADAL" clId="{438F838F-D4D3-417C-9F0B-AB54ADF491B9}" dt="2026-03-02T22:31:34.020" v="1599" actId="478"/>
          <ac:spMkLst>
            <pc:docMk/>
            <pc:sldMk cId="573875756" sldId="282"/>
            <ac:spMk id="15" creationId="{E6F4DA6B-A4E9-C010-DA71-4BDEB1AD23B7}"/>
          </ac:spMkLst>
        </pc:spChg>
        <pc:spChg chg="del">
          <ac:chgData name="sergio.cogliati@unimib.it" userId="d3d79ed0-81eb-4704-bccd-11d7593c895a" providerId="ADAL" clId="{438F838F-D4D3-417C-9F0B-AB54ADF491B9}" dt="2026-03-02T21:55:38.659" v="833" actId="478"/>
          <ac:spMkLst>
            <pc:docMk/>
            <pc:sldMk cId="573875756" sldId="282"/>
            <ac:spMk id="18" creationId="{D5756714-5BE3-4149-178F-99FD2C96940B}"/>
          </ac:spMkLst>
        </pc:spChg>
        <pc:spChg chg="add 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573875756" sldId="282"/>
            <ac:spMk id="20" creationId="{B4FE0BFD-6139-F6DF-1821-7A64CC837870}"/>
          </ac:spMkLst>
        </pc:spChg>
        <pc:spChg chg="add 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573875756" sldId="282"/>
            <ac:spMk id="29" creationId="{98A38C87-0FCC-23B5-632F-6BBF09E81A7C}"/>
          </ac:spMkLst>
        </pc:spChg>
        <pc:spChg chg="add 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573875756" sldId="282"/>
            <ac:spMk id="30" creationId="{8F2490E2-E9BE-A471-B1D1-1718A43C9A9E}"/>
          </ac:spMkLst>
        </pc:spChg>
        <pc:spChg chg="add mod">
          <ac:chgData name="sergio.cogliati@unimib.it" userId="d3d79ed0-81eb-4704-bccd-11d7593c895a" providerId="ADAL" clId="{438F838F-D4D3-417C-9F0B-AB54ADF491B9}" dt="2026-03-02T22:25:42.754" v="1408" actId="790"/>
          <ac:spMkLst>
            <pc:docMk/>
            <pc:sldMk cId="573875756" sldId="282"/>
            <ac:spMk id="31" creationId="{0F786F35-F7C3-F7A4-8D50-DBEFFC160385}"/>
          </ac:spMkLst>
        </pc:spChg>
        <pc:spChg chg="add mod">
          <ac:chgData name="sergio.cogliati@unimib.it" userId="d3d79ed0-81eb-4704-bccd-11d7593c895a" providerId="ADAL" clId="{438F838F-D4D3-417C-9F0B-AB54ADF491B9}" dt="2026-03-02T22:33:01.600" v="1633" actId="5793"/>
          <ac:spMkLst>
            <pc:docMk/>
            <pc:sldMk cId="573875756" sldId="282"/>
            <ac:spMk id="32" creationId="{0FC2CAB2-A6F5-4650-6138-3DFE57128582}"/>
          </ac:spMkLst>
        </pc:spChg>
        <pc:grpChg chg="add del mod">
          <ac:chgData name="sergio.cogliati@unimib.it" userId="d3d79ed0-81eb-4704-bccd-11d7593c895a" providerId="ADAL" clId="{438F838F-D4D3-417C-9F0B-AB54ADF491B9}" dt="2026-03-02T22:11:47.253" v="1076" actId="165"/>
          <ac:grpSpMkLst>
            <pc:docMk/>
            <pc:sldMk cId="573875756" sldId="282"/>
            <ac:grpSpMk id="26" creationId="{A62A7F43-7C87-233C-7331-C43F035D5FC3}"/>
          </ac:grpSpMkLst>
        </pc:grpChg>
        <pc:picChg chg="add mod topLvl">
          <ac:chgData name="sergio.cogliati@unimib.it" userId="d3d79ed0-81eb-4704-bccd-11d7593c895a" providerId="ADAL" clId="{438F838F-D4D3-417C-9F0B-AB54ADF491B9}" dt="2026-03-02T22:12:35.865" v="1087" actId="1076"/>
          <ac:picMkLst>
            <pc:docMk/>
            <pc:sldMk cId="573875756" sldId="282"/>
            <ac:picMk id="3" creationId="{EF5B5DC8-0BED-45C0-9828-77735B5F2478}"/>
          </ac:picMkLst>
        </pc:picChg>
        <pc:picChg chg="add mod topLvl">
          <ac:chgData name="sergio.cogliati@unimib.it" userId="d3d79ed0-81eb-4704-bccd-11d7593c895a" providerId="ADAL" clId="{438F838F-D4D3-417C-9F0B-AB54ADF491B9}" dt="2026-03-02T22:12:48.888" v="1089" actId="1076"/>
          <ac:picMkLst>
            <pc:docMk/>
            <pc:sldMk cId="573875756" sldId="282"/>
            <ac:picMk id="4" creationId="{86F4A43C-A026-4C2E-145B-B74DCADE075A}"/>
          </ac:picMkLst>
        </pc:picChg>
        <pc:picChg chg="add mod topLvl">
          <ac:chgData name="sergio.cogliati@unimib.it" userId="d3d79ed0-81eb-4704-bccd-11d7593c895a" providerId="ADAL" clId="{438F838F-D4D3-417C-9F0B-AB54ADF491B9}" dt="2026-03-02T22:12:44.943" v="1088" actId="1076"/>
          <ac:picMkLst>
            <pc:docMk/>
            <pc:sldMk cId="573875756" sldId="282"/>
            <ac:picMk id="5" creationId="{89E60472-66F9-B8CA-1A3C-31C0AB5B6B02}"/>
          </ac:picMkLst>
        </pc:picChg>
        <pc:picChg chg="del">
          <ac:chgData name="sergio.cogliati@unimib.it" userId="d3d79ed0-81eb-4704-bccd-11d7593c895a" providerId="ADAL" clId="{438F838F-D4D3-417C-9F0B-AB54ADF491B9}" dt="2026-03-02T17:48:58.486" v="34" actId="478"/>
          <ac:picMkLst>
            <pc:docMk/>
            <pc:sldMk cId="573875756" sldId="282"/>
            <ac:picMk id="7" creationId="{A6A1B5E2-141D-E668-20E7-51CD3F7B27CC}"/>
          </ac:picMkLst>
        </pc:picChg>
        <pc:picChg chg="del">
          <ac:chgData name="sergio.cogliati@unimib.it" userId="d3d79ed0-81eb-4704-bccd-11d7593c895a" providerId="ADAL" clId="{438F838F-D4D3-417C-9F0B-AB54ADF491B9}" dt="2026-03-02T17:49:02.689" v="36" actId="478"/>
          <ac:picMkLst>
            <pc:docMk/>
            <pc:sldMk cId="573875756" sldId="282"/>
            <ac:picMk id="8" creationId="{FBEAEE34-960F-753B-9F6C-3DCEC36E12F0}"/>
          </ac:picMkLst>
        </pc:picChg>
        <pc:picChg chg="del">
          <ac:chgData name="sergio.cogliati@unimib.it" userId="d3d79ed0-81eb-4704-bccd-11d7593c895a" providerId="ADAL" clId="{438F838F-D4D3-417C-9F0B-AB54ADF491B9}" dt="2026-03-02T17:48:59.336" v="35" actId="478"/>
          <ac:picMkLst>
            <pc:docMk/>
            <pc:sldMk cId="573875756" sldId="282"/>
            <ac:picMk id="9" creationId="{037EA800-35B7-124C-9DC7-51FE11F46D2C}"/>
          </ac:picMkLst>
        </pc:picChg>
        <pc:picChg chg="del">
          <ac:chgData name="sergio.cogliati@unimib.it" userId="d3d79ed0-81eb-4704-bccd-11d7593c895a" providerId="ADAL" clId="{438F838F-D4D3-417C-9F0B-AB54ADF491B9}" dt="2026-03-02T17:49:08.787" v="39" actId="478"/>
          <ac:picMkLst>
            <pc:docMk/>
            <pc:sldMk cId="573875756" sldId="282"/>
            <ac:picMk id="12" creationId="{2742CB7F-0272-BBE3-89E2-27AEA6660E79}"/>
          </ac:picMkLst>
        </pc:picChg>
        <pc:picChg chg="del">
          <ac:chgData name="sergio.cogliati@unimib.it" userId="d3d79ed0-81eb-4704-bccd-11d7593c895a" providerId="ADAL" clId="{438F838F-D4D3-417C-9F0B-AB54ADF491B9}" dt="2026-03-02T17:49:04.273" v="37" actId="478"/>
          <ac:picMkLst>
            <pc:docMk/>
            <pc:sldMk cId="573875756" sldId="282"/>
            <ac:picMk id="13" creationId="{2AAB853B-3C0C-891F-D936-1CB9F63DEBA6}"/>
          </ac:picMkLst>
        </pc:picChg>
        <pc:picChg chg="del">
          <ac:chgData name="sergio.cogliati@unimib.it" userId="d3d79ed0-81eb-4704-bccd-11d7593c895a" providerId="ADAL" clId="{438F838F-D4D3-417C-9F0B-AB54ADF491B9}" dt="2026-03-02T17:49:07.217" v="38" actId="478"/>
          <ac:picMkLst>
            <pc:docMk/>
            <pc:sldMk cId="573875756" sldId="282"/>
            <ac:picMk id="14" creationId="{AD1CB1D6-1B7B-219A-9B01-AD3777D08ADC}"/>
          </ac:picMkLst>
        </pc:picChg>
        <pc:picChg chg="add mod topLvl">
          <ac:chgData name="sergio.cogliati@unimib.it" userId="d3d79ed0-81eb-4704-bccd-11d7593c895a" providerId="ADAL" clId="{438F838F-D4D3-417C-9F0B-AB54ADF491B9}" dt="2026-03-02T22:13:06.762" v="1090" actId="1076"/>
          <ac:picMkLst>
            <pc:docMk/>
            <pc:sldMk cId="573875756" sldId="282"/>
            <ac:picMk id="16" creationId="{8E006C1E-AA12-6E72-E161-2B71DAA84F18}"/>
          </ac:picMkLst>
        </pc:picChg>
        <pc:picChg chg="add mod topLvl">
          <ac:chgData name="sergio.cogliati@unimib.it" userId="d3d79ed0-81eb-4704-bccd-11d7593c895a" providerId="ADAL" clId="{438F838F-D4D3-417C-9F0B-AB54ADF491B9}" dt="2026-03-02T22:13:21.907" v="1092" actId="1076"/>
          <ac:picMkLst>
            <pc:docMk/>
            <pc:sldMk cId="573875756" sldId="282"/>
            <ac:picMk id="17" creationId="{17598AB5-BA14-9070-83DC-BEDC9B94201D}"/>
          </ac:picMkLst>
        </pc:picChg>
        <pc:picChg chg="add mod topLvl">
          <ac:chgData name="sergio.cogliati@unimib.it" userId="d3d79ed0-81eb-4704-bccd-11d7593c895a" providerId="ADAL" clId="{438F838F-D4D3-417C-9F0B-AB54ADF491B9}" dt="2026-03-02T22:13:15.719" v="1091" actId="1076"/>
          <ac:picMkLst>
            <pc:docMk/>
            <pc:sldMk cId="573875756" sldId="282"/>
            <ac:picMk id="19" creationId="{DD6BEEFC-84B0-AAFF-5F3A-AAA8C20B7AE3}"/>
          </ac:picMkLst>
        </pc:picChg>
        <pc:picChg chg="add mod">
          <ac:chgData name="sergio.cogliati@unimib.it" userId="d3d79ed0-81eb-4704-bccd-11d7593c895a" providerId="ADAL" clId="{438F838F-D4D3-417C-9F0B-AB54ADF491B9}" dt="2026-03-02T21:56:25.573" v="847" actId="571"/>
          <ac:picMkLst>
            <pc:docMk/>
            <pc:sldMk cId="573875756" sldId="282"/>
            <ac:picMk id="21" creationId="{A318666A-959A-8F63-60EF-7479332D45DF}"/>
          </ac:picMkLst>
        </pc:picChg>
        <pc:picChg chg="add mod">
          <ac:chgData name="sergio.cogliati@unimib.it" userId="d3d79ed0-81eb-4704-bccd-11d7593c895a" providerId="ADAL" clId="{438F838F-D4D3-417C-9F0B-AB54ADF491B9}" dt="2026-03-02T21:56:25.573" v="847" actId="571"/>
          <ac:picMkLst>
            <pc:docMk/>
            <pc:sldMk cId="573875756" sldId="282"/>
            <ac:picMk id="22" creationId="{5F8B5933-1784-882F-5784-1A41FCD573DC}"/>
          </ac:picMkLst>
        </pc:picChg>
        <pc:picChg chg="add mod">
          <ac:chgData name="sergio.cogliati@unimib.it" userId="d3d79ed0-81eb-4704-bccd-11d7593c895a" providerId="ADAL" clId="{438F838F-D4D3-417C-9F0B-AB54ADF491B9}" dt="2026-03-02T21:56:25.573" v="847" actId="571"/>
          <ac:picMkLst>
            <pc:docMk/>
            <pc:sldMk cId="573875756" sldId="282"/>
            <ac:picMk id="23" creationId="{9C8AA2F2-DB0D-F634-CAC6-05FA6BF6595D}"/>
          </ac:picMkLst>
        </pc:picChg>
        <pc:picChg chg="add mod">
          <ac:chgData name="sergio.cogliati@unimib.it" userId="d3d79ed0-81eb-4704-bccd-11d7593c895a" providerId="ADAL" clId="{438F838F-D4D3-417C-9F0B-AB54ADF491B9}" dt="2026-03-02T21:56:25.573" v="847" actId="571"/>
          <ac:picMkLst>
            <pc:docMk/>
            <pc:sldMk cId="573875756" sldId="282"/>
            <ac:picMk id="24" creationId="{831578D0-57ED-F491-5195-B393912E6EA2}"/>
          </ac:picMkLst>
        </pc:picChg>
        <pc:picChg chg="add mod">
          <ac:chgData name="sergio.cogliati@unimib.it" userId="d3d79ed0-81eb-4704-bccd-11d7593c895a" providerId="ADAL" clId="{438F838F-D4D3-417C-9F0B-AB54ADF491B9}" dt="2026-03-02T21:56:25.573" v="847" actId="571"/>
          <ac:picMkLst>
            <pc:docMk/>
            <pc:sldMk cId="573875756" sldId="282"/>
            <ac:picMk id="25" creationId="{A3DBA1F7-5CAE-69ED-9013-1048E947C28E}"/>
          </ac:picMkLst>
        </pc:picChg>
        <pc:cxnChg chg="add mod">
          <ac:chgData name="sergio.cogliati@unimib.it" userId="d3d79ed0-81eb-4704-bccd-11d7593c895a" providerId="ADAL" clId="{438F838F-D4D3-417C-9F0B-AB54ADF491B9}" dt="2026-03-02T22:13:37.088" v="1093"/>
          <ac:cxnSpMkLst>
            <pc:docMk/>
            <pc:sldMk cId="573875756" sldId="282"/>
            <ac:cxnSpMk id="27" creationId="{B1586DD9-A79A-D6BF-1BB9-8B47277FA1CC}"/>
          </ac:cxnSpMkLst>
        </pc:cxnChg>
        <pc:cxnChg chg="add mod">
          <ac:chgData name="sergio.cogliati@unimib.it" userId="d3d79ed0-81eb-4704-bccd-11d7593c895a" providerId="ADAL" clId="{438F838F-D4D3-417C-9F0B-AB54ADF491B9}" dt="2026-03-02T22:13:37.088" v="1093"/>
          <ac:cxnSpMkLst>
            <pc:docMk/>
            <pc:sldMk cId="573875756" sldId="282"/>
            <ac:cxnSpMk id="28" creationId="{141BDB08-4A23-0A82-F357-208AC623CFAA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2-25T18:05:34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0 143 0 0,'-15'4'111'0'0,"-1"1"-1"0"0,-27 10 0 0 0,5 0 226 0 0,22-9 26 0 0,-27 14 0 0 0,43-20-357 0 0,-1 0 0 0 0,1 0 0 0 0,0 0-1 0 0,0 0 1 0 0,0 0 0 0 0,-1 0 0 0 0,1 0 0 0 0,0 0-1 0 0,0 0 1 0 0,-1 1 0 0 0,1-1 0 0 0,0 0 0 0 0,0 0-1 0 0,0 0 1 0 0,0 0 0 0 0,-1 0 0 0 0,1 0 0 0 0,0 1 0 0 0,0-1-1 0 0,0 0 1 0 0,0 0 0 0 0,0 0 0 0 0,-1 0 0 0 0,1 1-1 0 0,0-1 1 0 0,0 0 0 0 0,0 0 0 0 0,0 0 0 0 0,0 1-1 0 0,0-1 1 0 0,0 0 0 0 0,0 0 0 0 0,0 0 0 0 0,0 1-1 0 0,0-1 1 0 0,0 0 0 0 0,0 0 0 0 0,0 0 0 0 0,0 1 0 0 0,0-1-1 0 0,0 0 1 0 0,0 0 0 0 0,0 0 0 0 0,0 1 0 0 0,11 2-70 0 0,0-3-110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3/3/2026</a:t>
            </a:fld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1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91D-08FB-816C-3955-3AD5AE289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87E3D7-BDA0-30FD-588F-5EDCA1022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4E3972-3644-2F49-F4EE-54C99C0FCA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68BD4-D0A4-FA7B-E7D5-35A282A4C3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07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40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02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702D0-5BE2-22D9-6A89-AEE3DCE79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907E12B-C8D9-0ACB-0A2A-3F772CE2D5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82DC7FD-C702-AC04-49C1-4820E8B305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170D762-04CA-9DB2-FCE3-41200C8C74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85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BBC9EEE5-B210-445C-81EF-FEA569E56083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E3D2CF-30BA-E421-9405-BF45369EE7EC}"/>
              </a:ext>
            </a:extLst>
          </p:cNvPr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>
                <a:solidFill>
                  <a:schemeClr val="bg1"/>
                </a:solidFill>
              </a:rPr>
              <a:t>FLEX-Fluorescence 2026 Workshop</a:t>
            </a:r>
            <a:br>
              <a:rPr lang="en-GB" sz="2800" b="1">
                <a:solidFill>
                  <a:schemeClr val="bg1"/>
                </a:solidFill>
              </a:rPr>
            </a:br>
            <a:r>
              <a:rPr lang="en-GB" sz="2400" b="0">
                <a:solidFill>
                  <a:schemeClr val="bg1"/>
                </a:solidFill>
              </a:rPr>
              <a:t>03 – 06 March |</a:t>
            </a:r>
            <a:r>
              <a:rPr lang="en-GB" sz="2400" b="1">
                <a:solidFill>
                  <a:schemeClr val="bg1"/>
                </a:solidFill>
              </a:rPr>
              <a:t> </a:t>
            </a:r>
            <a:r>
              <a:rPr lang="en-GB" sz="2400">
                <a:solidFill>
                  <a:schemeClr val="bg1"/>
                </a:solidFill>
              </a:rPr>
              <a:t>Bonn University, Germany </a:t>
            </a:r>
            <a:endParaRPr lang="en-GB" sz="2800" b="1">
              <a:solidFill>
                <a:schemeClr val="bg1"/>
              </a:solidFill>
            </a:endParaRPr>
          </a:p>
          <a:p>
            <a:pPr algn="ctr"/>
            <a:endParaRPr lang="en-GB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6364EF-61BA-BAF4-68F2-C6419046C3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CA6E82-8F6D-A8A8-4EF8-B48682F21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4672E-CAAD-44E0-A231-845192061F75}" type="datetimeFigureOut">
              <a:rPr lang="it-IT" smtClean="0"/>
              <a:t>03/03/2026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D588C-3157-4B56-6D32-DAB35E1F9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62BCB-E646-4A5A-B557-CD0444252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3581-7B78-482F-91A6-BA0818B2084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9055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0EFB85-EE02-1252-6A2C-2B652C75BD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A5060D9-A09D-4130-9267-1E715CE49C5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72C8FC-508D-77DF-8E51-E51B9A06C06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7281EA-2EF0-22CB-7949-83049C88CD6A}"/>
              </a:ext>
            </a:extLst>
          </p:cNvPr>
          <p:cNvCxnSpPr>
            <a:cxnSpLocks/>
          </p:cNvCxnSpPr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77" r:id="rId3"/>
    <p:sldLayoutId id="2147483963" r:id="rId4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emf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emf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em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8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9">
            <a:extLst>
              <a:ext uri="{FF2B5EF4-FFF2-40B4-BE49-F238E27FC236}">
                <a16:creationId xmlns:a16="http://schemas.microsoft.com/office/drawing/2014/main" id="{13C89438-BD55-1A3B-2B6E-983D946C3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44968"/>
            <a:ext cx="11913401" cy="161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defTabSz="882030">
              <a:defRPr/>
            </a:pPr>
            <a:r>
              <a:rPr lang="en-GB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Pietro Chierichetti</a:t>
            </a:r>
            <a:r>
              <a:rPr lang="en-GB" sz="1600" b="1" baseline="30000" noProof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lang="en-GB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Jorge Vicent-Servera</a:t>
            </a:r>
            <a:r>
              <a:rPr lang="en-GB" sz="1600" b="1" baseline="30000" noProof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lang="en-GB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Théo Paccoud</a:t>
            </a:r>
            <a:r>
              <a:rPr lang="en-GB" sz="1600" b="1" baseline="30000" noProof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lang="en-GB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Pekka Kolmonen</a:t>
            </a:r>
            <a:r>
              <a:rPr lang="en-GB" sz="1600" b="1" baseline="30000" noProof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  <a:r>
              <a:rPr lang="en-GB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Neus Sabater</a:t>
            </a:r>
            <a:r>
              <a:rPr lang="en-GB" sz="1600" b="1" baseline="30000" noProof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  <a:r>
              <a:rPr lang="en-GB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Marco Celesti</a:t>
            </a:r>
            <a:r>
              <a:rPr lang="en-GB" sz="1600" b="1" baseline="30000" noProof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</a:t>
            </a:r>
            <a:r>
              <a:rPr lang="en-GB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Marin Tudoroiu</a:t>
            </a:r>
            <a:r>
              <a:rPr lang="en-GB" sz="1600" b="1" baseline="30000" noProof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r>
              <a:rPr lang="en-GB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Alberto Maiocchi</a:t>
            </a:r>
            <a:r>
              <a:rPr lang="en-GB" sz="1600" b="1" baseline="30000" noProof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lang="en-GB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Roberto Colombo</a:t>
            </a:r>
            <a:r>
              <a:rPr lang="en-GB" sz="1600" b="1" baseline="30000" noProof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lang="en-GB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Sergio Cogliati</a:t>
            </a:r>
            <a:r>
              <a:rPr lang="en-GB" sz="1600" b="1" baseline="30000" noProof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endParaRPr lang="en-GB" sz="1600" b="1" noProof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defTabSz="882030">
              <a:spcBef>
                <a:spcPts val="1800"/>
              </a:spcBef>
              <a:defRPr/>
            </a:pPr>
            <a:r>
              <a:rPr lang="en-GB" sz="1200" i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 University of Milano-Bicocca, Italy; 			</a:t>
            </a:r>
            <a:r>
              <a:rPr lang="en-GB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European Space Agency, ESA-ESTEC, The Netherlands; </a:t>
            </a:r>
          </a:p>
          <a:p>
            <a:pPr defTabSz="882030">
              <a:defRPr/>
            </a:pPr>
            <a:r>
              <a:rPr lang="en-GB" sz="1200" i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 </a:t>
            </a:r>
            <a:r>
              <a:rPr lang="en-GB" sz="1200" i="1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Magellium</a:t>
            </a:r>
            <a:r>
              <a:rPr lang="en-GB" sz="1200" i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Artal Group, France; 			</a:t>
            </a:r>
            <a:r>
              <a:rPr lang="en-GB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European Space Agency, ESA-ESRIN, Italy</a:t>
            </a:r>
          </a:p>
          <a:p>
            <a:pPr defTabSz="882030">
              <a:defRPr/>
            </a:pPr>
            <a:r>
              <a:rPr lang="en-GB" sz="1200" i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 Finnish Meteorological Institute, Finland; </a:t>
            </a:r>
          </a:p>
          <a:p>
            <a:pPr algn="ctr" defTabSz="882030">
              <a:defRPr/>
            </a:pPr>
            <a:endParaRPr lang="en-GB" sz="1600" b="1" noProof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126000" y="3324932"/>
            <a:ext cx="11913401" cy="132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algn="ctr" defTabSz="882030">
              <a:defRPr/>
            </a:pPr>
            <a:r>
              <a:rPr lang="en-GB" sz="4000" b="1" noProof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SIF Full-Spectrum Retrieval in the Framework of the FLEX Mission</a:t>
            </a: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6915706" y="5224144"/>
            <a:ext cx="5123696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6915681" y="5885467"/>
            <a:ext cx="512372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7288567" y="5590659"/>
            <a:ext cx="4750834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06B00-3D23-998B-97B9-3D349A3D2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24FDCA-9055-073D-2973-6FEBBA370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9270"/>
            <a:ext cx="10108800" cy="1015663"/>
          </a:xfrm>
        </p:spPr>
        <p:txBody>
          <a:bodyPr/>
          <a:lstStyle/>
          <a:p>
            <a:r>
              <a:rPr lang="en-GB" noProof="0" dirty="0"/>
              <a:t>FLEX-E2E Test Data Sets</a:t>
            </a:r>
            <a:br>
              <a:rPr lang="en-GB" noProof="0" dirty="0"/>
            </a:br>
            <a:r>
              <a:rPr lang="en-GB" noProof="0" dirty="0"/>
              <a:t>Results</a:t>
            </a:r>
          </a:p>
        </p:txBody>
      </p:sp>
      <p:pic>
        <p:nvPicPr>
          <p:cNvPr id="7" name="Google Shape;712;p74" descr="A group of graphs and diagrams&#10;&#10;AI-generated content may be incorrect.">
            <a:extLst>
              <a:ext uri="{FF2B5EF4-FFF2-40B4-BE49-F238E27FC236}">
                <a16:creationId xmlns:a16="http://schemas.microsoft.com/office/drawing/2014/main" id="{DC0E4861-4326-1C17-22E1-E7167336A8D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9043" t="55065" r="36245" b="9569"/>
          <a:stretch/>
        </p:blipFill>
        <p:spPr>
          <a:xfrm>
            <a:off x="216000" y="4125600"/>
            <a:ext cx="2340000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13;p74" descr="A group of graphs and diagrams&#10;&#10;AI-generated content may be incorrect.">
            <a:extLst>
              <a:ext uri="{FF2B5EF4-FFF2-40B4-BE49-F238E27FC236}">
                <a16:creationId xmlns:a16="http://schemas.microsoft.com/office/drawing/2014/main" id="{9EDE121A-20CF-8787-9899-49A2EE91B6E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8441" t="55065" r="36244" b="9569"/>
          <a:stretch/>
        </p:blipFill>
        <p:spPr>
          <a:xfrm>
            <a:off x="5097600" y="4125600"/>
            <a:ext cx="2340000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14;p74" descr="A group of graphs and diagrams&#10;&#10;AI-generated content may be incorrect.">
            <a:extLst>
              <a:ext uri="{FF2B5EF4-FFF2-40B4-BE49-F238E27FC236}">
                <a16:creationId xmlns:a16="http://schemas.microsoft.com/office/drawing/2014/main" id="{CE7910FC-BF5A-BFEB-D2C2-FB256F145A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8441" t="55065" r="36244" b="9569"/>
          <a:stretch/>
        </p:blipFill>
        <p:spPr>
          <a:xfrm>
            <a:off x="2663955" y="4125600"/>
            <a:ext cx="2340000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20" descr="Immagine che contiene testo, schermata, numero, Carattere&#10;&#10;Il contenuto generato dall&amp;#39;IA potrebbe non essere corretto.">
            <a:extLst>
              <a:ext uri="{FF2B5EF4-FFF2-40B4-BE49-F238E27FC236}">
                <a16:creationId xmlns:a16="http://schemas.microsoft.com/office/drawing/2014/main" id="{5550443D-47A9-17E3-3193-D21A145ACC0C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77200" y="1829798"/>
            <a:ext cx="2278800" cy="2016000"/>
          </a:xfrm>
          <a:prstGeom prst="rect">
            <a:avLst/>
          </a:prstGeom>
        </p:spPr>
      </p:pic>
      <p:pic>
        <p:nvPicPr>
          <p:cNvPr id="13" name="Immagine 9" descr="Immagine che contiene testo, Diagramma, schermata, diagramma&#10;&#10;Il contenuto generato dall&amp;#39;IA potrebbe non essere corretto.">
            <a:extLst>
              <a:ext uri="{FF2B5EF4-FFF2-40B4-BE49-F238E27FC236}">
                <a16:creationId xmlns:a16="http://schemas.microsoft.com/office/drawing/2014/main" id="{C5F423B6-1836-353E-333C-26076C9F5423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097600" y="1829798"/>
            <a:ext cx="2329200" cy="2102400"/>
          </a:xfrm>
          <a:prstGeom prst="rect">
            <a:avLst/>
          </a:prstGeom>
        </p:spPr>
      </p:pic>
      <p:pic>
        <p:nvPicPr>
          <p:cNvPr id="14" name="Immagine 19" descr="Immagine che contiene testo, diagramma, schermata, Diagramma&#10;&#10;Il contenuto generato dall&amp;#39;IA potrebbe non essere corretto.">
            <a:extLst>
              <a:ext uri="{FF2B5EF4-FFF2-40B4-BE49-F238E27FC236}">
                <a16:creationId xmlns:a16="http://schemas.microsoft.com/office/drawing/2014/main" id="{DAB100C7-190F-18C3-9E59-5E048A655319}"/>
              </a:ext>
            </a:extLst>
          </p:cNvPr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556000" y="1689398"/>
            <a:ext cx="2592000" cy="2246400"/>
          </a:xfrm>
          <a:prstGeom prst="rect">
            <a:avLst/>
          </a:prstGeom>
        </p:spPr>
      </p:pic>
      <p:sp>
        <p:nvSpPr>
          <p:cNvPr id="21" name="CasellaDiTesto 5">
            <a:extLst>
              <a:ext uri="{FF2B5EF4-FFF2-40B4-BE49-F238E27FC236}">
                <a16:creationId xmlns:a16="http://schemas.microsoft.com/office/drawing/2014/main" id="{9C02116A-9E0D-0324-0777-94EC57D03366}"/>
              </a:ext>
            </a:extLst>
          </p:cNvPr>
          <p:cNvSpPr txBox="1"/>
          <p:nvPr/>
        </p:nvSpPr>
        <p:spPr>
          <a:xfrm>
            <a:off x="129700" y="1063027"/>
            <a:ext cx="8204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sz="2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SIF spectrum retrieval accuracy (Karpov) - Reference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638DD7F-70BF-52A6-BBAA-88D1FEC4B683}"/>
              </a:ext>
            </a:extLst>
          </p:cNvPr>
          <p:cNvCxnSpPr>
            <a:cxnSpLocks/>
          </p:cNvCxnSpPr>
          <p:nvPr/>
        </p:nvCxnSpPr>
        <p:spPr>
          <a:xfrm flipV="1">
            <a:off x="1416410" y="1684118"/>
            <a:ext cx="1513402" cy="940759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8AD8AF6-6AD6-44C4-E236-23135DA11A38}"/>
              </a:ext>
            </a:extLst>
          </p:cNvPr>
          <p:cNvCxnSpPr>
            <a:cxnSpLocks/>
          </p:cNvCxnSpPr>
          <p:nvPr/>
        </p:nvCxnSpPr>
        <p:spPr>
          <a:xfrm>
            <a:off x="1416410" y="2650880"/>
            <a:ext cx="1247545" cy="1140221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C0FE4D6-C43D-1A14-AC5E-3AFC9A95B891}"/>
              </a:ext>
            </a:extLst>
          </p:cNvPr>
          <p:cNvSpPr/>
          <p:nvPr/>
        </p:nvSpPr>
        <p:spPr>
          <a:xfrm>
            <a:off x="2598364" y="1667798"/>
            <a:ext cx="4985359" cy="2340000"/>
          </a:xfrm>
          <a:prstGeom prst="round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AFE757-37C0-F676-3D57-3134A90B69C9}"/>
              </a:ext>
            </a:extLst>
          </p:cNvPr>
          <p:cNvSpPr txBox="1"/>
          <p:nvPr/>
        </p:nvSpPr>
        <p:spPr>
          <a:xfrm rot="16200000">
            <a:off x="6983734" y="2661582"/>
            <a:ext cx="15808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noProof="0" dirty="0">
                <a:solidFill>
                  <a:srgbClr val="FF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Example single pixel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C5138E-A103-267E-B257-3ED18BC220B2}"/>
              </a:ext>
            </a:extLst>
          </p:cNvPr>
          <p:cNvSpPr txBox="1"/>
          <p:nvPr/>
        </p:nvSpPr>
        <p:spPr>
          <a:xfrm rot="16200000">
            <a:off x="7151276" y="4949936"/>
            <a:ext cx="1252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noProof="0" dirty="0">
                <a:solidFill>
                  <a:srgbClr val="FF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Scene statistics</a:t>
            </a:r>
          </a:p>
        </p:txBody>
      </p:sp>
      <p:sp>
        <p:nvSpPr>
          <p:cNvPr id="27" name="Google Shape;721;p74">
            <a:extLst>
              <a:ext uri="{FF2B5EF4-FFF2-40B4-BE49-F238E27FC236}">
                <a16:creationId xmlns:a16="http://schemas.microsoft.com/office/drawing/2014/main" id="{D2229518-B639-A46A-740A-47E7649B10A7}"/>
              </a:ext>
            </a:extLst>
          </p:cNvPr>
          <p:cNvSpPr txBox="1"/>
          <p:nvPr/>
        </p:nvSpPr>
        <p:spPr>
          <a:xfrm>
            <a:off x="8361454" y="1491231"/>
            <a:ext cx="3712357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000" b="1" noProof="0" dirty="0">
                <a:solidFill>
                  <a:srgbClr val="595959"/>
                </a:solidFill>
                <a:latin typeface="+mn-lt"/>
              </a:rPr>
              <a:t>C6 All noises w/o ARG</a:t>
            </a:r>
          </a:p>
          <a:p>
            <a:pPr marL="342900" lvl="0" indent="-342900" rtl="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rgbClr val="595959"/>
                </a:solidFill>
                <a:latin typeface="+mn-lt"/>
              </a:rPr>
              <a:t>Retrievals exhibit increased scatter, although the overall relationship is preserved</a:t>
            </a:r>
            <a:endParaRPr lang="en-GB" sz="2000" b="1" noProof="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6455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B88C0-659A-E661-7707-7049F3439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356850-2D44-D9B5-416C-EE7185680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9270"/>
            <a:ext cx="10108800" cy="1015663"/>
          </a:xfrm>
        </p:spPr>
        <p:txBody>
          <a:bodyPr/>
          <a:lstStyle/>
          <a:p>
            <a:r>
              <a:rPr lang="en-GB" noProof="0" dirty="0"/>
              <a:t>FLEX-E2E Test Data Sets</a:t>
            </a:r>
            <a:br>
              <a:rPr lang="en-GB" noProof="0" dirty="0"/>
            </a:br>
            <a:r>
              <a:rPr lang="en-GB" noProof="0" dirty="0"/>
              <a:t>Results</a:t>
            </a:r>
          </a:p>
        </p:txBody>
      </p:sp>
      <p:pic>
        <p:nvPicPr>
          <p:cNvPr id="3" name="Google Shape;716;p74" descr="A group of graphs and diagrams&#10;&#10;AI-generated content may be incorrect.">
            <a:extLst>
              <a:ext uri="{FF2B5EF4-FFF2-40B4-BE49-F238E27FC236}">
                <a16:creationId xmlns:a16="http://schemas.microsoft.com/office/drawing/2014/main" id="{EF5B5DC8-0BED-45C0-9828-77735B5F247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9054" t="55151" r="36351" b="8871"/>
          <a:stretch/>
        </p:blipFill>
        <p:spPr>
          <a:xfrm>
            <a:off x="216000" y="4125600"/>
            <a:ext cx="2340000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717;p74" descr="A group of graphs and diagrams&#10;&#10;AI-generated content may be incorrect.">
            <a:extLst>
              <a:ext uri="{FF2B5EF4-FFF2-40B4-BE49-F238E27FC236}">
                <a16:creationId xmlns:a16="http://schemas.microsoft.com/office/drawing/2014/main" id="{86F4A43C-A026-4C2E-145B-B74DCADE075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8441" t="55151" r="36349" b="8871"/>
          <a:stretch/>
        </p:blipFill>
        <p:spPr>
          <a:xfrm>
            <a:off x="5090400" y="4125600"/>
            <a:ext cx="2340000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718;p74" descr="A group of graphs and diagrams&#10;&#10;AI-generated content may be incorrect.">
            <a:extLst>
              <a:ext uri="{FF2B5EF4-FFF2-40B4-BE49-F238E27FC236}">
                <a16:creationId xmlns:a16="http://schemas.microsoft.com/office/drawing/2014/main" id="{89E60472-66F9-B8CA-1A3C-31C0AB5B6B0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8441" t="55151" r="36349" b="8871"/>
          <a:stretch/>
        </p:blipFill>
        <p:spPr>
          <a:xfrm>
            <a:off x="2601795" y="4125600"/>
            <a:ext cx="2340000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magine 21" descr="Immagine che contiene testo, schermata, Policromia, diagramma&#10;&#10;Il contenuto generato dall&amp;#39;IA potrebbe non essere corretto.">
            <a:extLst>
              <a:ext uri="{FF2B5EF4-FFF2-40B4-BE49-F238E27FC236}">
                <a16:creationId xmlns:a16="http://schemas.microsoft.com/office/drawing/2014/main" id="{8E006C1E-AA12-6E72-E161-2B71DAA84F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200" y="1897200"/>
            <a:ext cx="2278800" cy="2055426"/>
          </a:xfrm>
          <a:prstGeom prst="rect">
            <a:avLst/>
          </a:prstGeom>
        </p:spPr>
      </p:pic>
      <p:pic>
        <p:nvPicPr>
          <p:cNvPr id="17" name="Immagine 4" descr="Immagine che contiene testo, schermata, Diagramma, diagramma&#10;&#10;Il contenuto generato dall&amp;#39;IA potrebbe non essere corretto.">
            <a:extLst>
              <a:ext uri="{FF2B5EF4-FFF2-40B4-BE49-F238E27FC236}">
                <a16:creationId xmlns:a16="http://schemas.microsoft.com/office/drawing/2014/main" id="{17598AB5-BA14-9070-83DC-BEDC9B94201D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158800" y="1897200"/>
            <a:ext cx="2340000" cy="2102400"/>
          </a:xfrm>
          <a:prstGeom prst="rect">
            <a:avLst/>
          </a:prstGeom>
        </p:spPr>
      </p:pic>
      <p:pic>
        <p:nvPicPr>
          <p:cNvPr id="19" name="Immagine 10" descr="Immagine che contiene testo, schermata, Diagramma, diagramma&#10;&#10;Il contenuto generato dall&amp;#39;IA potrebbe non essere corretto.">
            <a:extLst>
              <a:ext uri="{FF2B5EF4-FFF2-40B4-BE49-F238E27FC236}">
                <a16:creationId xmlns:a16="http://schemas.microsoft.com/office/drawing/2014/main" id="{DD6BEEFC-84B0-AAFF-5F3A-AAA8C20B7AE3}"/>
              </a:ext>
            </a:extLst>
          </p:cNvPr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556000" y="1792713"/>
            <a:ext cx="2602800" cy="2246400"/>
          </a:xfrm>
          <a:prstGeom prst="rect">
            <a:avLst/>
          </a:prstGeom>
        </p:spPr>
      </p:pic>
      <p:sp>
        <p:nvSpPr>
          <p:cNvPr id="20" name="CasellaDiTesto 5">
            <a:extLst>
              <a:ext uri="{FF2B5EF4-FFF2-40B4-BE49-F238E27FC236}">
                <a16:creationId xmlns:a16="http://schemas.microsoft.com/office/drawing/2014/main" id="{B4FE0BFD-6139-F6DF-1821-7A64CC837870}"/>
              </a:ext>
            </a:extLst>
          </p:cNvPr>
          <p:cNvSpPr txBox="1"/>
          <p:nvPr/>
        </p:nvSpPr>
        <p:spPr>
          <a:xfrm>
            <a:off x="129700" y="1063027"/>
            <a:ext cx="114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sz="2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SIF spectrum retrieval accuracy (Karpov) - Reference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1586DD9-A79A-D6BF-1BB9-8B47277FA1CC}"/>
              </a:ext>
            </a:extLst>
          </p:cNvPr>
          <p:cNvCxnSpPr>
            <a:cxnSpLocks/>
          </p:cNvCxnSpPr>
          <p:nvPr/>
        </p:nvCxnSpPr>
        <p:spPr>
          <a:xfrm flipV="1">
            <a:off x="1416410" y="1684118"/>
            <a:ext cx="1513402" cy="940759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41BDB08-4A23-0A82-F357-208AC623CFAA}"/>
              </a:ext>
            </a:extLst>
          </p:cNvPr>
          <p:cNvCxnSpPr>
            <a:cxnSpLocks/>
          </p:cNvCxnSpPr>
          <p:nvPr/>
        </p:nvCxnSpPr>
        <p:spPr>
          <a:xfrm>
            <a:off x="1416410" y="2650880"/>
            <a:ext cx="1247545" cy="1140221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8A38C87-0FCC-23B5-632F-6BBF09E81A7C}"/>
              </a:ext>
            </a:extLst>
          </p:cNvPr>
          <p:cNvSpPr/>
          <p:nvPr/>
        </p:nvSpPr>
        <p:spPr>
          <a:xfrm>
            <a:off x="2643086" y="1686485"/>
            <a:ext cx="4942831" cy="2340000"/>
          </a:xfrm>
          <a:prstGeom prst="round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2490E2-E9BE-A471-B1D1-1718A43C9A9E}"/>
              </a:ext>
            </a:extLst>
          </p:cNvPr>
          <p:cNvSpPr txBox="1"/>
          <p:nvPr/>
        </p:nvSpPr>
        <p:spPr>
          <a:xfrm rot="16200000">
            <a:off x="7021060" y="2661582"/>
            <a:ext cx="15808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noProof="0" dirty="0">
                <a:solidFill>
                  <a:srgbClr val="FF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Example single pixel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786F35-F7C3-F7A4-8D50-DBEFFC160385}"/>
              </a:ext>
            </a:extLst>
          </p:cNvPr>
          <p:cNvSpPr txBox="1"/>
          <p:nvPr/>
        </p:nvSpPr>
        <p:spPr>
          <a:xfrm rot="16200000">
            <a:off x="7156426" y="5024581"/>
            <a:ext cx="1252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noProof="0" dirty="0">
                <a:solidFill>
                  <a:srgbClr val="FF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Scene statistics</a:t>
            </a:r>
          </a:p>
        </p:txBody>
      </p:sp>
      <p:sp>
        <p:nvSpPr>
          <p:cNvPr id="32" name="Google Shape;721;p74">
            <a:extLst>
              <a:ext uri="{FF2B5EF4-FFF2-40B4-BE49-F238E27FC236}">
                <a16:creationId xmlns:a16="http://schemas.microsoft.com/office/drawing/2014/main" id="{0FC2CAB2-A6F5-4650-6138-3DFE57128582}"/>
              </a:ext>
            </a:extLst>
          </p:cNvPr>
          <p:cNvSpPr txBox="1"/>
          <p:nvPr/>
        </p:nvSpPr>
        <p:spPr>
          <a:xfrm>
            <a:off x="8361454" y="1491231"/>
            <a:ext cx="3712357" cy="264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000" b="1" noProof="0" dirty="0">
                <a:solidFill>
                  <a:srgbClr val="595959"/>
                </a:solidFill>
                <a:latin typeface="+mn-lt"/>
              </a:rPr>
              <a:t>C4 All noises</a:t>
            </a:r>
          </a:p>
          <a:p>
            <a:pPr marL="342900" lvl="0" indent="-342900" rtl="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rgbClr val="595959"/>
                </a:solidFill>
                <a:latin typeface="+mn-lt"/>
              </a:rPr>
              <a:t>Positive bias due to L1B radiometric calibration   (ARG +3.5%)</a:t>
            </a:r>
          </a:p>
          <a:p>
            <a:pPr lvl="0" rtl="0">
              <a:spcBef>
                <a:spcPts val="1200"/>
              </a:spcBef>
              <a:spcAft>
                <a:spcPts val="0"/>
              </a:spcAft>
            </a:pPr>
            <a:r>
              <a:rPr lang="en-GB" sz="2000" noProof="0" dirty="0">
                <a:solidFill>
                  <a:srgbClr val="595959"/>
                </a:solidFill>
                <a:latin typeface="+mn-lt"/>
              </a:rPr>
              <a:t> </a:t>
            </a:r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None/>
            </a:pPr>
            <a:endParaRPr lang="en-GB" sz="2000" b="1" noProof="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3875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a graph&#10;&#10;AI-generated content may be incorrect.">
            <a:extLst>
              <a:ext uri="{FF2B5EF4-FFF2-40B4-BE49-F238E27FC236}">
                <a16:creationId xmlns:a16="http://schemas.microsoft.com/office/drawing/2014/main" id="{E2BAD924-405F-9205-4CD9-05E16B6F2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77" y="2251141"/>
            <a:ext cx="2828817" cy="22428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98F379-FE07-59D0-3BB1-542B84A82602}"/>
              </a:ext>
            </a:extLst>
          </p:cNvPr>
          <p:cNvSpPr txBox="1"/>
          <p:nvPr/>
        </p:nvSpPr>
        <p:spPr>
          <a:xfrm>
            <a:off x="551763" y="1704702"/>
            <a:ext cx="2133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noProof="0" dirty="0">
                <a:latin typeface="+mn-lt"/>
              </a:rPr>
              <a:t>Absolute Radiometric Gain (ARG)</a:t>
            </a:r>
          </a:p>
        </p:txBody>
      </p:sp>
      <p:pic>
        <p:nvPicPr>
          <p:cNvPr id="12" name="Picture 11" descr="A graph of a graph&#10;&#10;AI-generated content may be incorrect.">
            <a:extLst>
              <a:ext uri="{FF2B5EF4-FFF2-40B4-BE49-F238E27FC236}">
                <a16:creationId xmlns:a16="http://schemas.microsoft.com/office/drawing/2014/main" id="{FC97052F-E24E-2776-B1EF-7A8CC0C92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3019" y="2251141"/>
            <a:ext cx="2828818" cy="22428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063683-854A-E86A-8383-F75242D56264}"/>
              </a:ext>
            </a:extLst>
          </p:cNvPr>
          <p:cNvSpPr txBox="1"/>
          <p:nvPr/>
        </p:nvSpPr>
        <p:spPr>
          <a:xfrm>
            <a:off x="9351108" y="1704702"/>
            <a:ext cx="2054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noProof="0" dirty="0">
                <a:latin typeface="+mn-lt"/>
              </a:rPr>
              <a:t>Photon noise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E23836-4D3C-2372-2ED2-603B138E2AC2}"/>
              </a:ext>
            </a:extLst>
          </p:cNvPr>
          <p:cNvSpPr txBox="1"/>
          <p:nvPr/>
        </p:nvSpPr>
        <p:spPr>
          <a:xfrm rot="16200000">
            <a:off x="-823870" y="5355329"/>
            <a:ext cx="21150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noProof="0" dirty="0">
                <a:latin typeface="+mn-lt"/>
              </a:rPr>
              <a:t>Error distribution</a:t>
            </a:r>
          </a:p>
        </p:txBody>
      </p:sp>
      <p:pic>
        <p:nvPicPr>
          <p:cNvPr id="5" name="Picture 4" descr="A graph of a graph&#10;&#10;AI-generated content may be incorrect.">
            <a:extLst>
              <a:ext uri="{FF2B5EF4-FFF2-40B4-BE49-F238E27FC236}">
                <a16:creationId xmlns:a16="http://schemas.microsoft.com/office/drawing/2014/main" id="{642CBFA0-AC1B-906C-E7D6-7F68862D4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143" y="2251139"/>
            <a:ext cx="2828818" cy="22428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063188-2FDE-84F9-9B46-247F78B5395A}"/>
              </a:ext>
            </a:extLst>
          </p:cNvPr>
          <p:cNvSpPr txBox="1"/>
          <p:nvPr/>
        </p:nvSpPr>
        <p:spPr>
          <a:xfrm>
            <a:off x="3567639" y="1704702"/>
            <a:ext cx="230177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200" b="1" noProof="0" dirty="0">
                <a:latin typeface="+mn-lt"/>
              </a:rPr>
              <a:t>Relative Spatial Radiometric </a:t>
            </a:r>
            <a:r>
              <a:rPr lang="en-GB" sz="1200" b="1" noProof="0" dirty="0" err="1">
                <a:latin typeface="+mn-lt"/>
              </a:rPr>
              <a:t>Aaccuracy</a:t>
            </a:r>
            <a:r>
              <a:rPr lang="en-GB" sz="1200" b="1" noProof="0" dirty="0">
                <a:latin typeface="+mn-lt"/>
              </a:rPr>
              <a:t> (RXRA)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46F77B-F831-E200-81D3-F8785B3555D6}"/>
              </a:ext>
            </a:extLst>
          </p:cNvPr>
          <p:cNvSpPr txBox="1"/>
          <p:nvPr/>
        </p:nvSpPr>
        <p:spPr>
          <a:xfrm>
            <a:off x="6327096" y="1704702"/>
            <a:ext cx="243356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200" b="1" noProof="0" dirty="0">
                <a:latin typeface="+mn-lt"/>
              </a:rPr>
              <a:t>Relative Spectral Radiometric Accuracy (RSRA)</a:t>
            </a:r>
          </a:p>
        </p:txBody>
      </p:sp>
      <p:pic>
        <p:nvPicPr>
          <p:cNvPr id="11" name="Picture 10" descr="A graph of a graph&#10;&#10;AI-generated content may be incorrect.">
            <a:extLst>
              <a:ext uri="{FF2B5EF4-FFF2-40B4-BE49-F238E27FC236}">
                <a16:creationId xmlns:a16="http://schemas.microsoft.com/office/drawing/2014/main" id="{21DF3338-0976-4B99-7C28-A14A12D5A9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7911" y="2251139"/>
            <a:ext cx="2828818" cy="22428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D55FF0-BF41-4556-1722-6F78A72039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0887" y="4677187"/>
            <a:ext cx="1938081" cy="1633281"/>
          </a:xfrm>
          <a:prstGeom prst="rect">
            <a:avLst/>
          </a:prstGeom>
        </p:spPr>
      </p:pic>
      <p:pic>
        <p:nvPicPr>
          <p:cNvPr id="18" name="Picture 17" descr="A graph of a graph of a number of objects&#10;&#10;AI-generated content may be incorrect.">
            <a:extLst>
              <a:ext uri="{FF2B5EF4-FFF2-40B4-BE49-F238E27FC236}">
                <a16:creationId xmlns:a16="http://schemas.microsoft.com/office/drawing/2014/main" id="{4971B49A-1E50-1C0F-821F-251A01EB6A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7457" y="4666004"/>
            <a:ext cx="1938080" cy="1642503"/>
          </a:xfrm>
          <a:prstGeom prst="rect">
            <a:avLst/>
          </a:prstGeom>
        </p:spPr>
      </p:pic>
      <p:pic>
        <p:nvPicPr>
          <p:cNvPr id="21" name="Picture 20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FE9C94CD-54A9-55B2-B4C3-F178785FF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763" y="4675226"/>
            <a:ext cx="1881194" cy="1633281"/>
          </a:xfrm>
          <a:prstGeom prst="rect">
            <a:avLst/>
          </a:prstGeom>
        </p:spPr>
      </p:pic>
      <p:pic>
        <p:nvPicPr>
          <p:cNvPr id="23" name="Picture 22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45B57B02-1E94-3C04-511A-9CA3A7A04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54243" y="4681002"/>
            <a:ext cx="1884970" cy="1627505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586AAB2E-B846-AEB6-BCAD-A82403B2A6EA}"/>
              </a:ext>
            </a:extLst>
          </p:cNvPr>
          <p:cNvSpPr txBox="1">
            <a:spLocks/>
          </p:cNvSpPr>
          <p:nvPr/>
        </p:nvSpPr>
        <p:spPr>
          <a:xfrm>
            <a:off x="216000" y="19270"/>
            <a:ext cx="10108800" cy="1015663"/>
          </a:xfrm>
          <a:prstGeom prst="rect">
            <a:avLst/>
          </a:prstGeom>
        </p:spPr>
        <p:txBody>
          <a:bodyPr/>
          <a:lstStyle>
            <a:lvl1pPr algn="just" rtl="0" fontAlgn="base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l"/>
            <a:r>
              <a:rPr lang="en-GB" noProof="0" dirty="0"/>
              <a:t>FLEX-E2E Test Data Sets</a:t>
            </a:r>
            <a:br>
              <a:rPr lang="en-GB" noProof="0" dirty="0"/>
            </a:br>
            <a:r>
              <a:rPr lang="en-GB" noProof="0" dirty="0"/>
              <a:t>Results</a:t>
            </a:r>
            <a:endParaRPr lang="en-GB" kern="0" noProof="0" dirty="0"/>
          </a:p>
        </p:txBody>
      </p:sp>
      <p:sp>
        <p:nvSpPr>
          <p:cNvPr id="8" name="CasellaDiTesto 5">
            <a:extLst>
              <a:ext uri="{FF2B5EF4-FFF2-40B4-BE49-F238E27FC236}">
                <a16:creationId xmlns:a16="http://schemas.microsoft.com/office/drawing/2014/main" id="{8F96AFA3-7D52-217A-6DE8-6704444F40EE}"/>
              </a:ext>
            </a:extLst>
          </p:cNvPr>
          <p:cNvSpPr txBox="1"/>
          <p:nvPr/>
        </p:nvSpPr>
        <p:spPr>
          <a:xfrm>
            <a:off x="129700" y="1101128"/>
            <a:ext cx="79488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sz="22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Assessing different instrument noises - preliminary</a:t>
            </a:r>
          </a:p>
        </p:txBody>
      </p:sp>
    </p:spTree>
    <p:extLst>
      <p:ext uri="{BB962C8B-B14F-4D97-AF65-F5344CB8AC3E}">
        <p14:creationId xmlns:p14="http://schemas.microsoft.com/office/powerpoint/2010/main" val="4292738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55DB3-149B-793E-74D4-EDB708F94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9E98C82-F0B3-2956-6677-16494CFED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251" y="4395618"/>
            <a:ext cx="10030373" cy="195653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ABBACBC-1A39-F303-4798-309B12F7F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9270"/>
            <a:ext cx="10108800" cy="1015663"/>
          </a:xfrm>
        </p:spPr>
        <p:txBody>
          <a:bodyPr/>
          <a:lstStyle/>
          <a:p>
            <a:r>
              <a:rPr lang="en-GB" noProof="0" dirty="0"/>
              <a:t>L2B SIF retrievals </a:t>
            </a:r>
            <a:br>
              <a:rPr lang="en-GB" noProof="0" dirty="0"/>
            </a:br>
            <a:r>
              <a:rPr lang="en-GB" noProof="0" dirty="0"/>
              <a:t>from ground and UAV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9357AC4-3BD0-BCD7-7F6E-AB91C42EB6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0801"/>
          <a:stretch>
            <a:fillRect/>
          </a:stretch>
        </p:blipFill>
        <p:spPr>
          <a:xfrm>
            <a:off x="176265" y="3729106"/>
            <a:ext cx="1963442" cy="145866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B4B3872-676E-2099-A920-5B0171FC1E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01" t="12273" r="29526" b="8001"/>
          <a:stretch/>
        </p:blipFill>
        <p:spPr>
          <a:xfrm>
            <a:off x="216025" y="1187620"/>
            <a:ext cx="1918872" cy="10312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6">
                <a:extLst>
                  <a:ext uri="{FF2B5EF4-FFF2-40B4-BE49-F238E27FC236}">
                    <a16:creationId xmlns:a16="http://schemas.microsoft.com/office/drawing/2014/main" id="{8CA7EB0B-1270-78A0-56E5-131A5BA7E9D1}"/>
                  </a:ext>
                </a:extLst>
              </p14:cNvPr>
              <p14:cNvContentPartPr/>
              <p14:nvPr/>
            </p14:nvContentPartPr>
            <p14:xfrm>
              <a:off x="1756577" y="2239538"/>
              <a:ext cx="64029" cy="27297"/>
            </p14:xfrm>
          </p:contentPart>
        </mc:Choice>
        <mc:Fallback xmlns="">
          <p:pic>
            <p:nvPicPr>
              <p:cNvPr id="8" name="Ink 6">
                <a:extLst>
                  <a:ext uri="{FF2B5EF4-FFF2-40B4-BE49-F238E27FC236}">
                    <a16:creationId xmlns:a16="http://schemas.microsoft.com/office/drawing/2014/main" id="{8CA7EB0B-1270-78A0-56E5-131A5BA7E9D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47533" y="2230559"/>
                <a:ext cx="81755" cy="44896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13">
            <a:extLst>
              <a:ext uri="{FF2B5EF4-FFF2-40B4-BE49-F238E27FC236}">
                <a16:creationId xmlns:a16="http://schemas.microsoft.com/office/drawing/2014/main" id="{8541C2CB-281C-37B4-4B83-A41132B837DC}"/>
              </a:ext>
            </a:extLst>
          </p:cNvPr>
          <p:cNvSpPr txBox="1"/>
          <p:nvPr/>
        </p:nvSpPr>
        <p:spPr>
          <a:xfrm rot="16200000">
            <a:off x="-361958" y="2899406"/>
            <a:ext cx="9701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noProof="0" dirty="0">
                <a:solidFill>
                  <a:srgbClr val="234B08"/>
                </a:solidFill>
              </a:rPr>
              <a:t>ground-based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658E0545-AD63-D74F-A8F9-1CAB6A9A0DA5}"/>
              </a:ext>
            </a:extLst>
          </p:cNvPr>
          <p:cNvSpPr txBox="1"/>
          <p:nvPr/>
        </p:nvSpPr>
        <p:spPr>
          <a:xfrm rot="16200000">
            <a:off x="-116996" y="4335327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noProof="0" dirty="0">
                <a:solidFill>
                  <a:srgbClr val="00B0F0"/>
                </a:solidFill>
              </a:rPr>
              <a:t>UAV</a:t>
            </a:r>
          </a:p>
        </p:txBody>
      </p:sp>
      <p:pic>
        <p:nvPicPr>
          <p:cNvPr id="12" name="Immagine 3">
            <a:extLst>
              <a:ext uri="{FF2B5EF4-FFF2-40B4-BE49-F238E27FC236}">
                <a16:creationId xmlns:a16="http://schemas.microsoft.com/office/drawing/2014/main" id="{742FA392-F906-691A-458D-FD93047208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83" t="17568" r="11709" b="12713"/>
          <a:stretch>
            <a:fillRect/>
          </a:stretch>
        </p:blipFill>
        <p:spPr>
          <a:xfrm>
            <a:off x="246221" y="2271463"/>
            <a:ext cx="1888676" cy="1365815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3678F86-05EE-56E1-42A6-78D2A8C2D6D3}"/>
              </a:ext>
            </a:extLst>
          </p:cNvPr>
          <p:cNvSpPr txBox="1"/>
          <p:nvPr/>
        </p:nvSpPr>
        <p:spPr>
          <a:xfrm>
            <a:off x="2354244" y="1141032"/>
            <a:ext cx="9015885" cy="2580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en-GB" sz="1800" noProof="0" dirty="0">
                <a:latin typeface="+mn-lt"/>
              </a:rPr>
              <a:t>To support FLEX data exploitation and DISC product validation (Cal/Val tool):</a:t>
            </a:r>
          </a:p>
          <a:p>
            <a:pPr marL="214313" indent="-214313" algn="just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800" noProof="0" dirty="0">
                <a:latin typeface="+mn-lt"/>
              </a:rPr>
              <a:t>L2B adapted to process field spectroscopy data from ground-based and UAV</a:t>
            </a:r>
          </a:p>
          <a:p>
            <a:pPr marL="214313" indent="-214313" algn="just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800" noProof="0" dirty="0">
                <a:latin typeface="+mn-lt"/>
              </a:rPr>
              <a:t>Delivers outputs consistent with FLEX products</a:t>
            </a:r>
          </a:p>
          <a:p>
            <a:pPr marL="214313" indent="-214313" algn="just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800" noProof="0" dirty="0">
                <a:latin typeface="+mn-lt"/>
              </a:rPr>
              <a:t>Detailed characterization of FLOX measurement uncertainties and their propagation are under implementation within the FRM4FLUO project</a:t>
            </a:r>
          </a:p>
        </p:txBody>
      </p:sp>
      <p:sp>
        <p:nvSpPr>
          <p:cNvPr id="16" name="CasellaDiTesto 17">
            <a:extLst>
              <a:ext uri="{FF2B5EF4-FFF2-40B4-BE49-F238E27FC236}">
                <a16:creationId xmlns:a16="http://schemas.microsoft.com/office/drawing/2014/main" id="{3239D964-61BC-3BB2-2FD6-E84664972026}"/>
              </a:ext>
            </a:extLst>
          </p:cNvPr>
          <p:cNvSpPr txBox="1"/>
          <p:nvPr/>
        </p:nvSpPr>
        <p:spPr>
          <a:xfrm>
            <a:off x="2332300" y="3995899"/>
            <a:ext cx="958194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en-GB" sz="1400" b="1" i="1" noProof="0" dirty="0">
                <a:latin typeface="+mn-lt"/>
              </a:rPr>
              <a:t>Example of diurnal cycles from FLOX</a:t>
            </a:r>
          </a:p>
        </p:txBody>
      </p:sp>
    </p:spTree>
    <p:extLst>
      <p:ext uri="{BB962C8B-B14F-4D97-AF65-F5344CB8AC3E}">
        <p14:creationId xmlns:p14="http://schemas.microsoft.com/office/powerpoint/2010/main" val="941329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3F2D0-3DC5-B037-884C-F98EF834E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78856D-02FF-5D44-AE62-8325004D2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Final Remarks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0BD1B06F-2470-815B-A855-E90025334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1053047"/>
            <a:ext cx="11678486" cy="5328000"/>
          </a:xfrm>
        </p:spPr>
        <p:txBody>
          <a:bodyPr/>
          <a:lstStyle/>
          <a:p>
            <a:pPr marL="285750" indent="-285750" algn="just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2000" b="1" kern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Recent methodological improvements </a:t>
            </a:r>
            <a:r>
              <a:rPr lang="en-US" sz="2000" kern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integrated into the algorithm have led to substantial gains in overall performance</a:t>
            </a:r>
            <a:r>
              <a:rPr lang="en-GB" sz="2000" kern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indent="-285750" algn="just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GB" sz="2000" b="1" kern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SIF O₂‑A </a:t>
            </a:r>
            <a:r>
              <a:rPr lang="en-GB" sz="2000" kern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(and the far‑red peak) is retrieved with the highest accuracy, whereas </a:t>
            </a:r>
            <a:r>
              <a:rPr lang="en-GB" sz="2000" b="1" kern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O₂‑B </a:t>
            </a:r>
            <a:r>
              <a:rPr lang="en-GB" sz="2000" kern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(red peak) exhibits greater scatter; overall, </a:t>
            </a:r>
            <a:r>
              <a:rPr lang="en-GB" sz="2000" b="1" kern="1200" noProof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SIFint</a:t>
            </a:r>
            <a:r>
              <a:rPr lang="en-GB" sz="2000" kern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retains a good level of accuracy.</a:t>
            </a:r>
          </a:p>
          <a:p>
            <a:pPr marL="285750" indent="-285750" algn="just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GB" sz="2000" kern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en-GB" sz="2000" b="1" kern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E2E TDS in the various configurations were essential </a:t>
            </a:r>
            <a:r>
              <a:rPr lang="en-GB" sz="2000" kern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the development of the algorithm.</a:t>
            </a:r>
          </a:p>
          <a:p>
            <a:pPr marL="285750" indent="-285750" algn="just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GB" sz="2000" kern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Ongoing efforts focus on </a:t>
            </a:r>
            <a:r>
              <a:rPr lang="en-GB" sz="2000" b="1" kern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increasing retrieval precision</a:t>
            </a:r>
            <a:r>
              <a:rPr lang="en-GB" sz="2000" kern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mainly driven by L2B numerical stability vs. instrument photon noise and mis-match in geometry.</a:t>
            </a:r>
          </a:p>
          <a:p>
            <a:pPr marL="285750" indent="-285750" algn="just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US" sz="2000" kern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During operational phases, achieving and maintaining </a:t>
            </a:r>
            <a:r>
              <a:rPr lang="en-US" sz="2000" b="1" kern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accurate absolute radiometric calibration </a:t>
            </a:r>
            <a:r>
              <a:rPr lang="en-US" sz="2000" kern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(ARG) will be essential</a:t>
            </a:r>
            <a:r>
              <a:rPr lang="en-GB" sz="2000" kern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indent="-285750" algn="just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GB" sz="2000" kern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L2B algorithm has been </a:t>
            </a:r>
            <a:r>
              <a:rPr lang="en-GB" sz="2000" b="1" kern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adapted to support ground-based (and UAV) </a:t>
            </a:r>
            <a:r>
              <a:rPr lang="en-GB" sz="2000" kern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spectroscopy, towards a better cross-platform consistency.</a:t>
            </a:r>
          </a:p>
          <a:p>
            <a:pPr>
              <a:spcBef>
                <a:spcPts val="1500"/>
              </a:spcBef>
            </a:pPr>
            <a:endParaRPr lang="en-GB" sz="2000" noProof="0" dirty="0"/>
          </a:p>
        </p:txBody>
      </p:sp>
    </p:spTree>
    <p:extLst>
      <p:ext uri="{BB962C8B-B14F-4D97-AF65-F5344CB8AC3E}">
        <p14:creationId xmlns:p14="http://schemas.microsoft.com/office/powerpoint/2010/main" val="1266922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DA2D4-E5FD-5BE5-7254-E318E97BD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898367-DBDA-5949-E1E4-BE462A3C5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Final Remarks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7FFFE053-7AA2-7444-0BDE-82F664EF3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111881"/>
            <a:ext cx="12170229" cy="634237"/>
          </a:xfrm>
        </p:spPr>
        <p:txBody>
          <a:bodyPr/>
          <a:lstStyle/>
          <a:p>
            <a:pPr algn="ctr"/>
            <a:r>
              <a:rPr lang="en-GB" sz="4000" noProof="0" dirty="0"/>
              <a:t>Thank you for the attention</a:t>
            </a:r>
          </a:p>
        </p:txBody>
      </p:sp>
    </p:spTree>
    <p:extLst>
      <p:ext uri="{BB962C8B-B14F-4D97-AF65-F5344CB8AC3E}">
        <p14:creationId xmlns:p14="http://schemas.microsoft.com/office/powerpoint/2010/main" val="612090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1EB4C0-10B3-D7FE-F9CA-613965604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9270"/>
            <a:ext cx="10108800" cy="1015663"/>
          </a:xfrm>
        </p:spPr>
        <p:txBody>
          <a:bodyPr/>
          <a:lstStyle/>
          <a:p>
            <a:r>
              <a:rPr lang="en-GB" noProof="0" dirty="0"/>
              <a:t>FLEX-E2E Test Data Sets</a:t>
            </a:r>
            <a:br>
              <a:rPr lang="en-GB" noProof="0" dirty="0"/>
            </a:br>
            <a:r>
              <a:rPr lang="en-GB" noProof="0" dirty="0"/>
              <a:t>Results</a:t>
            </a:r>
          </a:p>
        </p:txBody>
      </p:sp>
      <p:pic>
        <p:nvPicPr>
          <p:cNvPr id="5" name="Immagine 4" descr="Immagine che contiene testo, schermata, diagramma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BEB571B0-992F-574F-A8A0-9192BB001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847" y="2481165"/>
            <a:ext cx="2844000" cy="2844000"/>
          </a:xfrm>
          <a:prstGeom prst="rect">
            <a:avLst/>
          </a:prstGeom>
        </p:spPr>
      </p:pic>
      <p:pic>
        <p:nvPicPr>
          <p:cNvPr id="6" name="Immagine 5" descr="Immagine che contiene testo, diagramma, schermata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23CD6CD7-16D4-2270-005B-CD3DADA071D8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09" y="2481165"/>
            <a:ext cx="2844000" cy="2842047"/>
          </a:xfrm>
          <a:prstGeom prst="rect">
            <a:avLst/>
          </a:prstGeom>
        </p:spPr>
      </p:pic>
      <p:pic>
        <p:nvPicPr>
          <p:cNvPr id="7" name="Immagine 6" descr="Immagine che contiene testo, schermata, linea, diagramma&#10;&#10;Il contenuto generato dall&amp;#39;IA potrebbe non essere corretto.">
            <a:extLst>
              <a:ext uri="{FF2B5EF4-FFF2-40B4-BE49-F238E27FC236}">
                <a16:creationId xmlns:a16="http://schemas.microsoft.com/office/drawing/2014/main" id="{913CE5CB-EA34-3897-8704-B8B9FAC62F4F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781837" y="2481165"/>
            <a:ext cx="2844000" cy="2842047"/>
          </a:xfrm>
          <a:prstGeom prst="rect">
            <a:avLst/>
          </a:prstGeom>
        </p:spPr>
      </p:pic>
      <p:pic>
        <p:nvPicPr>
          <p:cNvPr id="4" name="Immagine 3" descr="Immagine che contiene testo, schermata, diagramma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2BC30E0D-9365-8A01-0F98-12EA1482C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966" y="2487385"/>
            <a:ext cx="2844000" cy="2656893"/>
          </a:xfrm>
          <a:prstGeom prst="rect">
            <a:avLst/>
          </a:prstGeom>
        </p:spPr>
      </p:pic>
      <p:sp>
        <p:nvSpPr>
          <p:cNvPr id="3" name="CasellaDiTesto 5">
            <a:extLst>
              <a:ext uri="{FF2B5EF4-FFF2-40B4-BE49-F238E27FC236}">
                <a16:creationId xmlns:a16="http://schemas.microsoft.com/office/drawing/2014/main" id="{F7106D63-0E18-E235-3BF4-8081CAD03AD1}"/>
              </a:ext>
            </a:extLst>
          </p:cNvPr>
          <p:cNvSpPr txBox="1"/>
          <p:nvPr/>
        </p:nvSpPr>
        <p:spPr>
          <a:xfrm>
            <a:off x="129700" y="1063027"/>
            <a:ext cx="114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sz="2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SIF spectrum retrieval accuracy (Karpov) - Nominal</a:t>
            </a:r>
          </a:p>
        </p:txBody>
      </p:sp>
      <p:sp>
        <p:nvSpPr>
          <p:cNvPr id="9" name="Google Shape;721;p74">
            <a:extLst>
              <a:ext uri="{FF2B5EF4-FFF2-40B4-BE49-F238E27FC236}">
                <a16:creationId xmlns:a16="http://schemas.microsoft.com/office/drawing/2014/main" id="{CF7783F4-4AFF-D479-3ED2-F551B551CE2C}"/>
              </a:ext>
            </a:extLst>
          </p:cNvPr>
          <p:cNvSpPr txBox="1"/>
          <p:nvPr/>
        </p:nvSpPr>
        <p:spPr>
          <a:xfrm>
            <a:off x="411772" y="1596978"/>
            <a:ext cx="3712357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000" b="1" noProof="0" dirty="0">
                <a:solidFill>
                  <a:srgbClr val="595959"/>
                </a:solidFill>
                <a:latin typeface="+mn-lt"/>
              </a:rPr>
              <a:t>C4 All noises</a:t>
            </a:r>
            <a:endParaRPr lang="en-GB" sz="2000" noProof="0" dirty="0">
              <a:solidFill>
                <a:srgbClr val="595959"/>
              </a:solidFill>
              <a:latin typeface="+mn-lt"/>
            </a:endParaRPr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None/>
            </a:pPr>
            <a:endParaRPr lang="en-GB" sz="2000" b="1" noProof="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4183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Outline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C819FE-71DD-4432-ACCA-09AB45CF9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200" kern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FLEX SIF products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200" kern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L2B retrieval module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200" kern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Performance assessment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200" kern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L2B adaptation to ground-based measurements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200" kern="12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MS PGothic"/>
                <a:cs typeface="Arial"/>
              </a:rPr>
              <a:t>Final remarks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GB" sz="2200" kern="1200" noProof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MS PGothic"/>
              <a:cs typeface="Arial"/>
            </a:endParaRPr>
          </a:p>
          <a:p>
            <a:pPr>
              <a:lnSpc>
                <a:spcPct val="200000"/>
              </a:lnSpc>
            </a:pP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2181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64FC9-1CCB-723A-7157-ADF329231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BA6C4C-E863-D89C-0069-AB993D4B1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FLEX L2B SIF products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2784CE-CCAC-5175-AB3D-1E64C740E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1107477"/>
            <a:ext cx="11764800" cy="1167093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en-GB" sz="2200" kern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FLEX-DISC L2PP L2B module is specifically developed to retrieve the Solar-Induced Fluorescence (SIF) spectrum and uncertainty from FLORIS</a:t>
            </a:r>
          </a:p>
          <a:p>
            <a:pPr algn="just">
              <a:lnSpc>
                <a:spcPct val="100000"/>
              </a:lnSpc>
            </a:pPr>
            <a:endParaRPr lang="en-GB" sz="2200" noProof="0" dirty="0"/>
          </a:p>
        </p:txBody>
      </p:sp>
      <p:pic>
        <p:nvPicPr>
          <p:cNvPr id="3" name="Immagine 10">
            <a:extLst>
              <a:ext uri="{FF2B5EF4-FFF2-40B4-BE49-F238E27FC236}">
                <a16:creationId xmlns:a16="http://schemas.microsoft.com/office/drawing/2014/main" id="{0A2AFA4D-B981-C860-C78E-C7D9B6254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4" t="3481" b="50841"/>
          <a:stretch/>
        </p:blipFill>
        <p:spPr bwMode="auto">
          <a:xfrm>
            <a:off x="-7778" y="2160430"/>
            <a:ext cx="5444648" cy="427847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990811A7-5140-B7B7-B98B-3B64C5AA4159}"/>
              </a:ext>
            </a:extLst>
          </p:cNvPr>
          <p:cNvSpPr txBox="1">
            <a:spLocks/>
          </p:cNvSpPr>
          <p:nvPr/>
        </p:nvSpPr>
        <p:spPr bwMode="auto">
          <a:xfrm>
            <a:off x="5737860" y="2100557"/>
            <a:ext cx="6547530" cy="327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algn="just">
              <a:spcBef>
                <a:spcPts val="900"/>
              </a:spcBef>
            </a:pPr>
            <a:r>
              <a:rPr lang="en-GB" sz="22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Products:</a:t>
            </a:r>
          </a:p>
          <a:p>
            <a:pPr marL="214313" indent="-214313" algn="just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GB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SIF spectrum (670-780 nm)</a:t>
            </a:r>
          </a:p>
          <a:p>
            <a:pPr marL="214313" indent="-214313" algn="just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GB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SIF at O</a:t>
            </a:r>
            <a:r>
              <a:rPr lang="en-GB" sz="2200" baseline="-250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GB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bands</a:t>
            </a:r>
          </a:p>
          <a:p>
            <a:pPr marL="214313" indent="-214313" algn="just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GB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SIF at red and far-red peaks</a:t>
            </a:r>
          </a:p>
          <a:p>
            <a:pPr marL="214313" indent="-214313" algn="just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GB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SIF max emission wavelength</a:t>
            </a:r>
          </a:p>
          <a:p>
            <a:pPr marL="214313" indent="-214313" algn="just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GB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Spectrally integrated SIF (</a:t>
            </a:r>
            <a:r>
              <a:rPr lang="en-GB" sz="2200" noProof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SIF</a:t>
            </a:r>
            <a:r>
              <a:rPr lang="en-GB" sz="2200" baseline="-25000" noProof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</a:t>
            </a:r>
            <a:r>
              <a:rPr lang="en-GB" sz="2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endParaRPr lang="en-GB" sz="2200" kern="0" noProof="0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F5C54842-8432-6D87-8D0B-B08A2FDBA653}"/>
              </a:ext>
            </a:extLst>
          </p:cNvPr>
          <p:cNvSpPr txBox="1">
            <a:spLocks/>
          </p:cNvSpPr>
          <p:nvPr/>
        </p:nvSpPr>
        <p:spPr bwMode="auto">
          <a:xfrm>
            <a:off x="5547930" y="5521923"/>
            <a:ext cx="6737460" cy="59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algn="ctr">
              <a:spcBef>
                <a:spcPts val="900"/>
              </a:spcBef>
            </a:pPr>
            <a:r>
              <a:rPr lang="en-GB" sz="22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 and associated prognostic uncertainties</a:t>
            </a:r>
          </a:p>
          <a:p>
            <a:pPr>
              <a:lnSpc>
                <a:spcPct val="100000"/>
              </a:lnSpc>
            </a:pPr>
            <a:endParaRPr lang="en-GB" sz="2200" kern="0" noProof="0" dirty="0"/>
          </a:p>
        </p:txBody>
      </p:sp>
    </p:spTree>
    <p:extLst>
      <p:ext uri="{BB962C8B-B14F-4D97-AF65-F5344CB8AC3E}">
        <p14:creationId xmlns:p14="http://schemas.microsoft.com/office/powerpoint/2010/main" val="2198954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38424E-A1EB-48D2-A910-5E35F01CD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9270"/>
            <a:ext cx="10108800" cy="1015663"/>
          </a:xfrm>
        </p:spPr>
        <p:txBody>
          <a:bodyPr/>
          <a:lstStyle/>
          <a:p>
            <a:r>
              <a:rPr lang="en-GB" noProof="0" dirty="0"/>
              <a:t>FLEX L2 Prototype Processor – </a:t>
            </a:r>
            <a:br>
              <a:rPr lang="en-GB" noProof="0" dirty="0"/>
            </a:br>
            <a:r>
              <a:rPr lang="en-GB" noProof="0" dirty="0"/>
              <a:t>L2B module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BA95E0E-95DB-D29B-FA37-6AC2B4947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34" y="1082397"/>
            <a:ext cx="6489524" cy="2952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0028D1C-C6AE-1913-DB7D-E2C8005672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6" t="5045" r="7387" b="5121"/>
          <a:stretch/>
        </p:blipFill>
        <p:spPr bwMode="auto">
          <a:xfrm>
            <a:off x="8115300" y="1452445"/>
            <a:ext cx="4110038" cy="4036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4D8C05F8-FEF6-D652-6306-7EB2D221F1FA}"/>
                  </a:ext>
                </a:extLst>
              </p:cNvPr>
              <p:cNvSpPr/>
              <p:nvPr/>
            </p:nvSpPr>
            <p:spPr>
              <a:xfrm>
                <a:off x="59581" y="4561461"/>
                <a:ext cx="7065283" cy="5611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noProof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 noProof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400" i="1" noProof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𝑚𝑜𝑑</m:t>
                          </m:r>
                        </m:sub>
                      </m:sSub>
                      <m:d>
                        <m:dPr>
                          <m:ctrlP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b="1" i="1" noProof="0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GB" sz="1400" noProof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〈"/>
                          <m:endChr m:val="〉"/>
                          <m:ctrlP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  <m:t>𝐿𝑝</m:t>
                          </m:r>
                        </m:e>
                      </m:d>
                      <m:r>
                        <a:rPr lang="en-GB" sz="1400" noProof="0" smtClean="0">
                          <a:latin typeface="Cambria Math" panose="02040503050406030204" pitchFamily="18" charset="0"/>
                        </a:rPr>
                        <m:t> +  </m:t>
                      </m:r>
                      <m:acc>
                        <m:accPr>
                          <m:chr m:val="̇"/>
                          <m:ctrlP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f>
                            <m:fPr>
                              <m:ctrlP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GB" sz="14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400" i="1" noProof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sSup>
                                    <m:sSupPr>
                                      <m:ctrlPr>
                                        <a:rPr lang="en-GB" sz="1400" i="1" noProof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1400" i="1" noProof="0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p>
                                      <m:r>
                                        <a:rPr lang="en-GB" sz="1400" noProof="0" smtClean="0">
                                          <a:latin typeface="Cambria Math" panose="02040503050406030204" pitchFamily="18" charset="0"/>
                                        </a:rPr>
                                        <m:t>↑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acc>
                      <m:r>
                        <a:rPr lang="en-GB" sz="1400" b="0" i="1" noProof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GB" sz="1400" i="1" noProof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400" b="1" i="1" noProof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1" i="1" noProof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GB" sz="1400" b="1" i="1" noProof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</m:e>
                      </m:d>
                      <m:r>
                        <a:rPr lang="en-GB" sz="1400" noProof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1400" b="0" i="1" noProof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𝑆𝐼𝐹</m:t>
                      </m:r>
                      <m:d>
                        <m:dPr>
                          <m:ctrlPr>
                            <a:rPr lang="en-GB" sz="140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400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GB" sz="1400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sub>
                          </m:sSub>
                          <m:r>
                            <a:rPr lang="en-GB" sz="1400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sSup>
                        <m:sSupPr>
                          <m:ctrlP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noProof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GB" sz="1400" noProof="0" smtClean="0">
                              <a:latin typeface="Cambria Math" panose="02040503050406030204" pitchFamily="18" charset="0"/>
                            </a:rPr>
                            <m:t>↑</m:t>
                          </m:r>
                        </m:sup>
                      </m:sSup>
                      <m:r>
                        <a:rPr lang="en-GB" sz="1400" noProof="0" smtClean="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〈"/>
                              <m:endChr m:val="〉"/>
                              <m:ctrlP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sSup>
                                <m:sSupPr>
                                  <m:ctrlPr>
                                    <a:rPr lang="en-GB" sz="14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400" i="1" noProof="0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GB" sz="1400" noProof="0" smtClean="0">
                                      <a:latin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p>
                              <m: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num>
                        <m:den>
                          <m: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p>
                        <m:sSupPr>
                          <m:ctrlPr>
                            <a:rPr lang="en-GB" sz="1400" i="1" noProof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0" i="1" noProof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GB" sz="1400" i="1" noProof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400" b="1" i="1" noProof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b="1" i="1" noProof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GB" sz="1400" b="1" i="1" noProof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GB" sz="1400" noProof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400" noProof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〈"/>
                          <m:endChr m:val="〉"/>
                          <m:ctrlP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GB" sz="1400" noProof="0" smtClean="0">
                                  <a:latin typeface="Cambria Math" panose="02040503050406030204" pitchFamily="18" charset="0"/>
                                </a:rPr>
                                <m:t>↑</m:t>
                              </m:r>
                            </m:sup>
                          </m:sSup>
                          <m: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GB" sz="1400" b="0" i="1" noProof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b="0" i="1" noProof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𝑆𝐼𝐹</m:t>
                      </m:r>
                      <m:d>
                        <m:dPr>
                          <m:ctrlPr>
                            <a:rPr lang="en-GB" sz="140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400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GB" sz="1400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sub>
                          </m:sSub>
                          <m:r>
                            <a:rPr lang="en-GB" sz="1400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GB" sz="1400" b="0" i="1" noProof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b="0" i="1" noProof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GB" sz="1400" noProof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sz="1400" b="1" i="1" noProof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noProof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GB" sz="1400" b="1" i="1" noProof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sub>
                      </m:sSub>
                      <m:r>
                        <a:rPr lang="en-GB" sz="1400" b="1" i="1" noProof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400" noProof="0" dirty="0"/>
              </a:p>
            </p:txBody>
          </p:sp>
        </mc:Choice>
        <mc:Fallback xmlns=""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4D8C05F8-FEF6-D652-6306-7EB2D221F1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81" y="4561461"/>
                <a:ext cx="7065283" cy="5611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6">
            <a:extLst>
              <a:ext uri="{FF2B5EF4-FFF2-40B4-BE49-F238E27FC236}">
                <a16:creationId xmlns:a16="http://schemas.microsoft.com/office/drawing/2014/main" id="{8C6A5C62-8E6B-D37F-8793-C8CD0B030515}"/>
              </a:ext>
            </a:extLst>
          </p:cNvPr>
          <p:cNvSpPr txBox="1"/>
          <p:nvPr/>
        </p:nvSpPr>
        <p:spPr>
          <a:xfrm>
            <a:off x="43252" y="4197670"/>
            <a:ext cx="2623748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just">
              <a:lnSpc>
                <a:spcPct val="150000"/>
              </a:lnSpc>
              <a:defRPr u="sng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</a:lstStyle>
          <a:p>
            <a:r>
              <a:rPr lang="en-GB" sz="1600" b="1" u="none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1) TOA radiance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283E391A-E83C-BC04-E42D-DBE604459BD9}"/>
                  </a:ext>
                </a:extLst>
              </p:cNvPr>
              <p:cNvSpPr/>
              <p:nvPr/>
            </p:nvSpPr>
            <p:spPr>
              <a:xfrm>
                <a:off x="59581" y="5665432"/>
                <a:ext cx="5459917" cy="6005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400" b="0" i="1" noProof="0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GB" sz="1400" i="1" noProof="0" smtClean="0">
                                  <a:latin typeface="Cambria Math" panose="02040503050406030204" pitchFamily="18" charset="0"/>
                                </a:rPr>
                                <m:t>𝑚𝑜𝑑</m:t>
                              </m:r>
                            </m:sub>
                            <m:sup>
                              <m:r>
                                <a:rPr lang="en-GB" sz="1400" i="0" noProof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  <m:sub>
                          <m:r>
                            <a:rPr lang="en-GB" sz="1400" i="0" noProof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GB" sz="1400" i="0" noProof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ctrlP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b="1" i="1" noProof="0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GB" sz="1400" b="0" i="0" noProof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400" b="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0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〈"/>
                              <m:endChr m:val="〉"/>
                              <m:ctrlPr>
                                <a:rPr lang="en-GB" sz="1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b="0" i="1" noProof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sSup>
                                <m:sSupPr>
                                  <m:ctrlPr>
                                    <a:rPr lang="en-GB" sz="14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400" b="0" i="1" noProof="0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GB" sz="1400" b="0" i="0" noProof="0" smtClean="0">
                                      <a:latin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p>
                            </m:e>
                          </m:d>
                          <m:r>
                            <a:rPr lang="en-GB" sz="1400" b="0" i="0" noProof="0" smtClean="0">
                              <a:latin typeface="Cambria Math" panose="02040503050406030204" pitchFamily="18" charset="0"/>
                            </a:rPr>
                            <m:t> + </m:t>
                          </m:r>
                          <m:rad>
                            <m:radPr>
                              <m:degHide m:val="on"/>
                              <m:ctrlPr>
                                <a:rPr lang="en-GB" sz="1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400" b="0" i="0" noProof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GB" sz="14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〈"/>
                                      <m:endChr m:val="〉"/>
                                      <m:ctrlPr>
                                        <a:rPr lang="en-GB" sz="1400" b="0" i="1" noProof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400" b="0" i="1" noProof="0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  <m:sSup>
                                        <m:sSupPr>
                                          <m:ctrlP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p>
                                          <m:r>
                                            <a:rPr lang="en-GB" sz="1400" b="0" i="0" noProof="0" smtClean="0">
                                              <a:latin typeface="Cambria Math" panose="02040503050406030204" pitchFamily="18" charset="0"/>
                                            </a:rPr>
                                            <m:t>↑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GB" sz="1400" b="0" i="0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1400" b="0" i="0" noProof="0" smtClean="0">
                                  <a:latin typeface="Cambria Math" panose="02040503050406030204" pitchFamily="18" charset="0"/>
                                </a:rPr>
                                <m:t> −4</m:t>
                              </m:r>
                              <m:sSup>
                                <m:sSupPr>
                                  <m:ctrlPr>
                                    <a:rPr lang="en-GB" sz="14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"/>
                                      <m:ctrlPr>
                                        <a:rPr lang="en-GB" sz="1400" b="0" i="1" noProof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〈"/>
                                          <m:endChr m:val="〉"/>
                                          <m:ctrlP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GB" sz="1400" b="0" i="1" noProof="0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GB" sz="1400" b="0" i="0" noProof="0" smtClean="0"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en-GB" sz="1400" b="0" i="1" noProof="0" smtClean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  <m:sup>
                                              <m:r>
                                                <a:rPr lang="en-GB" sz="1400" b="0" i="0" noProof="0" smtClean="0">
                                                  <a:latin typeface="Cambria Math" panose="02040503050406030204" pitchFamily="18" charset="0"/>
                                                </a:rPr>
                                                <m:t>↑</m:t>
                                              </m:r>
                                            </m:sup>
                                          </m:sSup>
                                          <m:r>
                                            <a:rPr lang="en-GB" sz="1400" b="0" i="0" noProof="0" smtClean="0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  <m:r>
                                        <a:rPr lang="en-GB" sz="1400" b="0" i="0" noProof="0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GB" sz="1400" b="0" i="1" noProof="0" smtClean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GB" sz="1400" b="0" i="0" noProof="0" smtClean="0">
                                          <a:latin typeface="Cambria Math" panose="02040503050406030204" pitchFamily="18" charset="0"/>
                                        </a:rPr>
                                        <m:t> (</m:t>
                                      </m:r>
                                      <m:d>
                                        <m:dPr>
                                          <m:begChr m:val="〈"/>
                                          <m:endChr m:val="〉"/>
                                          <m:ctrlP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1400" b="0" i="1" noProof="0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400" b="0" i="1" noProof="0" smtClean="0">
                                                  <a:latin typeface="Cambria Math" panose="02040503050406030204" pitchFamily="18" charset="0"/>
                                                </a:rPr>
                                                <m:t>𝐿𝑝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400" b="0" i="0" noProof="0" smtClean="0"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GB" sz="1400" b="0" i="0" noProof="0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d>
                                        <m:dPr>
                                          <m:begChr m:val="〈"/>
                                          <m:endChr m:val="〉"/>
                                          <m:ctrlP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1400" b="0" i="1" noProof="0" smtClean="0">
                                                  <a:solidFill>
                                                    <a:srgbClr val="0000FF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400" b="0" i="1" noProof="0" smtClean="0">
                                                  <a:solidFill>
                                                    <a:srgbClr val="0000FF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𝐿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400" b="0" i="1" noProof="0" smtClean="0">
                                                  <a:solidFill>
                                                    <a:srgbClr val="0000FF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𝑚𝑜𝑑</m:t>
                                              </m:r>
                                            </m:sub>
                                          </m:sSub>
                                          <m:r>
                                            <a:rPr lang="en-GB" sz="1400" b="0" i="1" noProof="0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GB" sz="1400" b="1" i="1" noProof="0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  <m:r>
                                            <a:rPr lang="en-GB" sz="1400" b="0" i="1" noProof="0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GB" sz="1400" b="0" i="0" noProof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en-GB" sz="1400" b="0" i="0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begChr m:val="〈"/>
                              <m:endChr m:val="〉"/>
                              <m:ctrlPr>
                                <a:rPr lang="en-GB" sz="14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b="0" i="1" noProof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GB" sz="1400" b="0" i="0" noProof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GB" sz="1400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400" b="0" i="1" noProof="0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GB" sz="1400" b="0" i="0" noProof="0" smtClean="0">
                                      <a:latin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p>
                              <m:r>
                                <a:rPr lang="en-GB" sz="1400" b="0" i="0" noProof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400" b="0" i="1" noProof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GB" sz="1400" noProof="0" dirty="0"/>
              </a:p>
            </p:txBody>
          </p:sp>
        </mc:Choice>
        <mc:Fallback xmlns=""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283E391A-E83C-BC04-E42D-DBE604459B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81" y="5665432"/>
                <a:ext cx="5459917" cy="600549"/>
              </a:xfrm>
              <a:prstGeom prst="rect">
                <a:avLst/>
              </a:prstGeom>
              <a:blipFill>
                <a:blip r:embed="rId5"/>
                <a:stretch>
                  <a:fillRect b="-20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AD1A63EC-2AD6-919A-BD6F-F20260D301EA}"/>
              </a:ext>
            </a:extLst>
          </p:cNvPr>
          <p:cNvSpPr txBox="1"/>
          <p:nvPr/>
        </p:nvSpPr>
        <p:spPr>
          <a:xfrm>
            <a:off x="75910" y="5271610"/>
            <a:ext cx="2933990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just">
              <a:lnSpc>
                <a:spcPct val="150000"/>
              </a:lnSpc>
              <a:defRPr u="sng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</a:lstStyle>
          <a:p>
            <a:r>
              <a:rPr lang="en-GB" sz="1600" b="1" u="none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2) Apparent reflectance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580FFBA2-E7F5-08EB-B84A-6BF9A67CDDFE}"/>
                  </a:ext>
                </a:extLst>
              </p:cNvPr>
              <p:cNvSpPr/>
              <p:nvPr/>
            </p:nvSpPr>
            <p:spPr>
              <a:xfrm>
                <a:off x="5996086" y="5745297"/>
                <a:ext cx="225755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noProof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sz="1400" i="1" noProof="0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  <m:t>𝑚𝑜𝑑</m:t>
                          </m:r>
                        </m:sub>
                        <m:sup>
                          <m: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1400" i="1" noProof="0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d>
                    </m:oMath>
                  </m:oMathPara>
                </a14:m>
                <a:endParaRPr lang="en-GB" sz="1400" i="1" noProof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580FFBA2-E7F5-08EB-B84A-6BF9A67CDD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6086" y="5745297"/>
                <a:ext cx="2257556" cy="307777"/>
              </a:xfrm>
              <a:prstGeom prst="rect">
                <a:avLst/>
              </a:prstGeom>
              <a:blipFill>
                <a:blip r:embed="rId6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67F5C2D-ADDB-2D1C-7D3F-AF5B8259E5A8}"/>
              </a:ext>
            </a:extLst>
          </p:cNvPr>
          <p:cNvSpPr txBox="1"/>
          <p:nvPr/>
        </p:nvSpPr>
        <p:spPr>
          <a:xfrm>
            <a:off x="5742235" y="5293382"/>
            <a:ext cx="2511407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just">
              <a:lnSpc>
                <a:spcPct val="150000"/>
              </a:lnSpc>
              <a:defRPr u="sng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</a:lstStyle>
          <a:p>
            <a:r>
              <a:rPr lang="en-GB" sz="1600" b="1" u="none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3) Forward operator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4FA9826-80EA-BB51-376C-8B92EB1DD650}"/>
              </a:ext>
            </a:extLst>
          </p:cNvPr>
          <p:cNvSpPr txBox="1"/>
          <p:nvPr/>
        </p:nvSpPr>
        <p:spPr>
          <a:xfrm>
            <a:off x="8810959" y="1097965"/>
            <a:ext cx="3546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i="1" noProof="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Atmospheric functions from L2A</a:t>
            </a:r>
          </a:p>
        </p:txBody>
      </p:sp>
    </p:spTree>
    <p:extLst>
      <p:ext uri="{BB962C8B-B14F-4D97-AF65-F5344CB8AC3E}">
        <p14:creationId xmlns:p14="http://schemas.microsoft.com/office/powerpoint/2010/main" val="3331761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D9AA51-8493-4EB3-29D2-164B2EA0A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Forward operator (surface)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5">
                <a:extLst>
                  <a:ext uri="{FF2B5EF4-FFF2-40B4-BE49-F238E27FC236}">
                    <a16:creationId xmlns:a16="http://schemas.microsoft.com/office/drawing/2014/main" id="{A92AC59E-1C79-9A9A-A5E3-595CFF64266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16000" y="991847"/>
                <a:ext cx="6547530" cy="32715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8197A6"/>
                  </a:buClr>
                  <a:buFont typeface="Arial" panose="020B0604020202020204" pitchFamily="34" charset="0"/>
                  <a:buNone/>
                  <a:defRPr lang="en-US" altLang="en-US" sz="1800">
                    <a:solidFill>
                      <a:srgbClr val="8197A6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81326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None/>
                  <a:defRPr lang="en-US" altLang="en-US" sz="1800">
                    <a:solidFill>
                      <a:srgbClr val="8197A6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357771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None/>
                  <a:defRPr lang="en-US" altLang="en-US" sz="1800">
                    <a:solidFill>
                      <a:srgbClr val="8197A6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934216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None/>
                  <a:defRPr lang="en-US" altLang="en-US" sz="1800">
                    <a:solidFill>
                      <a:srgbClr val="8197A6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4pPr>
                <a:lvl5pPr marL="2510661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None/>
                  <a:defRPr lang="en-GB" altLang="en-US" sz="1800">
                    <a:solidFill>
                      <a:srgbClr val="8197A6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5pPr>
                <a:lvl6pPr marL="3356615" indent="-404264" algn="l" rtl="0" fontAlgn="base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543">
                    <a:solidFill>
                      <a:schemeClr val="bg2"/>
                    </a:solidFill>
                    <a:latin typeface="+mn-lt"/>
                  </a:defRPr>
                </a:lvl6pPr>
                <a:lvl7pPr marL="3797630" indent="-404264" algn="l" rtl="0" fontAlgn="base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543">
                    <a:solidFill>
                      <a:schemeClr val="bg2"/>
                    </a:solidFill>
                    <a:latin typeface="+mn-lt"/>
                  </a:defRPr>
                </a:lvl7pPr>
                <a:lvl8pPr marL="4238645" indent="-404264" algn="l" rtl="0" fontAlgn="base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543">
                    <a:solidFill>
                      <a:schemeClr val="bg2"/>
                    </a:solidFill>
                    <a:latin typeface="+mn-lt"/>
                  </a:defRPr>
                </a:lvl8pPr>
                <a:lvl9pPr marL="4679660" indent="-404264" algn="l" rtl="0" fontAlgn="base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543">
                    <a:solidFill>
                      <a:schemeClr val="bg2"/>
                    </a:solidFill>
                    <a:latin typeface="+mn-lt"/>
                  </a:defRPr>
                </a:lvl9pPr>
              </a:lstStyle>
              <a:p>
                <a:pPr algn="just">
                  <a:lnSpc>
                    <a:spcPct val="150000"/>
                  </a:lnSpc>
                </a:pPr>
                <a:r>
                  <a:rPr lang="en-GB" b="1" noProof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SIF parametric model</a:t>
                </a:r>
              </a:p>
              <a:p>
                <a:pPr marL="177800" indent="-177800" algn="just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GB" noProof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2 peak functions (asymmetric)</a:t>
                </a:r>
              </a:p>
              <a:p>
                <a:pPr marL="177800" indent="-177800" algn="just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GB" noProof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spectral range 670–780 nm</a:t>
                </a:r>
              </a:p>
              <a:p>
                <a:pPr marL="177800" indent="-177800" algn="just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GB" noProof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state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noProof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noProof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noProof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sub>
                    </m:sSub>
                    <m:sSub>
                      <m:sSubPr>
                        <m:ctrlPr>
                          <a:rPr lang="en-GB" i="1" noProof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noProof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=[</m:t>
                        </m:r>
                        <m:r>
                          <a:rPr lang="en-GB" noProof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GB" noProof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noProof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i="1" noProof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noProof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GB" noProof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en-GB" noProof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GB" noProof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</a:p>
              <a:p>
                <a:pPr marL="177800" indent="-177800" algn="just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GB" noProof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agnostic from specific RT models</a:t>
                </a:r>
              </a:p>
              <a:p>
                <a:endParaRPr lang="en-GB" kern="0" noProof="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Content Placeholder 5">
                <a:extLst>
                  <a:ext uri="{FF2B5EF4-FFF2-40B4-BE49-F238E27FC236}">
                    <a16:creationId xmlns:a16="http://schemas.microsoft.com/office/drawing/2014/main" id="{A92AC59E-1C79-9A9A-A5E3-595CFF6426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6000" y="991847"/>
                <a:ext cx="6547530" cy="3271543"/>
              </a:xfrm>
              <a:prstGeom prst="rect">
                <a:avLst/>
              </a:prstGeom>
              <a:blipFill>
                <a:blip r:embed="rId3"/>
                <a:stretch>
                  <a:fillRect l="-74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E823417-478D-6468-5A0E-B96CAD3FDC3E}"/>
                  </a:ext>
                </a:extLst>
              </p:cNvPr>
              <p:cNvSpPr txBox="1"/>
              <p:nvPr/>
            </p:nvSpPr>
            <p:spPr>
              <a:xfrm>
                <a:off x="492359" y="3175565"/>
                <a:ext cx="6271171" cy="5068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b="1" i="1" noProof="0" smtClean="0">
                          <a:latin typeface="Cambria Math" panose="02040503050406030204" pitchFamily="18" charset="0"/>
                        </a:rPr>
                        <m:t>𝑺𝑰𝑭</m:t>
                      </m:r>
                      <m:d>
                        <m:dPr>
                          <m:ctrlPr>
                            <a:rPr lang="en-GB" b="1" i="1" noProof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1" i="1" noProof="0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GB" b="1" i="1" noProof="0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1" i="1" noProof="0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GB" b="1" i="1" noProof="0" smtClean="0">
                                      <a:latin typeface="Cambria Math" panose="02040503050406030204" pitchFamily="18" charset="0"/>
                                    </a:rPr>
                                    <m:t>𝑭</m:t>
                                  </m:r>
                                  <m:d>
                                    <m:dPr>
                                      <m:ctrlPr>
                                        <a:rPr lang="en-GB" b="1" i="1" noProof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b="1" i="0" noProof="0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  <m:r>
                                        <a:rPr lang="en-GB" b="1" i="0" noProof="0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GB" b="1" i="0" noProof="0" smtClean="0">
                                          <a:latin typeface="Cambria Math" panose="02040503050406030204" pitchFamily="18" charset="0"/>
                                        </a:rPr>
                                        <m:t>𝟖</m:t>
                                      </m:r>
                                    </m:e>
                                  </m:d>
                                </m:sub>
                              </m:sSub>
                            </m:e>
                            <m:sub>
                              <m:r>
                                <a:rPr lang="en-GB" b="1" i="0" noProof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e>
                      </m:d>
                      <m:r>
                        <a:rPr lang="en-GB" b="1" i="0" noProof="0" smtClean="0">
                          <a:latin typeface="Cambria Math" panose="02040503050406030204" pitchFamily="18" charset="0"/>
                        </a:rPr>
                        <m:t>=  </m:t>
                      </m:r>
                      <m:r>
                        <a:rPr lang="en-GB" b="1" i="1" noProof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𝑺𝑰</m:t>
                      </m:r>
                      <m:sSub>
                        <m:sSubPr>
                          <m:ctrlPr>
                            <a:rPr lang="en-GB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GB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𝑹𝑬𝑫</m:t>
                          </m:r>
                        </m:sub>
                      </m:sSub>
                      <m:d>
                        <m:dPr>
                          <m:ctrlPr>
                            <a:rPr lang="en-GB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GB" b="1" i="1" noProof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  <m:d>
                                <m:dPr>
                                  <m:ctrlPr>
                                    <a:rPr lang="en-GB" b="1" i="1" noProof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1" i="0" noProof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GB" b="1" i="0" noProof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b="1" i="0" noProof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e>
                              </m:d>
                            </m:sub>
                          </m:sSub>
                        </m:e>
                      </m:d>
                      <m:r>
                        <a:rPr lang="en-GB" b="1" i="0" noProof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b="1" i="1" noProof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noProof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𝑺𝑰𝑭</m:t>
                          </m:r>
                        </m:e>
                        <m:sub>
                          <m:r>
                            <a:rPr lang="en-GB" b="1" i="1" noProof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𝑭𝑨𝑹</m:t>
                          </m:r>
                          <m:r>
                            <a:rPr lang="en-GB" b="1" i="0" noProof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1" i="1" noProof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𝑹𝑬𝑫</m:t>
                          </m:r>
                        </m:sub>
                      </m:sSub>
                      <m:d>
                        <m:dPr>
                          <m:ctrlPr>
                            <a:rPr lang="en-GB" b="1" i="1" noProof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1" i="1" noProof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noProof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GB" b="1" i="1" noProof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  <m:d>
                                <m:dPr>
                                  <m:ctrlPr>
                                    <a:rPr lang="en-GB" b="1" i="1" noProof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1" i="0" noProof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  <m:r>
                                    <a:rPr lang="en-GB" b="1" i="0" noProof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b="1" i="0" noProof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𝟖</m:t>
                                  </m:r>
                                </m:e>
                              </m:d>
                            </m:sub>
                          </m:sSub>
                        </m:e>
                      </m:d>
                    </m:oMath>
                  </m:oMathPara>
                </a14:m>
                <a:endParaRPr lang="en-GB" b="1" noProof="0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E823417-478D-6468-5A0E-B96CAD3FD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359" y="3175565"/>
                <a:ext cx="6271171" cy="5068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A5E05D3A-0A76-4DFF-E5EA-C8DC09D5E31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80755" y="4066074"/>
                <a:ext cx="6547530" cy="23810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8197A6"/>
                  </a:buClr>
                  <a:buFont typeface="Arial" panose="020B0604020202020204" pitchFamily="34" charset="0"/>
                  <a:buNone/>
                  <a:defRPr lang="en-US" altLang="en-US" sz="1800">
                    <a:solidFill>
                      <a:srgbClr val="8197A6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81326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None/>
                  <a:defRPr lang="en-US" altLang="en-US" sz="1800">
                    <a:solidFill>
                      <a:srgbClr val="8197A6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357771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None/>
                  <a:defRPr lang="en-US" altLang="en-US" sz="1800">
                    <a:solidFill>
                      <a:srgbClr val="8197A6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934216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None/>
                  <a:defRPr lang="en-US" altLang="en-US" sz="1800">
                    <a:solidFill>
                      <a:srgbClr val="8197A6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4pPr>
                <a:lvl5pPr marL="2510661" indent="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None/>
                  <a:defRPr lang="en-GB" altLang="en-US" sz="1800">
                    <a:solidFill>
                      <a:srgbClr val="8197A6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5pPr>
                <a:lvl6pPr marL="3356615" indent="-404264" algn="l" rtl="0" fontAlgn="base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543">
                    <a:solidFill>
                      <a:schemeClr val="bg2"/>
                    </a:solidFill>
                    <a:latin typeface="+mn-lt"/>
                  </a:defRPr>
                </a:lvl6pPr>
                <a:lvl7pPr marL="3797630" indent="-404264" algn="l" rtl="0" fontAlgn="base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543">
                    <a:solidFill>
                      <a:schemeClr val="bg2"/>
                    </a:solidFill>
                    <a:latin typeface="+mn-lt"/>
                  </a:defRPr>
                </a:lvl7pPr>
                <a:lvl8pPr marL="4238645" indent="-404264" algn="l" rtl="0" fontAlgn="base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543">
                    <a:solidFill>
                      <a:schemeClr val="bg2"/>
                    </a:solidFill>
                    <a:latin typeface="+mn-lt"/>
                  </a:defRPr>
                </a:lvl8pPr>
                <a:lvl9pPr marL="4679660" indent="-404264" algn="l" rtl="0" fontAlgn="base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543">
                    <a:solidFill>
                      <a:schemeClr val="bg2"/>
                    </a:solidFill>
                    <a:latin typeface="+mn-lt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GB" b="1" noProof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 parametric model</a:t>
                </a:r>
                <a:endParaRPr lang="en-GB" b="1" noProof="0" dirty="0">
                  <a:solidFill>
                    <a:schemeClr val="tx1">
                      <a:lumMod val="75000"/>
                      <a:lumOff val="25000"/>
                    </a:schemeClr>
                  </a:solidFill>
                  <a:highlight>
                    <a:srgbClr val="FFFF00"/>
                  </a:highlight>
                </a:endParaRPr>
              </a:p>
              <a:p>
                <a:pPr marL="285750" indent="-285750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GB" noProof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Piece wise cubic spline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noProof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noProof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GB" noProof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𝐑</m:t>
                        </m:r>
                      </m:sub>
                    </m:sSub>
                    <m:sSub>
                      <m:sSubPr>
                        <m:ctrlPr>
                          <a:rPr lang="en-GB" i="1" noProof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noProof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=[</m:t>
                        </m:r>
                        <m:r>
                          <a:rPr lang="en-GB" noProof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GB" noProof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sub>
                    </m:sSub>
                    <m:r>
                      <a:rPr lang="en-GB" noProof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i="1" noProof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noProof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GB" noProof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GB" b="0" i="0" noProof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en-GB" noProof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GB" noProof="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285750" indent="-285750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GB" noProof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Knots </a:t>
                </a:r>
                <a:r>
                  <a:rPr lang="en-GB" noProof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Wingdings" panose="05000000000000000000" pitchFamily="2" charset="2"/>
                  </a:rPr>
                  <a:t>location based on: </a:t>
                </a:r>
              </a:p>
              <a:p>
                <a:pPr marL="465138">
                  <a:lnSpc>
                    <a:spcPct val="100000"/>
                  </a:lnSpc>
                  <a:spcBef>
                    <a:spcPts val="600"/>
                  </a:spcBef>
                  <a:buAutoNum type="romanLcParenBoth"/>
                </a:pPr>
                <a:r>
                  <a:rPr lang="en-GB" noProof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Wingdings" panose="05000000000000000000" pitchFamily="2" charset="2"/>
                  </a:rPr>
                  <a:t> reflectance shape </a:t>
                </a:r>
              </a:p>
              <a:p>
                <a:pPr marL="465138">
                  <a:lnSpc>
                    <a:spcPct val="100000"/>
                  </a:lnSpc>
                  <a:spcBef>
                    <a:spcPts val="600"/>
                  </a:spcBef>
                  <a:buAutoNum type="romanLcParenBoth"/>
                </a:pPr>
                <a:r>
                  <a:rPr lang="en-GB" noProof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Wingdings" panose="05000000000000000000" pitchFamily="2" charset="2"/>
                  </a:rPr>
                  <a:t> radiance absorption feature</a:t>
                </a:r>
              </a:p>
              <a:p>
                <a:pPr marL="285750" indent="-285750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GB" noProof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Wingdings" panose="05000000000000000000" pitchFamily="2" charset="2"/>
                  </a:rPr>
                  <a:t>Effective BRDF</a:t>
                </a:r>
              </a:p>
              <a:p>
                <a:pPr marL="465138">
                  <a:lnSpc>
                    <a:spcPct val="100000"/>
                  </a:lnSpc>
                  <a:spcBef>
                    <a:spcPts val="600"/>
                  </a:spcBef>
                </a:pPr>
                <a:endParaRPr lang="en-GB" noProof="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endParaRPr lang="en-GB" kern="0" noProof="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A5E05D3A-0A76-4DFF-E5EA-C8DC09D5E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0755" y="4066074"/>
                <a:ext cx="6547530" cy="2381033"/>
              </a:xfrm>
              <a:prstGeom prst="rect">
                <a:avLst/>
              </a:prstGeom>
              <a:blipFill>
                <a:blip r:embed="rId5"/>
                <a:stretch>
                  <a:fillRect l="-745" t="-127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93C512C9-F260-E715-C234-5D11D2AD56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470" y="1076053"/>
            <a:ext cx="4352287" cy="37000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0B37548A-A6CA-3338-4BFE-C3396136C574}"/>
              </a:ext>
            </a:extLst>
          </p:cNvPr>
          <p:cNvSpPr/>
          <p:nvPr/>
        </p:nvSpPr>
        <p:spPr>
          <a:xfrm>
            <a:off x="6948680" y="1050926"/>
            <a:ext cx="5144260" cy="1265949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B9BB210E-C6DB-1237-715E-AC264A4DE05B}"/>
              </a:ext>
            </a:extLst>
          </p:cNvPr>
          <p:cNvSpPr/>
          <p:nvPr/>
        </p:nvSpPr>
        <p:spPr>
          <a:xfrm>
            <a:off x="6948680" y="2316878"/>
            <a:ext cx="5144260" cy="2459200"/>
          </a:xfrm>
          <a:prstGeom prst="round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CA49AC3-E424-A3C8-9CC9-4A34F70E57E1}"/>
              </a:ext>
            </a:extLst>
          </p:cNvPr>
          <p:cNvSpPr txBox="1"/>
          <p:nvPr/>
        </p:nvSpPr>
        <p:spPr>
          <a:xfrm rot="16200000">
            <a:off x="11166194" y="1486888"/>
            <a:ext cx="1098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noProof="0" dirty="0">
                <a:solidFill>
                  <a:srgbClr val="FF0000"/>
                </a:solidFill>
              </a:rPr>
              <a:t>Red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9649169-CA8F-9BFC-42FF-707D4D3C296F}"/>
              </a:ext>
            </a:extLst>
          </p:cNvPr>
          <p:cNvSpPr txBox="1"/>
          <p:nvPr/>
        </p:nvSpPr>
        <p:spPr>
          <a:xfrm rot="16200000">
            <a:off x="10485933" y="3407978"/>
            <a:ext cx="245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noProof="0" dirty="0">
                <a:solidFill>
                  <a:srgbClr val="C00000"/>
                </a:solidFill>
              </a:rPr>
              <a:t>Far-Red</a:t>
            </a:r>
          </a:p>
        </p:txBody>
      </p:sp>
      <p:pic>
        <p:nvPicPr>
          <p:cNvPr id="12" name="Elemento grafico 29">
            <a:extLst>
              <a:ext uri="{FF2B5EF4-FFF2-40B4-BE49-F238E27FC236}">
                <a16:creationId xmlns:a16="http://schemas.microsoft.com/office/drawing/2014/main" id="{01AB456C-72CB-C422-5C35-81A30229D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8637" r="24006"/>
          <a:stretch>
            <a:fillRect/>
          </a:stretch>
        </p:blipFill>
        <p:spPr>
          <a:xfrm>
            <a:off x="6251371" y="4840426"/>
            <a:ext cx="5880205" cy="172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20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FF67D8-E03C-CC0A-CCC0-D0F33E338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Inverse problem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57DA579-3560-B910-CEA2-4697419789F8}"/>
              </a:ext>
            </a:extLst>
          </p:cNvPr>
          <p:cNvSpPr txBox="1"/>
          <p:nvPr/>
        </p:nvSpPr>
        <p:spPr>
          <a:xfrm>
            <a:off x="205039" y="4096095"/>
            <a:ext cx="7893932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</a:lstStyle>
          <a:p>
            <a:pPr>
              <a:spcBef>
                <a:spcPts val="600"/>
              </a:spcBef>
            </a:pPr>
            <a:r>
              <a:rPr lang="en-GB" sz="1800" noProof="0" dirty="0"/>
              <a:t>3) Iterations </a:t>
            </a:r>
          </a:p>
          <a:p>
            <a:pPr marL="538163" indent="-2714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b="0" noProof="0" dirty="0"/>
              <a:t>Levenberg–Marquardt</a:t>
            </a:r>
          </a:p>
          <a:p>
            <a:pPr marL="538163" indent="-2714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b="0" noProof="0" dirty="0"/>
              <a:t>Analytical Jacobian</a:t>
            </a:r>
          </a:p>
          <a:p>
            <a:pPr marL="538163" indent="-2714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b="0" noProof="0" dirty="0"/>
              <a:t>Tikhonov regularization (Λ) with A‑Priori covariance constraints</a:t>
            </a:r>
            <a:endParaRPr lang="en-GB" sz="1800" b="0" noProof="0" dirty="0">
              <a:ea typeface="Verdana" panose="020B0604030504040204" pitchFamily="34" charset="0"/>
            </a:endParaRPr>
          </a:p>
          <a:p>
            <a:pPr marL="538163" indent="-2714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b="0" noProof="0" dirty="0">
                <a:ea typeface="Verdana" panose="020B0604030504040204" pitchFamily="34" charset="0"/>
              </a:rPr>
              <a:t>Self‑Adaptive regularization via the Error Consistency Method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800" b="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409A6632-156E-1A00-53BF-4B85FB20E494}"/>
                  </a:ext>
                </a:extLst>
              </p:cNvPr>
              <p:cNvSpPr txBox="1"/>
              <p:nvPr/>
            </p:nvSpPr>
            <p:spPr>
              <a:xfrm>
                <a:off x="834645" y="5946081"/>
                <a:ext cx="7363939" cy="4142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GB"/>
                </a:defPPr>
                <a:lvl1pPr>
                  <a:defRPr sz="2200" b="0" i="1">
                    <a:solidFill>
                      <a:srgbClr val="8197A6"/>
                    </a:solidFill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180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GB" sz="180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1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GB" sz="1800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sz="1800" b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GB" sz="1800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GB" sz="1800" b="0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e>
                        <m:sub>
                          <m:r>
                            <a:rPr lang="en-GB" sz="1800" b="0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GB" sz="1800" b="0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800" b="1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1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GB" sz="1800" b="1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r>
                        <a:rPr lang="en-GB" sz="1800" b="0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sz="18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sz="180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sz="180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Sup>
                                    <m:sSubSupPr>
                                      <m:ctrlPr>
                                        <a:rPr lang="en-GB" sz="1800" b="1" i="1" noProof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sz="1800" b="0" i="1" noProof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𝛬</m:t>
                                      </m:r>
                                      <m:r>
                                        <a:rPr lang="en-GB" sz="1800" b="1" noProof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GB" sz="1800" b="1" i="1" noProof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𝑺</m:t>
                                      </m:r>
                                    </m:e>
                                    <m:sub>
                                      <m:r>
                                        <a:rPr lang="en-GB" sz="1800" b="1" i="1" noProof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sub>
                                    <m:sup>
                                      <m:r>
                                        <a:rPr lang="en-GB" sz="1800" b="1" noProof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GB" sz="1800" b="1" i="1" noProof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p>
                                  </m:sSubSup>
                                  <m:r>
                                    <a:rPr lang="en-GB" sz="1800" b="0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GB" sz="1800" b="1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en-GB" sz="1800" b="0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GB" sz="1800" b="1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800" b="1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</m:e>
                                <m:sub>
                                  <m:r>
                                    <a:rPr lang="en-GB" sz="1800" b="1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  <m:sup>
                                  <m:r>
                                    <a:rPr lang="en-GB" sz="1800" b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1800" b="1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bSup>
                              <m:r>
                                <a:rPr lang="en-GB" sz="1800" b="1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</m:d>
                        </m:e>
                        <m:sup>
                          <m:r>
                            <a:rPr lang="en-GB" sz="1800" b="0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8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sSup>
                        <m:sSupPr>
                          <m:ctrlPr>
                            <a:rPr lang="en-GB" sz="18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800" b="0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800" b="1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GB" sz="18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Sup>
                        <m:sSubSupPr>
                          <m:ctrlPr>
                            <a:rPr lang="en-GB" sz="1800" b="1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800" b="1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GB" sz="1800" b="1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  <m:sup>
                          <m:r>
                            <a:rPr lang="en-GB" sz="1800" b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800" b="1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bSup>
                      <m:r>
                        <a:rPr lang="en-GB" sz="1800" b="0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18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b="1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  <m:r>
                            <a:rPr lang="en-GB" sz="1800" b="0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GB" sz="180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800" b="1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GB" sz="1800" b="1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𝒎𝒐</m:t>
                              </m:r>
                              <m:sSup>
                                <m:sSupPr>
                                  <m:ctrlPr>
                                    <a:rPr lang="en-GB" sz="1800" b="1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800" b="1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  <m:sup>
                                  <m:r>
                                    <a:rPr lang="en-GB" sz="1800" b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GB" sz="1800" b="0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GB" sz="180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800" b="1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1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GB" sz="1800" b="1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GB" sz="1800" b="0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1800" b="1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  <m:r>
                            <a:rPr lang="en-GB" sz="1800" b="0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1800" b="1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  <m:d>
                            <m:dPr>
                              <m:ctrlPr>
                                <a:rPr lang="en-GB" sz="180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800" b="1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1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GB" sz="1800" b="1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GB" sz="1800" b="0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sz="1800" b="1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1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GB" sz="1800" b="1" i="1" noProof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GB" sz="1800" noProof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409A6632-156E-1A00-53BF-4B85FB20E4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645" y="5946081"/>
                <a:ext cx="7363939" cy="414216"/>
              </a:xfrm>
              <a:prstGeom prst="rect">
                <a:avLst/>
              </a:prstGeom>
              <a:blipFill>
                <a:blip r:embed="rId2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210987E7-0ABF-0873-6A8E-60D243AE5AF2}"/>
                  </a:ext>
                </a:extLst>
              </p:cNvPr>
              <p:cNvSpPr txBox="1"/>
              <p:nvPr/>
            </p:nvSpPr>
            <p:spPr>
              <a:xfrm>
                <a:off x="499663" y="1408233"/>
                <a:ext cx="7948897" cy="1431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GB" noProof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To match observations (y) vs. forward operator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noProof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GB" b="0" i="0" noProof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lang="en-GB" b="0" i="1" noProof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𝑚𝑜𝑑</m:t>
                        </m:r>
                      </m:sub>
                      <m:sup>
                        <m:r>
                          <a:rPr lang="en-GB" b="0" i="1" noProof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endParaRPr lang="en-GB" noProof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GB" noProof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Optimizing state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noProof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 i="1" noProof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GB" b="0" i="1" noProof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=[</m:t>
                        </m:r>
                        <m:sSub>
                          <m:sSubPr>
                            <m:ctrlPr>
                              <a:rPr lang="en-GB" i="1" noProof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i="1" noProof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noProof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F</m:t>
                            </m:r>
                          </m:sub>
                        </m:sSub>
                        <m:r>
                          <a:rPr lang="en-GB" b="0" i="1" noProof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 noProof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i="1" noProof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b="0" i="0" noProof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R</m:t>
                            </m:r>
                          </m:sub>
                        </m:sSub>
                        <m:r>
                          <a:rPr lang="en-GB" b="0" i="1" noProof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b>
                        <m:r>
                          <a:rPr lang="en-GB" b="0" i="1" noProof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en-GB" noProof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GB" noProof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Spectral window 670-780 nm (global-fit)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GB" noProof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Full propagation of uncertainty (spectral covariance)</a:t>
                </a:r>
                <a:endParaRPr lang="en-GB" noProof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210987E7-0ABF-0873-6A8E-60D243AE5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663" y="1408233"/>
                <a:ext cx="7948897" cy="1431161"/>
              </a:xfrm>
              <a:prstGeom prst="rect">
                <a:avLst/>
              </a:prstGeom>
              <a:blipFill>
                <a:blip r:embed="rId3"/>
                <a:stretch>
                  <a:fillRect l="-537" t="-2128" b="-5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6">
            <a:extLst>
              <a:ext uri="{FF2B5EF4-FFF2-40B4-BE49-F238E27FC236}">
                <a16:creationId xmlns:a16="http://schemas.microsoft.com/office/drawing/2014/main" id="{EBA1A85F-E151-43F1-90A6-13318CC82273}"/>
              </a:ext>
            </a:extLst>
          </p:cNvPr>
          <p:cNvSpPr txBox="1"/>
          <p:nvPr/>
        </p:nvSpPr>
        <p:spPr>
          <a:xfrm>
            <a:off x="205039" y="1063697"/>
            <a:ext cx="6940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1) Iterative regularized least-square problem (MAP, Bayesian)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52D5BA1-172B-6DA4-8073-117907B4153C}"/>
              </a:ext>
            </a:extLst>
          </p:cNvPr>
          <p:cNvSpPr txBox="1"/>
          <p:nvPr/>
        </p:nvSpPr>
        <p:spPr>
          <a:xfrm>
            <a:off x="216000" y="3040111"/>
            <a:ext cx="5469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2) Cost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7">
                <a:extLst>
                  <a:ext uri="{FF2B5EF4-FFF2-40B4-BE49-F238E27FC236}">
                    <a16:creationId xmlns:a16="http://schemas.microsoft.com/office/drawing/2014/main" id="{927C3F93-E18C-025D-3054-6CD117211C66}"/>
                  </a:ext>
                </a:extLst>
              </p:cNvPr>
              <p:cNvSpPr txBox="1"/>
              <p:nvPr/>
            </p:nvSpPr>
            <p:spPr>
              <a:xfrm>
                <a:off x="584274" y="3479265"/>
                <a:ext cx="5130442" cy="4368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>
                  <a:defRPr i="1">
                    <a:solidFill>
                      <a:schemeClr val="tx1"/>
                    </a:solidFill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noProof="0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GB" sz="20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1" i="1" noProof="0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GB" sz="2000" b="0" noProof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GB" sz="2000" b="0" i="1" noProof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m:rPr>
                          <m:lit/>
                        </m:rPr>
                        <a:rPr lang="en-GB" sz="2000" b="1" i="1" noProof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sz="2000" b="1" noProof="0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GB" sz="2000" noProof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sz="20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GB" sz="2000" b="1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b="1" noProof="0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GB" sz="2000" b="1" noProof="0" smtClean="0">
                                  <a:latin typeface="Cambria Math" panose="02040503050406030204" pitchFamily="18" charset="0"/>
                                </a:rPr>
                                <m:t>𝒎𝒐𝒅</m:t>
                              </m:r>
                            </m:sub>
                            <m:sup>
                              <m:r>
                                <a:rPr lang="en-GB" sz="2000" b="1" noProof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  <m:sub>
                          <m:r>
                            <a:rPr lang="en-GB" sz="2000" noProof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d>
                        <m:dPr>
                          <m:ctrlPr>
                            <a:rPr lang="en-GB" sz="20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1" noProof="0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GB" sz="2000" noProof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000" b="1" noProof="0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d>
                      <m:sSubSup>
                        <m:sSubSupPr>
                          <m:ctrlPr>
                            <a:rPr lang="en-GB" sz="2000" b="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lit/>
                            </m:rPr>
                            <a:rPr lang="en-GB" sz="2000" b="0" i="1" noProof="0" smtClean="0">
                              <a:latin typeface="Cambria Math" panose="02040503050406030204" pitchFamily="18" charset="0"/>
                            </a:rPr>
                            <m:t>||</m:t>
                          </m:r>
                        </m:e>
                        <m:sub>
                          <m:sSubSup>
                            <m:sSubSupPr>
                              <m:ctrlPr>
                                <a:rPr lang="en-GB" sz="2000" b="1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b="1" i="1" noProof="0" smtClean="0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GB" sz="2000" b="1" i="1" noProof="0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sub>
                            <m:sup>
                              <m:r>
                                <a:rPr lang="en-GB" sz="2000" b="1" i="1" noProof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sz="2000" b="1" i="1" noProof="0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bSup>
                        </m:sub>
                        <m:sup>
                          <m:r>
                            <a:rPr lang="en-GB" sz="2000" b="0" i="1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GB" sz="2000" b="0" noProof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 sz="2000" b="0" i="0" noProof="0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GB" sz="2000" b="0" i="0" noProof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lit/>
                        </m:rPr>
                        <a:rPr lang="en-GB" sz="2000" noProof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m:rPr>
                          <m:lit/>
                        </m:rPr>
                        <a:rPr lang="en-GB" sz="2000" b="1" i="1" noProof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sz="2000" b="1" i="1" noProof="0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000" noProof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sz="2000" b="1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1" noProof="0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GB" sz="2000" b="1" i="1" noProof="0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r>
                        <m:rPr>
                          <m:lit/>
                        </m:rPr>
                        <a:rPr lang="en-GB" sz="2000" b="1" i="1" noProof="0" smtClean="0">
                          <a:latin typeface="Cambria Math" panose="02040503050406030204" pitchFamily="18" charset="0"/>
                        </a:rPr>
                        <m:t>|</m:t>
                      </m:r>
                      <m:sSubSup>
                        <m:sSubSupPr>
                          <m:ctrlPr>
                            <a:rPr lang="en-GB" sz="200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lit/>
                            </m:rPr>
                            <a:rPr lang="en-GB" sz="2000" noProof="0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sSubSup>
                            <m:sSubSupPr>
                              <m:ctrlPr>
                                <a:rPr lang="en-GB" sz="2000" b="1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b="1" i="1" noProof="0" smtClean="0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GB" sz="2000" b="1" i="1" noProof="0" smtClean="0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  <m:sup>
                              <m:r>
                                <a:rPr lang="en-GB" sz="2000" b="1" noProof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sz="2000" b="1" i="1" noProof="0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bSup>
                        </m:sub>
                        <m:sup>
                          <m:r>
                            <a:rPr lang="en-GB" sz="2000" noProof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 sz="2000" noProof="0" dirty="0"/>
              </a:p>
            </p:txBody>
          </p:sp>
        </mc:Choice>
        <mc:Fallback xmlns="">
          <p:sp>
            <p:nvSpPr>
              <p:cNvPr id="3" name="CasellaDiTesto 7">
                <a:extLst>
                  <a:ext uri="{FF2B5EF4-FFF2-40B4-BE49-F238E27FC236}">
                    <a16:creationId xmlns:a16="http://schemas.microsoft.com/office/drawing/2014/main" id="{927C3F93-E18C-025D-3054-6CD117211C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274" y="3479265"/>
                <a:ext cx="5130442" cy="436851"/>
              </a:xfrm>
              <a:prstGeom prst="rect">
                <a:avLst/>
              </a:prstGeom>
              <a:blipFill>
                <a:blip r:embed="rId4"/>
                <a:stretch>
                  <a:fillRect l="-1189" b="-12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742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F2B194-7DD2-F6E9-241F-726490BEA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Products Uncertainty</a:t>
            </a: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449A606E-F200-7B38-0466-05333A2EC6D4}"/>
              </a:ext>
            </a:extLst>
          </p:cNvPr>
          <p:cNvSpPr/>
          <p:nvPr/>
        </p:nvSpPr>
        <p:spPr>
          <a:xfrm>
            <a:off x="2898381" y="4088229"/>
            <a:ext cx="7247281" cy="2269793"/>
          </a:xfrm>
          <a:prstGeom prst="round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13F0C14D-0C67-0E74-4133-517002302323}"/>
              </a:ext>
            </a:extLst>
          </p:cNvPr>
          <p:cNvSpPr/>
          <p:nvPr/>
        </p:nvSpPr>
        <p:spPr>
          <a:xfrm>
            <a:off x="2989313" y="1477229"/>
            <a:ext cx="7067082" cy="2603947"/>
          </a:xfrm>
          <a:prstGeom prst="roundRect">
            <a:avLst/>
          </a:prstGeom>
          <a:noFill/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1A2B03B-CFEF-FDEB-A2AB-FE2E01E9C77B}"/>
              </a:ext>
            </a:extLst>
          </p:cNvPr>
          <p:cNvSpPr txBox="1"/>
          <p:nvPr/>
        </p:nvSpPr>
        <p:spPr>
          <a:xfrm>
            <a:off x="3499102" y="4132022"/>
            <a:ext cx="20798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</a:rPr>
              <a:t>SIF parameters </a:t>
            </a:r>
            <a:r>
              <a:rPr lang="en-GB" sz="1000" noProof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</a:rPr>
              <a:t>cov</a:t>
            </a:r>
            <a:r>
              <a:rPr lang="en-GB" sz="10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</a:rPr>
              <a:t> uncertainty</a:t>
            </a:r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CB6B8729-B69D-B07D-2CCE-4C377680BEF1}"/>
              </a:ext>
            </a:extLst>
          </p:cNvPr>
          <p:cNvSpPr/>
          <p:nvPr/>
        </p:nvSpPr>
        <p:spPr>
          <a:xfrm>
            <a:off x="6081687" y="4979085"/>
            <a:ext cx="533016" cy="869882"/>
          </a:xfrm>
          <a:prstGeom prst="rightArrow">
            <a:avLst/>
          </a:prstGeom>
          <a:solidFill>
            <a:srgbClr val="C9E0FF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noProof="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BF55B31-6BCD-B37F-DB6A-1291B49587A1}"/>
              </a:ext>
            </a:extLst>
          </p:cNvPr>
          <p:cNvSpPr txBox="1"/>
          <p:nvPr/>
        </p:nvSpPr>
        <p:spPr>
          <a:xfrm>
            <a:off x="3512913" y="1584226"/>
            <a:ext cx="22187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1000" noProof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Measurement uncertainty matrix</a:t>
            </a:r>
            <a:endParaRPr lang="en-GB" sz="10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1415E7B4-FAE3-D968-3AC4-5035DECB05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5"/>
          <a:stretch/>
        </p:blipFill>
        <p:spPr bwMode="auto">
          <a:xfrm>
            <a:off x="6686844" y="1800466"/>
            <a:ext cx="2421660" cy="220539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F9B65E9-EE7C-9544-B615-301F9E05A385}"/>
              </a:ext>
            </a:extLst>
          </p:cNvPr>
          <p:cNvSpPr txBox="1"/>
          <p:nvPr/>
        </p:nvSpPr>
        <p:spPr>
          <a:xfrm>
            <a:off x="6839935" y="1584227"/>
            <a:ext cx="22685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1000" noProof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A-priory probability distribution</a:t>
            </a:r>
            <a:endParaRPr lang="en-GB" sz="10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716D285-E01C-7056-2E0E-6BE735FF88DD}"/>
              </a:ext>
            </a:extLst>
          </p:cNvPr>
          <p:cNvSpPr txBox="1"/>
          <p:nvPr/>
        </p:nvSpPr>
        <p:spPr>
          <a:xfrm>
            <a:off x="653478" y="2393530"/>
            <a:ext cx="2054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Input</a:t>
            </a:r>
            <a:r>
              <a:rPr lang="en-GB" sz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measurement uncertainty and </a:t>
            </a:r>
          </a:p>
          <a:p>
            <a:r>
              <a:rPr lang="en-GB" sz="12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Prior probability </a:t>
            </a:r>
            <a:r>
              <a:rPr lang="en-GB" sz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covariance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D454B38-0470-741F-EF94-35055C690707}"/>
              </a:ext>
            </a:extLst>
          </p:cNvPr>
          <p:cNvSpPr txBox="1"/>
          <p:nvPr/>
        </p:nvSpPr>
        <p:spPr>
          <a:xfrm>
            <a:off x="750858" y="4912163"/>
            <a:ext cx="1799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Posterior</a:t>
            </a:r>
            <a:r>
              <a:rPr lang="en-GB" sz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GB" sz="12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uncertainty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AC86BCA-5968-E524-7158-6AE7DAB3A126}"/>
              </a:ext>
            </a:extLst>
          </p:cNvPr>
          <p:cNvSpPr txBox="1"/>
          <p:nvPr/>
        </p:nvSpPr>
        <p:spPr>
          <a:xfrm>
            <a:off x="5687349" y="5850986"/>
            <a:ext cx="12999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noProof="0" dirty="0"/>
              <a:t>Monte Carlo </a:t>
            </a:r>
          </a:p>
        </p:txBody>
      </p:sp>
      <p:cxnSp>
        <p:nvCxnSpPr>
          <p:cNvPr id="17" name="Connector: Elbow 46">
            <a:extLst>
              <a:ext uri="{FF2B5EF4-FFF2-40B4-BE49-F238E27FC236}">
                <a16:creationId xmlns:a16="http://schemas.microsoft.com/office/drawing/2014/main" id="{D29D8432-7912-3E3E-1618-8245C573F562}"/>
              </a:ext>
            </a:extLst>
          </p:cNvPr>
          <p:cNvCxnSpPr>
            <a:cxnSpLocks/>
            <a:stCxn id="5" idx="1"/>
            <a:endCxn id="4" idx="1"/>
          </p:cNvCxnSpPr>
          <p:nvPr/>
        </p:nvCxnSpPr>
        <p:spPr>
          <a:xfrm rot="10800000" flipV="1">
            <a:off x="2898381" y="2779202"/>
            <a:ext cx="90932" cy="2443923"/>
          </a:xfrm>
          <a:prstGeom prst="bentConnector3">
            <a:avLst>
              <a:gd name="adj1" fmla="val 351397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6">
            <a:extLst>
              <a:ext uri="{FF2B5EF4-FFF2-40B4-BE49-F238E27FC236}">
                <a16:creationId xmlns:a16="http://schemas.microsoft.com/office/drawing/2014/main" id="{7D8B4955-7DC8-9E49-9AA0-54DE6A164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170" y="4393605"/>
            <a:ext cx="2079894" cy="1855591"/>
          </a:xfrm>
          <a:prstGeom prst="rect">
            <a:avLst/>
          </a:prstGeom>
        </p:spPr>
      </p:pic>
      <p:cxnSp>
        <p:nvCxnSpPr>
          <p:cNvPr id="20" name="Connector: Elbow 46">
            <a:extLst>
              <a:ext uri="{FF2B5EF4-FFF2-40B4-BE49-F238E27FC236}">
                <a16:creationId xmlns:a16="http://schemas.microsoft.com/office/drawing/2014/main" id="{BD94D26D-DA6B-147B-4D4E-17B8F0513DFB}"/>
              </a:ext>
            </a:extLst>
          </p:cNvPr>
          <p:cNvCxnSpPr>
            <a:cxnSpLocks/>
            <a:stCxn id="4" idx="3"/>
            <a:endCxn id="5" idx="3"/>
          </p:cNvCxnSpPr>
          <p:nvPr/>
        </p:nvCxnSpPr>
        <p:spPr>
          <a:xfrm flipH="1" flipV="1">
            <a:off x="10056395" y="2779203"/>
            <a:ext cx="89267" cy="2443923"/>
          </a:xfrm>
          <a:prstGeom prst="bentConnector3">
            <a:avLst>
              <a:gd name="adj1" fmla="val -256086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6814170-1A67-1517-2641-886A351C97C4}"/>
              </a:ext>
            </a:extLst>
          </p:cNvPr>
          <p:cNvSpPr txBox="1"/>
          <p:nvPr/>
        </p:nvSpPr>
        <p:spPr>
          <a:xfrm>
            <a:off x="9314083" y="3607060"/>
            <a:ext cx="1239591" cy="246221"/>
          </a:xfrm>
          <a:prstGeom prst="rect">
            <a:avLst/>
          </a:prstGeom>
          <a:solidFill>
            <a:schemeClr val="bg1"/>
          </a:solidFill>
          <a:ln cap="rnd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noProof="0" dirty="0">
                <a:solidFill>
                  <a:srgbClr val="FF0000"/>
                </a:solidFill>
              </a:rPr>
              <a:t>regularization Λ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53D5A0B-249C-F25B-5729-92864AB11275}"/>
              </a:ext>
            </a:extLst>
          </p:cNvPr>
          <p:cNvSpPr txBox="1"/>
          <p:nvPr/>
        </p:nvSpPr>
        <p:spPr>
          <a:xfrm>
            <a:off x="1939651" y="3607060"/>
            <a:ext cx="940830" cy="400110"/>
          </a:xfrm>
          <a:prstGeom prst="rect">
            <a:avLst/>
          </a:prstGeom>
          <a:solidFill>
            <a:schemeClr val="bg1"/>
          </a:solidFill>
          <a:ln cap="rnd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000">
                <a:solidFill>
                  <a:srgbClr val="FF0000"/>
                </a:solidFill>
              </a:defRPr>
            </a:lvl1pPr>
          </a:lstStyle>
          <a:p>
            <a:r>
              <a:rPr lang="en-GB" noProof="0" dirty="0"/>
              <a:t>Iterative </a:t>
            </a:r>
          </a:p>
          <a:p>
            <a:pPr algn="ctr"/>
            <a:r>
              <a:rPr lang="en-GB" noProof="0" dirty="0"/>
              <a:t>algorithm  </a:t>
            </a:r>
          </a:p>
        </p:txBody>
      </p:sp>
      <p:grpSp>
        <p:nvGrpSpPr>
          <p:cNvPr id="23" name="Group 5">
            <a:extLst>
              <a:ext uri="{FF2B5EF4-FFF2-40B4-BE49-F238E27FC236}">
                <a16:creationId xmlns:a16="http://schemas.microsoft.com/office/drawing/2014/main" id="{192F21F9-D6BB-74BA-1513-3B6A160A27C5}"/>
              </a:ext>
            </a:extLst>
          </p:cNvPr>
          <p:cNvGrpSpPr/>
          <p:nvPr/>
        </p:nvGrpSpPr>
        <p:grpSpPr>
          <a:xfrm>
            <a:off x="3456635" y="1830287"/>
            <a:ext cx="2197253" cy="2091510"/>
            <a:chOff x="2112073" y="1197827"/>
            <a:chExt cx="2037929" cy="1702016"/>
          </a:xfrm>
        </p:grpSpPr>
        <p:pic>
          <p:nvPicPr>
            <p:cNvPr id="24" name="Picture 11">
              <a:extLst>
                <a:ext uri="{FF2B5EF4-FFF2-40B4-BE49-F238E27FC236}">
                  <a16:creationId xmlns:a16="http://schemas.microsoft.com/office/drawing/2014/main" id="{CF92AA45-D6F4-B592-2C15-C17EB9AA4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2073" y="1221548"/>
              <a:ext cx="2037929" cy="1678295"/>
            </a:xfrm>
            <a:prstGeom prst="rect">
              <a:avLst/>
            </a:prstGeom>
          </p:spPr>
        </p:pic>
        <p:sp>
          <p:nvSpPr>
            <p:cNvPr id="25" name="Rectangle 3">
              <a:extLst>
                <a:ext uri="{FF2B5EF4-FFF2-40B4-BE49-F238E27FC236}">
                  <a16:creationId xmlns:a16="http://schemas.microsoft.com/office/drawing/2014/main" id="{27F28A88-E5B0-5C40-113F-F1F59BCED637}"/>
                </a:ext>
              </a:extLst>
            </p:cNvPr>
            <p:cNvSpPr/>
            <p:nvPr/>
          </p:nvSpPr>
          <p:spPr>
            <a:xfrm>
              <a:off x="2302329" y="1197827"/>
              <a:ext cx="1416503" cy="11505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B048D0E-FC3C-97D0-CF76-E0A9D331FDCB}"/>
                  </a:ext>
                </a:extLst>
              </p:cNvPr>
              <p:cNvSpPr txBox="1"/>
              <p:nvPr/>
            </p:nvSpPr>
            <p:spPr>
              <a:xfrm>
                <a:off x="5164238" y="3847189"/>
                <a:ext cx="2496599" cy="3313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noProof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noProof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acc>
                            <m:accPr>
                              <m:chr m:val="̂"/>
                              <m:ctrlPr>
                                <a:rPr lang="en-GB" sz="1600" i="1" noProof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1600" i="1" noProof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sub>
                      </m:sSub>
                      <m:r>
                        <a:rPr lang="en-GB" sz="1600" i="1" noProof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1600" i="1" noProof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1600" i="1" noProof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sz="1600" b="1" i="1" noProof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600" b="1" i="1" noProof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en-GB" sz="1600" b="1" i="1" noProof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GB" sz="1600" b="1" i="1" noProof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600" b="1" i="1" noProof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</m:e>
                                <m:sub>
                                  <m:r>
                                    <a:rPr lang="en-GB" sz="1600" b="1" i="1" noProof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  <m:sup>
                                  <m:r>
                                    <a:rPr lang="en-GB" sz="1600" b="1" i="1" noProof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1600" b="1" i="1" noProof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bSup>
                              <m:r>
                                <a:rPr lang="en-GB" sz="1600" b="1" i="1" noProof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  <m:r>
                                <a:rPr lang="en-GB" sz="1600" i="1" noProof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GB" sz="1600" b="1" i="1" noProof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1600" b="0" i="0" noProof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  <m:r>
                                    <a:rPr lang="en-GB" sz="1600" b="1" i="1" noProof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</m:e>
                                <m:sub>
                                  <m:r>
                                    <a:rPr lang="en-GB" sz="1600" b="1" i="1" noProof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  <m:sup>
                                  <m:r>
                                    <a:rPr lang="en-GB" sz="1600" b="1" i="1" noProof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1600" b="1" i="1" noProof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GB" sz="1600" i="1" noProof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sz="1600" i="1" noProof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B048D0E-FC3C-97D0-CF76-E0A9D331F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238" y="3847189"/>
                <a:ext cx="2496599" cy="331373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45B00164-DD14-AF66-CE33-F35A29663519}"/>
              </a:ext>
            </a:extLst>
          </p:cNvPr>
          <p:cNvSpPr txBox="1"/>
          <p:nvPr/>
        </p:nvSpPr>
        <p:spPr>
          <a:xfrm>
            <a:off x="7121171" y="4098818"/>
            <a:ext cx="21929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Verdana" panose="020B0604030504040204" pitchFamily="34" charset="0"/>
              </a:rPr>
              <a:t>Uncertainty in spectral domain</a:t>
            </a:r>
          </a:p>
        </p:txBody>
      </p:sp>
      <p:pic>
        <p:nvPicPr>
          <p:cNvPr id="18" name="Immagine 17" descr="Immagine che contiene Diagramma, testo, diagramma, linea&#10;&#10;Il contenuto generato dall&amp;#39;IA potrebbe non essere corretto.">
            <a:extLst>
              <a:ext uri="{FF2B5EF4-FFF2-40B4-BE49-F238E27FC236}">
                <a16:creationId xmlns:a16="http://schemas.microsoft.com/office/drawing/2014/main" id="{7265E336-3665-859F-5234-B40B8F4CB9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3805" y="4348162"/>
            <a:ext cx="2307259" cy="18539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7">
                <a:extLst>
                  <a:ext uri="{FF2B5EF4-FFF2-40B4-BE49-F238E27FC236}">
                    <a16:creationId xmlns:a16="http://schemas.microsoft.com/office/drawing/2014/main" id="{0FA0F266-B574-8B7A-5E15-4F817AAD4918}"/>
                  </a:ext>
                </a:extLst>
              </p:cNvPr>
              <p:cNvSpPr txBox="1"/>
              <p:nvPr/>
            </p:nvSpPr>
            <p:spPr>
              <a:xfrm>
                <a:off x="4291992" y="1207909"/>
                <a:ext cx="4112408" cy="34939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>
                  <a:defRPr i="1">
                    <a:solidFill>
                      <a:schemeClr val="tx1"/>
                    </a:solidFill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noProof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GB" sz="1600" i="1" noProof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noProof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GB" sz="1600" noProof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GB" sz="1600" noProof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||</m:t>
                      </m:r>
                      <m:r>
                        <a:rPr lang="en-GB" sz="1600" noProof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GB" sz="1600" noProof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sz="1600" i="1" noProof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GB" sz="1600" i="1" noProof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600" noProof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GB" sz="1600" noProof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𝒎𝒐𝒅</m:t>
                              </m:r>
                            </m:sub>
                            <m:sup>
                              <m:r>
                                <a:rPr lang="en-GB" sz="1600" noProof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  <m:sub>
                          <m:r>
                            <a:rPr lang="en-GB" sz="1600" noProof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d>
                        <m:dPr>
                          <m:ctrlPr>
                            <a:rPr lang="en-GB" sz="1600" i="1" noProof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noProof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GB" sz="1600" noProof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1600" noProof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d>
                      <m:sSubSup>
                        <m:sSubSupPr>
                          <m:ctrlPr>
                            <a:rPr lang="en-GB" sz="1600" i="1" noProof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lit/>
                            </m:rPr>
                            <a:rPr lang="en-GB" sz="1600" noProof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||</m:t>
                          </m:r>
                        </m:e>
                        <m:sub>
                          <m:sSubSup>
                            <m:sSubSupPr>
                              <m:ctrlPr>
                                <a:rPr lang="en-GB" sz="1600" i="1" noProof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600" noProof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GB" sz="1600" noProof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sub>
                            <m:sup>
                              <m:r>
                                <a:rPr lang="en-GB" sz="1600" noProof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sz="1600" noProof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bSup>
                        </m:sub>
                        <m:sup>
                          <m:r>
                            <a:rPr lang="en-GB" sz="1600" noProof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GB" sz="1600" noProof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 sz="1600" noProof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GB" sz="1600" noProof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lit/>
                        </m:rPr>
                        <a:rPr lang="en-GB" sz="1600" noProof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||</m:t>
                      </m:r>
                      <m:r>
                        <a:rPr lang="en-GB" sz="1600" noProof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1600" noProof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sz="1600" i="1" noProof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noProof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GB" sz="1600" noProof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r>
                        <m:rPr>
                          <m:lit/>
                        </m:rPr>
                        <a:rPr lang="en-GB" sz="1600" noProof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Sup>
                        <m:sSubSupPr>
                          <m:ctrlPr>
                            <a:rPr lang="en-GB" sz="1600" i="1" noProof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lit/>
                            </m:rPr>
                            <a:rPr lang="en-GB" sz="1600" noProof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sSubSup>
                            <m:sSubSupPr>
                              <m:ctrlPr>
                                <a:rPr lang="en-GB" sz="1600" i="1" noProof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600" noProof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GB" sz="1600" noProof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  <m:sup>
                              <m:r>
                                <a:rPr lang="en-GB" sz="1600" noProof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sz="1600" noProof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bSup>
                        </m:sub>
                        <m:sup>
                          <m:r>
                            <a:rPr lang="en-GB" sz="1600" noProof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 sz="1600" noProof="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CasellaDiTesto 7">
                <a:extLst>
                  <a:ext uri="{FF2B5EF4-FFF2-40B4-BE49-F238E27FC236}">
                    <a16:creationId xmlns:a16="http://schemas.microsoft.com/office/drawing/2014/main" id="{0FA0F266-B574-8B7A-5E15-4F817AAD4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1992" y="1207909"/>
                <a:ext cx="4112408" cy="349391"/>
              </a:xfrm>
              <a:prstGeom prst="rect">
                <a:avLst/>
              </a:prstGeom>
              <a:blipFill>
                <a:blip r:embed="rId7"/>
                <a:stretch>
                  <a:fillRect l="-1185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C494F6B8-19DC-747F-051D-ACA69208557A}"/>
              </a:ext>
            </a:extLst>
          </p:cNvPr>
          <p:cNvSpPr txBox="1"/>
          <p:nvPr/>
        </p:nvSpPr>
        <p:spPr>
          <a:xfrm>
            <a:off x="5671414" y="4302094"/>
            <a:ext cx="12999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noProof="0" dirty="0">
                <a:latin typeface="+mn-lt"/>
              </a:rPr>
              <a:t>Mapping to spectral domain </a:t>
            </a:r>
          </a:p>
          <a:p>
            <a:pPr algn="ctr"/>
            <a:r>
              <a:rPr lang="en-GB" sz="1000" i="1" noProof="0" dirty="0">
                <a:latin typeface="+mn-lt"/>
              </a:rPr>
              <a:t>Linear propagation</a:t>
            </a:r>
          </a:p>
        </p:txBody>
      </p:sp>
    </p:spTree>
    <p:extLst>
      <p:ext uri="{BB962C8B-B14F-4D97-AF65-F5344CB8AC3E}">
        <p14:creationId xmlns:p14="http://schemas.microsoft.com/office/powerpoint/2010/main" val="935619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4C0DB-6668-1978-A597-431C9A824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5">
            <a:extLst>
              <a:ext uri="{FF2B5EF4-FFF2-40B4-BE49-F238E27FC236}">
                <a16:creationId xmlns:a16="http://schemas.microsoft.com/office/drawing/2014/main" id="{7A8FD83C-0822-27C0-E4DE-6B858596BC56}"/>
              </a:ext>
            </a:extLst>
          </p:cNvPr>
          <p:cNvSpPr txBox="1"/>
          <p:nvPr/>
        </p:nvSpPr>
        <p:spPr>
          <a:xfrm>
            <a:off x="129700" y="1101128"/>
            <a:ext cx="8336276" cy="2885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TDS is composed of synthetic scenes generated by the E2E simulator</a:t>
            </a:r>
          </a:p>
          <a:p>
            <a:pPr algn="just">
              <a:spcBef>
                <a:spcPts val="1800"/>
              </a:spcBef>
            </a:pPr>
            <a:r>
              <a:rPr lang="en-GB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Scene configurations (SGM)</a:t>
            </a:r>
            <a:r>
              <a:rPr lang="en-GB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</a:p>
          <a:p>
            <a:pPr marL="804863" lvl="1" indent="-358775" algn="just">
              <a:spcBef>
                <a:spcPts val="300"/>
              </a:spcBef>
              <a:buFont typeface="Arial"/>
              <a:buChar char="•"/>
            </a:pPr>
            <a:r>
              <a:rPr lang="en-GB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Surface characteristics (SIF, biophysical parameters)</a:t>
            </a:r>
          </a:p>
          <a:p>
            <a:pPr marL="804863" lvl="1" indent="-358775" algn="just">
              <a:spcBef>
                <a:spcPts val="300"/>
              </a:spcBef>
              <a:buFont typeface="Arial"/>
              <a:buChar char="•"/>
            </a:pPr>
            <a:r>
              <a:rPr lang="en-GB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Atmospheres</a:t>
            </a:r>
          </a:p>
          <a:p>
            <a:pPr algn="just">
              <a:spcBef>
                <a:spcPts val="1200"/>
              </a:spcBef>
            </a:pPr>
            <a:r>
              <a:rPr lang="en-GB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Instrument configurations (FIPS)</a:t>
            </a:r>
            <a:r>
              <a:rPr lang="en-GB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</a:p>
          <a:p>
            <a:pPr marL="804672" indent="-347472" algn="just">
              <a:spcBef>
                <a:spcPts val="300"/>
              </a:spcBef>
              <a:buFont typeface="Arial"/>
              <a:buChar char="•"/>
            </a:pPr>
            <a:r>
              <a:rPr lang="en-GB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C1: Ideal instrument (noise free)</a:t>
            </a:r>
          </a:p>
          <a:p>
            <a:pPr marL="804672" indent="-347472" algn="just">
              <a:spcBef>
                <a:spcPts val="300"/>
              </a:spcBef>
              <a:buFont typeface="Arial"/>
              <a:buChar char="•"/>
            </a:pPr>
            <a:r>
              <a:rPr lang="en-GB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C4: Nominal instrument (all noises: ARG, RXRA, RSRA, Photon)</a:t>
            </a:r>
          </a:p>
          <a:p>
            <a:pPr marL="804672" indent="-347472" algn="just">
              <a:spcBef>
                <a:spcPts val="300"/>
              </a:spcBef>
              <a:buFont typeface="Arial"/>
              <a:buChar char="•"/>
            </a:pPr>
            <a:r>
              <a:rPr lang="en-GB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C6: Nominal instrument with perfect radiometric calibration (w/o ARG)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9E6235A-8E62-96C7-0C72-E21D68C2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50102"/>
            <a:ext cx="10108800" cy="553998"/>
          </a:xfrm>
        </p:spPr>
        <p:txBody>
          <a:bodyPr/>
          <a:lstStyle/>
          <a:p>
            <a:r>
              <a:rPr lang="en-GB" noProof="0" dirty="0"/>
              <a:t>FLEX-E2E Test Data Sets (TDS 6.1)</a:t>
            </a:r>
          </a:p>
        </p:txBody>
      </p:sp>
      <p:pic>
        <p:nvPicPr>
          <p:cNvPr id="13" name="Immagine 12" descr="Immagine che contiene testo, Diagramma, diagramma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DBA15E42-F60B-84CB-C619-1C8ECFA48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5728" y="1478750"/>
            <a:ext cx="3135604" cy="24439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4754844-6D0E-4A5A-6C2D-752E83091C9A}"/>
              </a:ext>
            </a:extLst>
          </p:cNvPr>
          <p:cNvGrpSpPr/>
          <p:nvPr/>
        </p:nvGrpSpPr>
        <p:grpSpPr>
          <a:xfrm>
            <a:off x="3961063" y="4079231"/>
            <a:ext cx="3124865" cy="2342184"/>
            <a:chOff x="724532" y="4105560"/>
            <a:chExt cx="3124865" cy="2342184"/>
          </a:xfrm>
        </p:grpSpPr>
        <p:pic>
          <p:nvPicPr>
            <p:cNvPr id="4" name="Immagine 3" descr="Immagine che contiene testo, schermata, diagramma, linea&#10;&#10;Il contenuto generato dall&amp;#39;IA potrebbe non essere corretto.">
              <a:extLst>
                <a:ext uri="{FF2B5EF4-FFF2-40B4-BE49-F238E27FC236}">
                  <a16:creationId xmlns:a16="http://schemas.microsoft.com/office/drawing/2014/main" id="{1A59E596-3A6C-D6D3-61E0-C1CF1F2FB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4532" y="4473347"/>
              <a:ext cx="3124865" cy="1974397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8F9AE0EC-557C-4C54-40DF-C3E18C5DFA1D}"/>
                </a:ext>
              </a:extLst>
            </p:cNvPr>
            <p:cNvSpPr txBox="1"/>
            <p:nvPr/>
          </p:nvSpPr>
          <p:spPr>
            <a:xfrm>
              <a:off x="1783350" y="4105560"/>
              <a:ext cx="1010717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b="1" noProof="0" dirty="0">
                  <a:solidFill>
                    <a:srgbClr val="8197A6"/>
                  </a:solidFill>
                  <a:latin typeface="Arial"/>
                  <a:ea typeface="MS PGothic"/>
                  <a:cs typeface="Arial"/>
                </a:rPr>
                <a:t>Karpov</a:t>
              </a:r>
              <a:endParaRPr lang="en-GB" b="1" noProof="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DE94ED1-82CD-423F-A2E7-27E23EE11646}"/>
              </a:ext>
            </a:extLst>
          </p:cNvPr>
          <p:cNvGrpSpPr/>
          <p:nvPr/>
        </p:nvGrpSpPr>
        <p:grpSpPr>
          <a:xfrm>
            <a:off x="7582404" y="4079231"/>
            <a:ext cx="3118743" cy="2342185"/>
            <a:chOff x="4354789" y="4105559"/>
            <a:chExt cx="3118743" cy="2342185"/>
          </a:xfrm>
        </p:grpSpPr>
        <p:pic>
          <p:nvPicPr>
            <p:cNvPr id="8" name="Immagine 7" descr="Immagine che contiene testo, diagramma, schermata, mappa&#10;&#10;Il contenuto generato dall&amp;#39;IA potrebbe non essere corretto.">
              <a:extLst>
                <a:ext uri="{FF2B5EF4-FFF2-40B4-BE49-F238E27FC236}">
                  <a16:creationId xmlns:a16="http://schemas.microsoft.com/office/drawing/2014/main" id="{772C3D3F-1724-4498-D9A1-3FCE9B8A1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4789" y="4473347"/>
              <a:ext cx="3118743" cy="1974397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A7F3BEF8-A795-E1D1-67F3-926D359B2C34}"/>
                </a:ext>
              </a:extLst>
            </p:cNvPr>
            <p:cNvSpPr txBox="1"/>
            <p:nvPr/>
          </p:nvSpPr>
          <p:spPr>
            <a:xfrm>
              <a:off x="5303730" y="4105559"/>
              <a:ext cx="121886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b="1" noProof="0" dirty="0">
                  <a:solidFill>
                    <a:srgbClr val="8197A6"/>
                  </a:solidFill>
                  <a:latin typeface="Arial"/>
                  <a:ea typeface="MS PGothic"/>
                  <a:cs typeface="Arial"/>
                </a:rPr>
                <a:t>Catalonia</a:t>
              </a:r>
              <a:endParaRPr lang="en-GB" b="1" noProof="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B8C56AC-0458-548B-62E7-E82DB5B6E0C0}"/>
              </a:ext>
            </a:extLst>
          </p:cNvPr>
          <p:cNvGrpSpPr/>
          <p:nvPr/>
        </p:nvGrpSpPr>
        <p:grpSpPr>
          <a:xfrm>
            <a:off x="449915" y="4079231"/>
            <a:ext cx="3014672" cy="2331982"/>
            <a:chOff x="8205434" y="4105558"/>
            <a:chExt cx="3014672" cy="2331982"/>
          </a:xfrm>
        </p:grpSpPr>
        <p:pic>
          <p:nvPicPr>
            <p:cNvPr id="12" name="Immagine 11" descr="Immagine che contiene testo, schermata, Policromia, Rettangolo&#10;&#10;Il contenuto generato dall&amp;#39;IA potrebbe non essere corretto.">
              <a:extLst>
                <a:ext uri="{FF2B5EF4-FFF2-40B4-BE49-F238E27FC236}">
                  <a16:creationId xmlns:a16="http://schemas.microsoft.com/office/drawing/2014/main" id="{4393C089-06AB-394C-C7B0-C9E26C22C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05434" y="4471307"/>
              <a:ext cx="3014672" cy="1966233"/>
            </a:xfrm>
            <a:prstGeom prst="rect">
              <a:avLst/>
            </a:prstGeom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FB23E2BB-66DB-403D-DC41-8D5C4064FB90}"/>
                </a:ext>
              </a:extLst>
            </p:cNvPr>
            <p:cNvSpPr txBox="1"/>
            <p:nvPr/>
          </p:nvSpPr>
          <p:spPr>
            <a:xfrm>
              <a:off x="9192204" y="4105558"/>
              <a:ext cx="104132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b="1" noProof="0" dirty="0">
                  <a:solidFill>
                    <a:srgbClr val="8197A6"/>
                  </a:solidFill>
                  <a:latin typeface="Arial"/>
                  <a:ea typeface="MS PGothic"/>
                  <a:cs typeface="Arial"/>
                </a:rPr>
                <a:t>ScV_01</a:t>
              </a:r>
              <a:endParaRPr lang="en-GB" b="1" noProof="0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0242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7EBA1-1881-F690-BF5D-885CB8C5B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07570A-F273-79B7-7DE6-0DBD1AC29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9270"/>
            <a:ext cx="10108800" cy="1015663"/>
          </a:xfrm>
        </p:spPr>
        <p:txBody>
          <a:bodyPr/>
          <a:lstStyle/>
          <a:p>
            <a:r>
              <a:rPr lang="en-GB" noProof="0" dirty="0"/>
              <a:t>FLEX-E2E Test Data Sets</a:t>
            </a:r>
            <a:br>
              <a:rPr lang="en-GB" noProof="0" dirty="0"/>
            </a:br>
            <a:r>
              <a:rPr lang="en-GB" noProof="0" dirty="0"/>
              <a:t>Results</a:t>
            </a:r>
          </a:p>
        </p:txBody>
      </p:sp>
      <p:sp>
        <p:nvSpPr>
          <p:cNvPr id="15" name="Google Shape;721;p74">
            <a:extLst>
              <a:ext uri="{FF2B5EF4-FFF2-40B4-BE49-F238E27FC236}">
                <a16:creationId xmlns:a16="http://schemas.microsoft.com/office/drawing/2014/main" id="{AAE2A108-64D4-53DB-A7B4-E01D5F5F2C8A}"/>
              </a:ext>
            </a:extLst>
          </p:cNvPr>
          <p:cNvSpPr txBox="1"/>
          <p:nvPr/>
        </p:nvSpPr>
        <p:spPr>
          <a:xfrm>
            <a:off x="8361454" y="1491231"/>
            <a:ext cx="3712357" cy="433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000" b="1" noProof="0" dirty="0">
                <a:solidFill>
                  <a:srgbClr val="595959"/>
                </a:solidFill>
                <a:latin typeface="+mn-lt"/>
              </a:rPr>
              <a:t>C1 Ideal</a:t>
            </a:r>
          </a:p>
          <a:p>
            <a:pPr marL="342900" lvl="0" indent="-342900" rtl="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noProof="0" dirty="0">
                <a:solidFill>
                  <a:srgbClr val="595959"/>
                </a:solidFill>
                <a:latin typeface="+mn-lt"/>
              </a:rPr>
              <a:t>Accurate fit of R* and SIF (single pixel)</a:t>
            </a:r>
          </a:p>
          <a:p>
            <a:pPr marL="342900" lvl="0" indent="-342900" rtl="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noProof="0" dirty="0">
                <a:solidFill>
                  <a:srgbClr val="595959"/>
                </a:solidFill>
                <a:latin typeface="+mn-lt"/>
              </a:rPr>
              <a:t>Blue dots (valid pixels) show good relationship and small errors</a:t>
            </a:r>
          </a:p>
          <a:p>
            <a:pPr marL="342900" lvl="0" indent="-342900" rtl="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noProof="0" dirty="0">
                <a:solidFill>
                  <a:srgbClr val="595959"/>
                </a:solidFill>
                <a:latin typeface="+mn-lt"/>
              </a:rPr>
              <a:t>Gray dots represent transition pixels (edges of fields) affected by geometric inconsistency</a:t>
            </a:r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None/>
            </a:pPr>
            <a:endParaRPr lang="en-GB" sz="2000" b="1" noProof="0" dirty="0">
              <a:solidFill>
                <a:srgbClr val="595959"/>
              </a:solidFill>
              <a:latin typeface="+mn-lt"/>
            </a:endParaRPr>
          </a:p>
        </p:txBody>
      </p:sp>
      <p:sp>
        <p:nvSpPr>
          <p:cNvPr id="18" name="CasellaDiTesto 5">
            <a:extLst>
              <a:ext uri="{FF2B5EF4-FFF2-40B4-BE49-F238E27FC236}">
                <a16:creationId xmlns:a16="http://schemas.microsoft.com/office/drawing/2014/main" id="{ACF18F5B-D4F7-CBA9-DF7D-BBF805B37905}"/>
              </a:ext>
            </a:extLst>
          </p:cNvPr>
          <p:cNvSpPr txBox="1"/>
          <p:nvPr/>
        </p:nvSpPr>
        <p:spPr>
          <a:xfrm>
            <a:off x="129700" y="1063027"/>
            <a:ext cx="114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sz="2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SIF spectrum retrieval accuracy (Karpov) - Reference</a:t>
            </a:r>
          </a:p>
        </p:txBody>
      </p:sp>
      <p:pic>
        <p:nvPicPr>
          <p:cNvPr id="3" name="Google Shape;708;p74" descr="A group of graphs and diagrams&#10;&#10;AI-generated content may be incorrect.">
            <a:extLst>
              <a:ext uri="{FF2B5EF4-FFF2-40B4-BE49-F238E27FC236}">
                <a16:creationId xmlns:a16="http://schemas.microsoft.com/office/drawing/2014/main" id="{A3607FAA-5704-1FE7-D259-5247E0201BF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38869" t="54593" r="36349" b="9011"/>
          <a:stretch/>
        </p:blipFill>
        <p:spPr>
          <a:xfrm>
            <a:off x="216000" y="4126005"/>
            <a:ext cx="2340000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709;p74" descr="A group of graphs and diagrams&#10;&#10;AI-generated content may be incorrect.">
            <a:extLst>
              <a:ext uri="{FF2B5EF4-FFF2-40B4-BE49-F238E27FC236}">
                <a16:creationId xmlns:a16="http://schemas.microsoft.com/office/drawing/2014/main" id="{3521157A-9ACB-EE4C-CB1C-9662AAF0559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8869" t="54593" r="36349" b="9011"/>
          <a:stretch/>
        </p:blipFill>
        <p:spPr>
          <a:xfrm>
            <a:off x="5159616" y="4126005"/>
            <a:ext cx="2340000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710;p74" descr="A group of graphs and diagrams&#10;&#10;AI-generated content may be incorrect.">
            <a:extLst>
              <a:ext uri="{FF2B5EF4-FFF2-40B4-BE49-F238E27FC236}">
                <a16:creationId xmlns:a16="http://schemas.microsoft.com/office/drawing/2014/main" id="{144A9BC0-6A29-7C9B-1068-C0D3C35C048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8870" t="54593" r="36349" b="9011"/>
          <a:stretch/>
        </p:blipFill>
        <p:spPr>
          <a:xfrm>
            <a:off x="2663955" y="4126005"/>
            <a:ext cx="2340000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magine 19" descr="Immagine che contiene testo, schermata, Blu intenso, Blu elettrico&#10;&#10;Il contenuto generato dall&amp;#39;IA potrebbe non essere corretto.">
            <a:extLst>
              <a:ext uri="{FF2B5EF4-FFF2-40B4-BE49-F238E27FC236}">
                <a16:creationId xmlns:a16="http://schemas.microsoft.com/office/drawing/2014/main" id="{1F0317B2-6143-773D-A4B5-B7EA71057E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20" y="1897287"/>
            <a:ext cx="2279180" cy="2015549"/>
          </a:xfrm>
          <a:prstGeom prst="rect">
            <a:avLst/>
          </a:prstGeom>
        </p:spPr>
      </p:pic>
      <p:pic>
        <p:nvPicPr>
          <p:cNvPr id="6" name="Immagine 2" descr="Immagine che contiene testo, schermata, Diagramma, diagramma&#10;&#10;Il contenuto generato dall&amp;#39;IA potrebbe non essere corretto.">
            <a:extLst>
              <a:ext uri="{FF2B5EF4-FFF2-40B4-BE49-F238E27FC236}">
                <a16:creationId xmlns:a16="http://schemas.microsoft.com/office/drawing/2014/main" id="{17B45E51-33DD-DBD3-221A-E07728D708D7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093355" y="1897286"/>
            <a:ext cx="2340000" cy="2103196"/>
          </a:xfrm>
          <a:prstGeom prst="rect">
            <a:avLst/>
          </a:prstGeom>
        </p:spPr>
      </p:pic>
      <p:pic>
        <p:nvPicPr>
          <p:cNvPr id="19" name="Immagine 22" descr="Immagine che contiene testo, schermata, diagramma, Diagramma&#10;&#10;Il contenuto generato dall&amp;#39;IA potrebbe non essere corretto.">
            <a:extLst>
              <a:ext uri="{FF2B5EF4-FFF2-40B4-BE49-F238E27FC236}">
                <a16:creationId xmlns:a16="http://schemas.microsoft.com/office/drawing/2014/main" id="{0DB4F7DE-651D-4783-3772-FCE07A2263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6001" y="1754020"/>
            <a:ext cx="2603616" cy="2246462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2935E44-2B5F-4D5A-0AA5-D19D66BC300A}"/>
              </a:ext>
            </a:extLst>
          </p:cNvPr>
          <p:cNvCxnSpPr>
            <a:cxnSpLocks/>
          </p:cNvCxnSpPr>
          <p:nvPr/>
        </p:nvCxnSpPr>
        <p:spPr>
          <a:xfrm flipV="1">
            <a:off x="1416410" y="1684118"/>
            <a:ext cx="1513402" cy="940759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3F9F080-0A6A-2100-1503-DA7BEE26EFFA}"/>
              </a:ext>
            </a:extLst>
          </p:cNvPr>
          <p:cNvCxnSpPr>
            <a:cxnSpLocks/>
          </p:cNvCxnSpPr>
          <p:nvPr/>
        </p:nvCxnSpPr>
        <p:spPr>
          <a:xfrm>
            <a:off x="1416410" y="2650880"/>
            <a:ext cx="1247545" cy="1140221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CB559C3-EBF9-9BBF-03AD-5BFD16B92108}"/>
              </a:ext>
            </a:extLst>
          </p:cNvPr>
          <p:cNvSpPr txBox="1"/>
          <p:nvPr/>
        </p:nvSpPr>
        <p:spPr>
          <a:xfrm rot="16200000">
            <a:off x="7021060" y="2661582"/>
            <a:ext cx="15808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noProof="0" dirty="0">
                <a:solidFill>
                  <a:srgbClr val="FF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Example single pixel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E22E59D-7B8F-F216-CD3F-CA94703AE97E}"/>
              </a:ext>
            </a:extLst>
          </p:cNvPr>
          <p:cNvSpPr/>
          <p:nvPr/>
        </p:nvSpPr>
        <p:spPr>
          <a:xfrm>
            <a:off x="2643086" y="1686485"/>
            <a:ext cx="4942831" cy="2340000"/>
          </a:xfrm>
          <a:prstGeom prst="round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55D83A4-A6A1-80BB-47AB-6FA25B0EE7FD}"/>
              </a:ext>
            </a:extLst>
          </p:cNvPr>
          <p:cNvSpPr txBox="1"/>
          <p:nvPr/>
        </p:nvSpPr>
        <p:spPr>
          <a:xfrm rot="16200000">
            <a:off x="7156426" y="5024581"/>
            <a:ext cx="1252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noProof="0" dirty="0">
                <a:solidFill>
                  <a:srgbClr val="FF00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Scene statistics</a:t>
            </a:r>
          </a:p>
        </p:txBody>
      </p:sp>
    </p:spTree>
    <p:extLst>
      <p:ext uri="{BB962C8B-B14F-4D97-AF65-F5344CB8AC3E}">
        <p14:creationId xmlns:p14="http://schemas.microsoft.com/office/powerpoint/2010/main" val="3824919525"/>
      </p:ext>
    </p:extLst>
  </p:cSld>
  <p:clrMapOvr>
    <a:masterClrMapping/>
  </p:clrMapOvr>
</p:sld>
</file>

<file path=ppt/theme/theme1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5B9979CE-F6D6-4CDA-8589-F8B43FE72354}" vid="{6B3D98F0-8F27-4BB1-98E2-0EFA105C517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 xmlns="ddc99d1b-0883-4f2c-a8e6-6d8ebaa0e5d6" xsi:nil="true"/>
    <Organisational_x0020_entity xmlns="ddc99d1b-0883-4f2c-a8e6-6d8ebaa0e5d6" xsi:nil="true"/>
    <Document_x0020_Type xmlns="ddc99d1b-0883-4f2c-a8e6-6d8ebaa0e5d6">HO - Handout / Presentation</Document_x0020_Type>
    <Revision xmlns="http://schemas.microsoft.com/sharepoint/v3/fields">0</Revision>
    <IconOverlay xmlns="http://schemas.microsoft.com/sharepoint/v4" xsi:nil="true"/>
    <In_iShare xmlns="ddc99d1b-0883-4f2c-a8e6-6d8ebaa0e5d6">false</In_iShare>
    <Classification xmlns="ddc99d1b-0883-4f2c-a8e6-6d8ebaa0e5d6">ESA UNCLASSIFIED - For ESA Official Use Only</Classification>
    <Issue_x0020_Date xmlns="ddc99d1b-0883-4f2c-a8e6-6d8ebaa0e5d6">2020-08-04T22:00:00+00:00</Issue_x0020_Date>
    <Issue xmlns="ddc99d1b-0883-4f2c-a8e6-6d8ebaa0e5d6">0</Issue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AutoSync xmlns="ddc99d1b-0883-4f2c-a8e6-6d8ebaa0e5d6">false</AutoSync>
    <Status xmlns="http://schemas.microsoft.com/sharepoint/v3/fields">N/A</Status>
    <_dlc_DocId xmlns="ddc99d1b-0883-4f2c-a8e6-6d8ebaa0e5d6">PKKMWAM5UKCP-1108600927-1303</_dlc_DocId>
    <_dlc_DocIdUrl xmlns="ddc99d1b-0883-4f2c-a8e6-6d8ebaa0e5d6">
      <Url>https://esateamsite.sso.esa.int/support/EOT2018/_layouts/15/DocIdRedir.aspx?ID=PKKMWAM5UKCP-1108600927-1303</Url>
      <Description>PKKMWAM5UKCP-1108600927-1303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0FC206F40FA8F44792B0B25BFFF4A9D0" ma:contentTypeVersion="43" ma:contentTypeDescription="" ma:contentTypeScope="" ma:versionID="9b1703045571109d1041c6f1d6402cb6">
  <xsd:schema xmlns:xsd="http://www.w3.org/2001/XMLSchema" xmlns:xs="http://www.w3.org/2001/XMLSchema" xmlns:p="http://schemas.microsoft.com/office/2006/metadata/properties" xmlns:ns2="ddc99d1b-0883-4f2c-a8e6-6d8ebaa0e5d6" xmlns:ns3="http://schemas.microsoft.com/sharepoint/v3/fields" xmlns:ns4="http://schemas.microsoft.com/sharepoint/v4" targetNamespace="http://schemas.microsoft.com/office/2006/metadata/properties" ma:root="true" ma:fieldsID="8aee6ade98337e03742b7c59ef1ca971" ns2:_="" ns3:_="" ns4:_="">
    <xsd:import namespace="ddc99d1b-0883-4f2c-a8e6-6d8ebaa0e5d6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3:Revision" minOccurs="0"/>
                <xsd:element ref="ns3:Status" minOccurs="0"/>
                <xsd:element ref="ns2:Distribution" minOccurs="0"/>
                <xsd:element ref="ns2:Organisational_x0020_entity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 ma:readOnly="false">
      <xsd:simpleType>
        <xsd:restriction base="dms:Choice">
          <xsd:enumeration value="ESA UNCLASSIFIED – Releasable to the Public"/>
          <xsd:enumeration value="ESA UNCLASSIFIED – For ESA Official Use Only"/>
          <xsd:enumeration value="ESA UNCLASSIFIED – Limited Distribution"/>
          <xsd:enumeration value="ESA UNCLASSIFIED – Sensitive Personal Data"/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5" nillable="true" ma:displayName="In_iShare" ma:default="0" ma:internalName="In_iShare">
      <xsd:simpleType>
        <xsd:restriction base="dms:Boolean"/>
      </xsd:simpleType>
    </xsd:element>
    <xsd:element name="AutoSync" ma:index="26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22279E-2C4C-4C93-8498-455A58D1433E}">
  <ds:schemaRefs>
    <ds:schemaRef ds:uri="ddc99d1b-0883-4f2c-a8e6-6d8ebaa0e5d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/fields"/>
    <ds:schemaRef ds:uri="http://schemas.microsoft.com/sharepoint/v4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2253E4B-BB15-4AC1-82DB-CDDE390D8876}">
  <ds:schemaRefs>
    <ds:schemaRef ds:uri="ddc99d1b-0883-4f2c-a8e6-6d8ebaa0e5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52B14A63-63A1-4694-A9CB-C52F3967F032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442</TotalTime>
  <Words>922</Words>
  <Application>Microsoft Office PowerPoint</Application>
  <PresentationFormat>Custom</PresentationFormat>
  <Paragraphs>142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Cambria Math</vt:lpstr>
      <vt:lpstr>Verdana</vt:lpstr>
      <vt:lpstr>Wingdings</vt:lpstr>
      <vt:lpstr>ESA_Presentation_CLEAR</vt:lpstr>
      <vt:lpstr>PowerPoint Presentation</vt:lpstr>
      <vt:lpstr>Outline</vt:lpstr>
      <vt:lpstr>FLEX L2B SIF products</vt:lpstr>
      <vt:lpstr>FLEX L2 Prototype Processor –  L2B module</vt:lpstr>
      <vt:lpstr>Forward operator (surface)</vt:lpstr>
      <vt:lpstr>Inverse problem</vt:lpstr>
      <vt:lpstr>Products Uncertainty</vt:lpstr>
      <vt:lpstr>FLEX-E2E Test Data Sets (TDS 6.1)</vt:lpstr>
      <vt:lpstr>FLEX-E2E Test Data Sets Results</vt:lpstr>
      <vt:lpstr>FLEX-E2E Test Data Sets Results</vt:lpstr>
      <vt:lpstr>FLEX-E2E Test Data Sets Results</vt:lpstr>
      <vt:lpstr>PowerPoint Presentation</vt:lpstr>
      <vt:lpstr>L2B SIF retrievals  from ground and UAV</vt:lpstr>
      <vt:lpstr>Final Remarks</vt:lpstr>
      <vt:lpstr>Final Remarks</vt:lpstr>
      <vt:lpstr>FLEX-E2E Test Data Sets Results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Ulla</dc:creator>
  <cp:keywords/>
  <dc:description/>
  <cp:lastModifiedBy>sergio.cogliati@unimib.it</cp:lastModifiedBy>
  <cp:revision>10</cp:revision>
  <cp:lastPrinted>2008-08-26T16:26:23Z</cp:lastPrinted>
  <dcterms:created xsi:type="dcterms:W3CDTF">2026-02-06T10:02:23Z</dcterms:created>
  <dcterms:modified xsi:type="dcterms:W3CDTF">2026-03-03T10:37:20Z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user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2020-08-04T22:00:00Z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5f0bab48-4ce0-4eab-83cc-d71b5b88219f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PKKMWAM5UKCP-1108600927-1303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