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7" r:id="rId4"/>
  </p:sldMasterIdLst>
  <p:notesMasterIdLst>
    <p:notesMasterId r:id="rId19"/>
  </p:notesMasterIdLst>
  <p:handoutMasterIdLst>
    <p:handoutMasterId r:id="rId20"/>
  </p:handoutMasterIdLst>
  <p:sldIdLst>
    <p:sldId id="390" r:id="rId5"/>
    <p:sldId id="349" r:id="rId6"/>
    <p:sldId id="771" r:id="rId7"/>
    <p:sldId id="770" r:id="rId8"/>
    <p:sldId id="395" r:id="rId9"/>
    <p:sldId id="396" r:id="rId10"/>
    <p:sldId id="399" r:id="rId11"/>
    <p:sldId id="355" r:id="rId12"/>
    <p:sldId id="762" r:id="rId13"/>
    <p:sldId id="768" r:id="rId14"/>
    <p:sldId id="772" r:id="rId15"/>
    <p:sldId id="773" r:id="rId16"/>
    <p:sldId id="392" r:id="rId17"/>
    <p:sldId id="391" r:id="rId18"/>
  </p:sldIdLst>
  <p:sldSz cx="12192000" cy="6858000"/>
  <p:notesSz cx="6858000" cy="9144000"/>
  <p:custDataLst>
    <p:tags r:id="rId21"/>
  </p:custDataLst>
  <p:defaultTextStyle>
    <a:defPPr>
      <a:defRPr lang="de-DE"/>
    </a:defPPr>
    <a:lvl1pPr marL="0" indent="0" algn="l" defTabSz="914400" rtl="0" eaLnBrk="1" latinLnBrk="0" hangingPunct="1">
      <a:lnSpc>
        <a:spcPct val="98000"/>
      </a:lnSpc>
      <a:spcBef>
        <a:spcPts val="0"/>
      </a:spcBef>
      <a:buFont typeface="+mj-lt"/>
      <a:buNone/>
      <a:defRPr sz="1600" kern="1200" spc="-10" baseline="0">
        <a:solidFill>
          <a:schemeClr val="tx1"/>
        </a:solidFill>
        <a:latin typeface="+mn-lt"/>
        <a:ea typeface="+mn-ea"/>
        <a:cs typeface="+mn-cs"/>
      </a:defRPr>
    </a:lvl1pPr>
    <a:lvl2pPr marL="174625" indent="-174625"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2pPr>
    <a:lvl3pPr marL="360363" indent="-185738"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3pPr>
    <a:lvl4pPr marL="534988" indent="-174625"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4pPr>
    <a:lvl5pPr marL="719138" indent="-184150"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9152458D-D975-4659-9756-A6BAF0E2F024}">
          <p14:sldIdLst>
            <p14:sldId id="390"/>
            <p14:sldId id="349"/>
            <p14:sldId id="771"/>
            <p14:sldId id="770"/>
            <p14:sldId id="395"/>
            <p14:sldId id="396"/>
            <p14:sldId id="399"/>
            <p14:sldId id="355"/>
            <p14:sldId id="762"/>
            <p14:sldId id="768"/>
            <p14:sldId id="772"/>
            <p14:sldId id="773"/>
            <p14:sldId id="392"/>
            <p14:sldId id="3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F7F7F7"/>
    <a:srgbClr val="0028A5"/>
    <a:srgbClr val="FF66FF"/>
    <a:srgbClr val="A4D233"/>
    <a:srgbClr val="FFFFFF"/>
    <a:srgbClr val="F1F3F3"/>
    <a:srgbClr val="E5EAE9"/>
    <a:srgbClr val="E1D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20E951-F767-40FB-8981-BDCADE0C3650}">
  <a:tblStyle styleId="{CA20E951-F767-40FB-8981-BDCADE0C3650}" styleName="UZH Standard">
    <a:wholeTbl>
      <a:tcTxStyle>
        <a:fontRef idx="minor">
          <a:prstClr val="black"/>
        </a:fontRef>
        <a:schemeClr val="dk1"/>
      </a:tcTxStyle>
      <a:tcStyle>
        <a:tcBdr>
          <a:left>
            <a:ln>
              <a:noFill/>
            </a:ln>
          </a:left>
          <a:right>
            <a:ln>
              <a:noFill/>
            </a:ln>
          </a:right>
          <a:top>
            <a:ln>
              <a:noFill/>
            </a:ln>
          </a:top>
          <a:bottom>
            <a:ln w="4233" cmpd="sng">
              <a:solidFill>
                <a:schemeClr val="dk1"/>
              </a:solidFill>
            </a:ln>
          </a:bottom>
          <a:insideH>
            <a:ln w="4233" cmpd="sng">
              <a:solidFill>
                <a:schemeClr val="dk1"/>
              </a:solidFill>
            </a:ln>
          </a:insideH>
          <a:insideV>
            <a:ln>
              <a:noFill/>
            </a:ln>
          </a:insideV>
        </a:tcBdr>
        <a:fill>
          <a:noFill/>
        </a:fill>
      </a:tcStyle>
    </a:wholeTbl>
    <a:band1H>
      <a:tcTxStyle>
        <a:schemeClr val="dk1"/>
      </a:tcTxStyle>
      <a:tcStyle>
        <a:tcBdr/>
        <a:fill>
          <a:noFill/>
        </a:fill>
      </a:tcStyle>
    </a:band1H>
    <a:band2H>
      <a:tcTxStyle>
        <a:schemeClr val="dk1"/>
      </a:tcTxStyle>
      <a:tcStyle>
        <a:tcBdr/>
        <a:fill>
          <a:noFill/>
        </a:fill>
      </a:tcStyle>
    </a:band2H>
    <a:band1V>
      <a:tcTxStyle>
        <a:schemeClr val="dk1"/>
      </a:tcTxStyle>
      <a:tcStyle>
        <a:tcBdr/>
        <a:fill>
          <a:noFill/>
        </a:fill>
      </a:tcStyle>
    </a:band1V>
    <a:band2V>
      <a:tcTxStyle>
        <a:schemeClr val="dk1"/>
      </a:tcTxStyle>
      <a:tcStyle>
        <a:tcBdr/>
        <a:fill>
          <a:noFill/>
        </a:fill>
      </a:tcStyle>
    </a:band2V>
    <a:lastCol>
      <a:tcTxStyle>
        <a:fontRef idx="major"/>
        <a:schemeClr val="dk1"/>
      </a:tcTxStyle>
      <a:tcStyle>
        <a:tcBdr/>
        <a:fill>
          <a:noFill/>
        </a:fill>
      </a:tcStyle>
    </a:lastCol>
    <a:firstCol>
      <a:tcTxStyle>
        <a:fontRef idx="major"/>
        <a:schemeClr val="dk1"/>
      </a:tcTxStyle>
      <a:tcStyle>
        <a:tcBdr/>
        <a:fill>
          <a:noFill/>
        </a:fill>
      </a:tcStyle>
    </a:firstCol>
    <a:lastRow>
      <a:tcTxStyle>
        <a:fontRef idx="major"/>
        <a:schemeClr val="dk1"/>
      </a:tcTxStyle>
      <a:tcStyle>
        <a:tcBdr>
          <a:top>
            <a:ln w="4233" cmpd="sng">
              <a:solidFill>
                <a:schemeClr val="dk1"/>
              </a:solidFill>
            </a:ln>
          </a:top>
          <a:bottom>
            <a:ln w="4233" cmpd="sng">
              <a:solidFill>
                <a:schemeClr val="dk1"/>
              </a:solidFill>
            </a:ln>
          </a:bottom>
        </a:tcBdr>
        <a:fill>
          <a:noFill/>
        </a:fill>
      </a:tcStyle>
    </a:lastRow>
    <a:firstRow>
      <a:tcTxStyle b="on">
        <a:fontRef idx="major"/>
        <a:schemeClr val="dk1"/>
      </a:tcTxStyle>
      <a:tcStyle>
        <a:tcBdr>
          <a:top>
            <a:ln>
              <a:noFill/>
            </a:ln>
          </a:top>
          <a:bottom>
            <a:ln w="12700" cmpd="sng">
              <a:solidFill>
                <a:schemeClr val="dk1"/>
              </a:solidFill>
            </a:ln>
          </a:bottom>
        </a:tcBdr>
        <a:fill>
          <a:no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5223" autoAdjust="0"/>
  </p:normalViewPr>
  <p:slideViewPr>
    <p:cSldViewPr showGuides="1">
      <p:cViewPr>
        <p:scale>
          <a:sx n="72" d="100"/>
          <a:sy n="72" d="100"/>
        </p:scale>
        <p:origin x="192" y="33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3" d="100"/>
          <a:sy n="53" d="100"/>
        </p:scale>
        <p:origin x="2334" y="2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6672" y="229395"/>
            <a:ext cx="4320480" cy="310159"/>
          </a:xfrm>
          <a:prstGeom prst="rect">
            <a:avLst/>
          </a:prstGeom>
        </p:spPr>
        <p:txBody>
          <a:bodyPr vert="horz" lIns="0" tIns="0" rIns="0" bIns="0" rtlCol="0"/>
          <a:lstStyle>
            <a:lvl1pPr algn="l">
              <a:defRPr sz="1200"/>
            </a:lvl1pPr>
          </a:lstStyle>
          <a:p>
            <a:r>
              <a:rPr lang="de-CH" sz="900"/>
              <a:t>Kopfzeilentext</a:t>
            </a:r>
            <a:endParaRPr lang="de-CH" sz="900" dirty="0"/>
          </a:p>
        </p:txBody>
      </p:sp>
      <p:sp>
        <p:nvSpPr>
          <p:cNvPr id="3" name="Datumsplatzhalter 2"/>
          <p:cNvSpPr>
            <a:spLocks noGrp="1"/>
          </p:cNvSpPr>
          <p:nvPr>
            <p:ph type="dt" sz="quarter" idx="1"/>
          </p:nvPr>
        </p:nvSpPr>
        <p:spPr>
          <a:xfrm>
            <a:off x="5137720" y="229395"/>
            <a:ext cx="1243608" cy="310159"/>
          </a:xfrm>
          <a:prstGeom prst="rect">
            <a:avLst/>
          </a:prstGeom>
        </p:spPr>
        <p:txBody>
          <a:bodyPr vert="horz" lIns="0" tIns="0" rIns="0" bIns="0" rtlCol="0"/>
          <a:lstStyle>
            <a:lvl1pPr algn="r">
              <a:defRPr sz="1200"/>
            </a:lvl1pPr>
          </a:lstStyle>
          <a:p>
            <a:fld id="{EEC665CA-D682-48EC-95D2-126FD6449D65}" type="datetime1">
              <a:rPr lang="de-CH" sz="900" smtClean="0"/>
              <a:t>02.03.2026</a:t>
            </a:fld>
            <a:endParaRPr lang="de-CH" sz="900"/>
          </a:p>
        </p:txBody>
      </p:sp>
      <p:sp>
        <p:nvSpPr>
          <p:cNvPr id="4" name="Fußzeilenplatzhalter 3"/>
          <p:cNvSpPr>
            <a:spLocks noGrp="1"/>
          </p:cNvSpPr>
          <p:nvPr>
            <p:ph type="ftr" sz="quarter" idx="2"/>
          </p:nvPr>
        </p:nvSpPr>
        <p:spPr>
          <a:xfrm>
            <a:off x="476672" y="8489144"/>
            <a:ext cx="4320480" cy="331331"/>
          </a:xfrm>
          <a:prstGeom prst="rect">
            <a:avLst/>
          </a:prstGeom>
        </p:spPr>
        <p:txBody>
          <a:bodyPr vert="horz" lIns="0" tIns="0" rIns="0" bIns="0" rtlCol="0" anchor="b"/>
          <a:lstStyle>
            <a:lvl1pPr algn="l">
              <a:defRPr sz="1200"/>
            </a:lvl1pPr>
          </a:lstStyle>
          <a:p>
            <a:r>
              <a:rPr lang="de-CH" sz="900"/>
              <a:t>Fusszeilentext</a:t>
            </a:r>
            <a:endParaRPr lang="de-CH" sz="900" dirty="0"/>
          </a:p>
        </p:txBody>
      </p:sp>
      <p:sp>
        <p:nvSpPr>
          <p:cNvPr id="5" name="Foliennummernplatzhalter 4"/>
          <p:cNvSpPr>
            <a:spLocks noGrp="1"/>
          </p:cNvSpPr>
          <p:nvPr>
            <p:ph type="sldNum" sz="quarter" idx="3"/>
          </p:nvPr>
        </p:nvSpPr>
        <p:spPr>
          <a:xfrm>
            <a:off x="5137720" y="8489146"/>
            <a:ext cx="1243608" cy="331329"/>
          </a:xfrm>
          <a:prstGeom prst="rect">
            <a:avLst/>
          </a:prstGeom>
        </p:spPr>
        <p:txBody>
          <a:bodyPr vert="horz" lIns="0" tIns="0" rIns="0" bIns="0" rtlCol="0" anchor="b"/>
          <a:lstStyle>
            <a:lvl1pPr algn="r">
              <a:defRPr sz="1200"/>
            </a:lvl1pPr>
          </a:lstStyle>
          <a:p>
            <a:fld id="{2CEDAA2C-602C-494B-9BFF-F0D7FF14E319}" type="slidenum">
              <a:rPr lang="de-CH" sz="900" smtClean="0"/>
              <a:t>‹#›</a:t>
            </a:fld>
            <a:endParaRPr lang="de-CH" sz="900" dirty="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764704" y="899592"/>
            <a:ext cx="5560412" cy="312773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75244" y="8712000"/>
            <a:ext cx="2230428" cy="179512"/>
          </a:xfrm>
          <a:prstGeom prst="rect">
            <a:avLst/>
          </a:prstGeom>
        </p:spPr>
        <p:txBody>
          <a:bodyPr vert="horz" lIns="0" tIns="0" rIns="0" bIns="0" rtlCol="0" anchor="t"/>
          <a:lstStyle>
            <a:lvl1pPr algn="l">
              <a:defRPr sz="900"/>
            </a:lvl1pPr>
          </a:lstStyle>
          <a:p>
            <a:r>
              <a:rPr lang="de-CH" dirty="0"/>
              <a:t>Fusszeilentext</a:t>
            </a:r>
          </a:p>
        </p:txBody>
      </p:sp>
      <p:sp>
        <p:nvSpPr>
          <p:cNvPr id="15" name="Foliennummernplatzhalter 14"/>
          <p:cNvSpPr>
            <a:spLocks noGrp="1"/>
          </p:cNvSpPr>
          <p:nvPr>
            <p:ph type="sldNum" sz="quarter" idx="5"/>
          </p:nvPr>
        </p:nvSpPr>
        <p:spPr>
          <a:xfrm>
            <a:off x="5462663" y="8712000"/>
            <a:ext cx="871173" cy="179512"/>
          </a:xfrm>
          <a:prstGeom prst="rect">
            <a:avLst/>
          </a:prstGeom>
        </p:spPr>
        <p:txBody>
          <a:bodyPr vert="horz" lIns="0" tIns="0" rIns="0" bIns="0" rtlCol="0" anchor="t"/>
          <a:lstStyle>
            <a:lvl1pPr algn="r">
              <a:defRPr sz="900"/>
            </a:lvl1pPr>
          </a:lstStyle>
          <a:p>
            <a:fld id="{83C81C81-E364-4366-A610-2DB15FF98538}" type="slidenum">
              <a:rPr lang="de-CH" smtClean="0"/>
              <a:pPr/>
              <a:t>‹#›</a:t>
            </a:fld>
            <a:endParaRPr lang="de-CH" dirty="0"/>
          </a:p>
        </p:txBody>
      </p:sp>
      <p:sp>
        <p:nvSpPr>
          <p:cNvPr id="16" name="Notizenplatzhalter 15"/>
          <p:cNvSpPr>
            <a:spLocks noGrp="1"/>
          </p:cNvSpPr>
          <p:nvPr>
            <p:ph type="body" sz="quarter" idx="3"/>
          </p:nvPr>
        </p:nvSpPr>
        <p:spPr>
          <a:xfrm>
            <a:off x="773424" y="4283968"/>
            <a:ext cx="5560412" cy="4248472"/>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7" name="Datumsplatzhalter 16"/>
          <p:cNvSpPr>
            <a:spLocks noGrp="1"/>
          </p:cNvSpPr>
          <p:nvPr>
            <p:ph type="dt" idx="1"/>
          </p:nvPr>
        </p:nvSpPr>
        <p:spPr>
          <a:xfrm>
            <a:off x="4229809" y="425838"/>
            <a:ext cx="2095308" cy="185722"/>
          </a:xfrm>
          <a:prstGeom prst="rect">
            <a:avLst/>
          </a:prstGeom>
        </p:spPr>
        <p:txBody>
          <a:bodyPr vert="horz" lIns="0" tIns="0" rIns="0" bIns="0" rtlCol="0"/>
          <a:lstStyle>
            <a:lvl1pPr algn="r">
              <a:defRPr sz="900"/>
            </a:lvl1pPr>
          </a:lstStyle>
          <a:p>
            <a:fld id="{A17AAF7D-4283-4014-80F4-26E915FEACF8}" type="datetime1">
              <a:rPr lang="de-CH" smtClean="0"/>
              <a:t>02.03.2026</a:t>
            </a:fld>
            <a:endParaRPr lang="de-CH" dirty="0"/>
          </a:p>
        </p:txBody>
      </p:sp>
      <p:sp>
        <p:nvSpPr>
          <p:cNvPr id="18" name="Kopfzeilenplatzhalter 17"/>
          <p:cNvSpPr>
            <a:spLocks noGrp="1"/>
          </p:cNvSpPr>
          <p:nvPr>
            <p:ph type="hdr" sz="quarter"/>
          </p:nvPr>
        </p:nvSpPr>
        <p:spPr>
          <a:xfrm>
            <a:off x="764704" y="432000"/>
            <a:ext cx="3249080" cy="179560"/>
          </a:xfrm>
          <a:prstGeom prst="rect">
            <a:avLst/>
          </a:prstGeom>
        </p:spPr>
        <p:txBody>
          <a:bodyPr vert="horz" lIns="0" tIns="0" rIns="0" bIns="0" rtlCol="0"/>
          <a:lstStyle>
            <a:lvl1pPr algn="l">
              <a:defRPr sz="900"/>
            </a:lvl1pPr>
          </a:lstStyle>
          <a:p>
            <a:r>
              <a:rPr lang="de-CH"/>
              <a:t>Kopfzeilentext</a:t>
            </a:r>
            <a:endParaRPr lang="de-CH" dirty="0"/>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83C81C81-E364-4366-A610-2DB15FF98538}" type="slidenum">
              <a:rPr lang="de-CH" smtClean="0"/>
              <a:pPr/>
              <a:t>2</a:t>
            </a:fld>
            <a:endParaRPr lang="de-CH" dirty="0"/>
          </a:p>
        </p:txBody>
      </p:sp>
    </p:spTree>
    <p:extLst>
      <p:ext uri="{BB962C8B-B14F-4D97-AF65-F5344CB8AC3E}">
        <p14:creationId xmlns:p14="http://schemas.microsoft.com/office/powerpoint/2010/main" val="4215208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Universitätseinheit">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1080000"/>
            <a:ext cx="11652249" cy="5513115"/>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a:prstGeom prst="rect">
            <a:avLst/>
          </a:prstGeom>
        </p:spPr>
        <p:txBody>
          <a:bodyPr/>
          <a:lstStyle>
            <a:lvl1pPr>
              <a:defRPr sz="100">
                <a:solidFill>
                  <a:schemeClr val="bg1"/>
                </a:solidFill>
              </a:defRPr>
            </a:lvl1pPr>
          </a:lstStyle>
          <a:p>
            <a:endParaRPr lang="en-GB" noProof="0"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a:prstGeom prst="rect">
            <a:avLst/>
          </a:prstGeom>
        </p:spPr>
        <p:txBody>
          <a:bodyPr/>
          <a:lstStyle>
            <a:lvl1pPr>
              <a:defRPr sz="100">
                <a:solidFill>
                  <a:schemeClr val="bg1"/>
                </a:solidFill>
              </a:defRPr>
            </a:lvl1pPr>
          </a:lstStyle>
          <a:p>
            <a:endParaRPr lang="en-GB" noProof="0"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a:prstGeom prst="rect">
            <a:avLst/>
          </a:prstGeom>
        </p:spPr>
        <p:txBody>
          <a:bodyPr/>
          <a:lstStyle>
            <a:lvl1pPr>
              <a:defRPr sz="100">
                <a:solidFill>
                  <a:schemeClr val="bg1"/>
                </a:solidFill>
              </a:defRPr>
            </a:lvl1pPr>
          </a:lstStyle>
          <a:p>
            <a:r>
              <a:rPr lang="en-GB" noProof="0" dirty="0"/>
              <a:t> </a:t>
            </a:r>
          </a:p>
        </p:txBody>
      </p:sp>
      <p:pic>
        <p:nvPicPr>
          <p:cNvPr id="9" name="Grafik 8">
            <a:extLst>
              <a:ext uri="{FF2B5EF4-FFF2-40B4-BE49-F238E27FC236}">
                <a16:creationId xmlns:a16="http://schemas.microsoft.com/office/drawing/2014/main" id="{99E961D6-F750-1FDF-0BD7-64E768011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cxnSp>
        <p:nvCxnSpPr>
          <p:cNvPr id="14" name="Gerader Verbinder 13">
            <a:extLst>
              <a:ext uri="{FF2B5EF4-FFF2-40B4-BE49-F238E27FC236}">
                <a16:creationId xmlns:a16="http://schemas.microsoft.com/office/drawing/2014/main" id="{7D526C9F-D78C-A1C8-B22D-122736EC2F5E}"/>
              </a:ext>
            </a:extLst>
          </p:cNvPr>
          <p:cNvCxnSpPr/>
          <p:nvPr userDrawn="1"/>
        </p:nvCxnSpPr>
        <p:spPr>
          <a:xfrm>
            <a:off x="2134800" y="268547"/>
            <a:ext cx="0" cy="5400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5" name="Textplatzhalter 4">
            <a:extLst>
              <a:ext uri="{FF2B5EF4-FFF2-40B4-BE49-F238E27FC236}">
                <a16:creationId xmlns:a16="http://schemas.microsoft.com/office/drawing/2014/main" id="{AEEBEE38-90C0-68F8-53F6-37ACBFF1050F}"/>
              </a:ext>
            </a:extLst>
          </p:cNvPr>
          <p:cNvSpPr>
            <a:spLocks noGrp="1"/>
          </p:cNvSpPr>
          <p:nvPr>
            <p:ph type="body" sz="quarter" idx="15" hasCustomPrompt="1"/>
          </p:nvPr>
        </p:nvSpPr>
        <p:spPr>
          <a:xfrm>
            <a:off x="1" y="2440388"/>
            <a:ext cx="3484209"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en-GB" noProof="0" dirty="0"/>
              <a:t>Insert title</a:t>
            </a:r>
          </a:p>
          <a:p>
            <a:pPr lvl="1"/>
            <a:r>
              <a:rPr lang="en-GB" noProof="0" dirty="0"/>
              <a:t>Level 2 (Subtitle)</a:t>
            </a:r>
          </a:p>
          <a:p>
            <a:pPr lvl="2"/>
            <a:r>
              <a:rPr lang="en-GB" noProof="0" dirty="0"/>
              <a:t>Level 3 (First name Surname/Date)</a:t>
            </a:r>
          </a:p>
        </p:txBody>
      </p:sp>
      <p:pic>
        <p:nvPicPr>
          <p:cNvPr id="3" name="Picture 2">
            <a:extLst>
              <a:ext uri="{FF2B5EF4-FFF2-40B4-BE49-F238E27FC236}">
                <a16:creationId xmlns:a16="http://schemas.microsoft.com/office/drawing/2014/main" id="{7D72046C-A036-E7D6-2F21-D86FEA1127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79576" y="306809"/>
            <a:ext cx="1759314" cy="439829"/>
          </a:xfrm>
          <a:prstGeom prst="rect">
            <a:avLst/>
          </a:prstGeom>
        </p:spPr>
      </p:pic>
    </p:spTree>
    <p:extLst>
      <p:ext uri="{BB962C8B-B14F-4D97-AF65-F5344CB8AC3E}">
        <p14:creationId xmlns:p14="http://schemas.microsoft.com/office/powerpoint/2010/main" val="297071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6187621" y="273378"/>
            <a:ext cx="5724000"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 name="Inhaltsplatzhalter 2">
            <a:extLst>
              <a:ext uri="{FF2B5EF4-FFF2-40B4-BE49-F238E27FC236}">
                <a16:creationId xmlns:a16="http://schemas.microsoft.com/office/drawing/2014/main" id="{99EEEEF7-8E4F-3C55-5E7A-50A2A740DE06}"/>
              </a:ext>
            </a:extLst>
          </p:cNvPr>
          <p:cNvSpPr>
            <a:spLocks noGrp="1"/>
          </p:cNvSpPr>
          <p:nvPr>
            <p:ph idx="1" hasCustomPrompt="1"/>
          </p:nvPr>
        </p:nvSpPr>
        <p:spPr>
          <a:xfrm>
            <a:off x="271462" y="1371600"/>
            <a:ext cx="5724000" cy="4628621"/>
          </a:xfrm>
        </p:spPr>
        <p:txBody>
          <a:bodyPr/>
          <a:lstStyle>
            <a:lvl1pPr>
              <a:spcAft>
                <a:spcPts val="0"/>
              </a:spcAft>
              <a:defRPr sz="1600"/>
            </a:lvl1pPr>
            <a:lvl2pPr marL="226800" indent="-226800">
              <a:spcBef>
                <a:spcPts val="1000"/>
              </a:spcBef>
              <a:spcAft>
                <a:spcPts val="0"/>
              </a:spcAft>
              <a:defRPr sz="1600"/>
            </a:lvl2pPr>
            <a:lvl3pPr marL="658800" indent="-226800">
              <a:spcBef>
                <a:spcPts val="1000"/>
              </a:spcBef>
              <a:spcAft>
                <a:spcPts val="0"/>
              </a:spcAft>
              <a:defRPr sz="1600"/>
            </a:lvl3pPr>
            <a:lvl4pPr marL="1090800" indent="-226800">
              <a:spcBef>
                <a:spcPts val="1000"/>
              </a:spcBef>
              <a:spcAft>
                <a:spcPts val="0"/>
              </a:spcAft>
              <a:defRPr sz="1600"/>
            </a:lvl4pPr>
            <a:lvl5pPr marL="1522800" indent="-342000">
              <a:spcBef>
                <a:spcPts val="1000"/>
              </a:spcBef>
              <a:spcAft>
                <a:spcPts val="0"/>
              </a:spcAft>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Titel 1">
            <a:extLst>
              <a:ext uri="{FF2B5EF4-FFF2-40B4-BE49-F238E27FC236}">
                <a16:creationId xmlns:a16="http://schemas.microsoft.com/office/drawing/2014/main" id="{BA512215-946B-73CF-5CD5-5404CAE41FE7}"/>
              </a:ext>
            </a:extLst>
          </p:cNvPr>
          <p:cNvSpPr>
            <a:spLocks noGrp="1"/>
          </p:cNvSpPr>
          <p:nvPr>
            <p:ph type="title" hasCustomPrompt="1"/>
          </p:nvPr>
        </p:nvSpPr>
        <p:spPr>
          <a:xfrm>
            <a:off x="273600" y="245268"/>
            <a:ext cx="5723999" cy="845567"/>
          </a:xfrm>
        </p:spPr>
        <p:txBody>
          <a:bodyPr/>
          <a:lstStyle>
            <a:lvl1pPr>
              <a:lnSpc>
                <a:spcPct val="97000"/>
              </a:lnSpc>
              <a:defRPr/>
            </a:lvl1pPr>
          </a:lstStyle>
          <a:p>
            <a:r>
              <a:rPr lang="en-GB" noProof="0" dirty="0"/>
              <a:t>Insert chapter title</a:t>
            </a:r>
          </a:p>
        </p:txBody>
      </p:sp>
      <p:sp>
        <p:nvSpPr>
          <p:cNvPr id="8" name="Textplatzhalter 8">
            <a:extLst>
              <a:ext uri="{FF2B5EF4-FFF2-40B4-BE49-F238E27FC236}">
                <a16:creationId xmlns:a16="http://schemas.microsoft.com/office/drawing/2014/main" id="{EAAB97D8-67DD-4A1A-E7E3-B479715D9C9F}"/>
              </a:ext>
            </a:extLst>
          </p:cNvPr>
          <p:cNvSpPr>
            <a:spLocks noGrp="1"/>
          </p:cNvSpPr>
          <p:nvPr>
            <p:ph type="body" sz="quarter" idx="13" hasCustomPrompt="1"/>
          </p:nvPr>
        </p:nvSpPr>
        <p:spPr>
          <a:xfrm>
            <a:off x="270000" y="6000221"/>
            <a:ext cx="5734380" cy="205200"/>
          </a:xfrm>
        </p:spPr>
        <p:txBody>
          <a:bodyPr anchor="b"/>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416978173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hs Inhalte und Bild">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6187621" y="273378"/>
            <a:ext cx="5724000"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4" name="Titel 1">
            <a:extLst>
              <a:ext uri="{FF2B5EF4-FFF2-40B4-BE49-F238E27FC236}">
                <a16:creationId xmlns:a16="http://schemas.microsoft.com/office/drawing/2014/main" id="{BA512215-946B-73CF-5CD5-5404CAE41FE7}"/>
              </a:ext>
            </a:extLst>
          </p:cNvPr>
          <p:cNvSpPr>
            <a:spLocks noGrp="1"/>
          </p:cNvSpPr>
          <p:nvPr>
            <p:ph type="title" hasCustomPrompt="1"/>
          </p:nvPr>
        </p:nvSpPr>
        <p:spPr>
          <a:xfrm>
            <a:off x="273600" y="245268"/>
            <a:ext cx="5723999" cy="845567"/>
          </a:xfrm>
        </p:spPr>
        <p:txBody>
          <a:bodyPr/>
          <a:lstStyle>
            <a:lvl1pPr>
              <a:lnSpc>
                <a:spcPct val="97000"/>
              </a:lnSpc>
              <a:defRPr/>
            </a:lvl1pPr>
          </a:lstStyle>
          <a:p>
            <a:r>
              <a:rPr lang="en-GB" noProof="0" dirty="0"/>
              <a:t>Insert title</a:t>
            </a:r>
          </a:p>
        </p:txBody>
      </p:sp>
      <p:sp>
        <p:nvSpPr>
          <p:cNvPr id="8" name="Textplatzhalter 8">
            <a:extLst>
              <a:ext uri="{FF2B5EF4-FFF2-40B4-BE49-F238E27FC236}">
                <a16:creationId xmlns:a16="http://schemas.microsoft.com/office/drawing/2014/main" id="{EAAB97D8-67DD-4A1A-E7E3-B479715D9C9F}"/>
              </a:ext>
            </a:extLst>
          </p:cNvPr>
          <p:cNvSpPr>
            <a:spLocks noGrp="1"/>
          </p:cNvSpPr>
          <p:nvPr>
            <p:ph type="body" sz="quarter" idx="13" hasCustomPrompt="1"/>
          </p:nvPr>
        </p:nvSpPr>
        <p:spPr>
          <a:xfrm>
            <a:off x="270000" y="6022800"/>
            <a:ext cx="5734380" cy="205200"/>
          </a:xfrm>
        </p:spPr>
        <p:txBody>
          <a:bodyPr anchor="b"/>
          <a:lstStyle>
            <a:lvl1pPr>
              <a:lnSpc>
                <a:spcPct val="109000"/>
              </a:lnSpc>
              <a:defRPr sz="1000"/>
            </a:lvl1pPr>
            <a:lvl2pPr>
              <a:defRPr sz="1000"/>
            </a:lvl2pPr>
            <a:lvl3pPr>
              <a:defRPr sz="1000"/>
            </a:lvl3pPr>
            <a:lvl4pPr>
              <a:defRPr sz="1000"/>
            </a:lvl4pPr>
            <a:lvl5pPr>
              <a:defRPr sz="1000"/>
            </a:lvl5pPr>
          </a:lstStyle>
          <a:p>
            <a:pPr lvl="0"/>
            <a:r>
              <a:rPr lang="en-GB" noProof="0" dirty="0"/>
              <a:t>Insert source</a:t>
            </a:r>
          </a:p>
        </p:txBody>
      </p:sp>
      <p:cxnSp>
        <p:nvCxnSpPr>
          <p:cNvPr id="11" name="Gerader Verbinder 10">
            <a:extLst>
              <a:ext uri="{FF2B5EF4-FFF2-40B4-BE49-F238E27FC236}">
                <a16:creationId xmlns:a16="http://schemas.microsoft.com/office/drawing/2014/main" id="{DD08B5C7-0B72-0F94-738C-A9B735A2519D}"/>
              </a:ext>
            </a:extLst>
          </p:cNvPr>
          <p:cNvCxnSpPr>
            <a:cxnSpLocks/>
          </p:cNvCxnSpPr>
          <p:nvPr userDrawn="1"/>
        </p:nvCxnSpPr>
        <p:spPr>
          <a:xfrm>
            <a:off x="273050" y="5155072"/>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6987E16-61C3-F16E-EBD2-164E17176CF4}"/>
              </a:ext>
            </a:extLst>
          </p:cNvPr>
          <p:cNvCxnSpPr>
            <a:cxnSpLocks/>
          </p:cNvCxnSpPr>
          <p:nvPr userDrawn="1"/>
        </p:nvCxnSpPr>
        <p:spPr>
          <a:xfrm>
            <a:off x="3228366" y="5155071"/>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B7071907-BBD2-40D4-55E0-1E83C4F6D6BC}"/>
              </a:ext>
            </a:extLst>
          </p:cNvPr>
          <p:cNvCxnSpPr>
            <a:cxnSpLocks/>
          </p:cNvCxnSpPr>
          <p:nvPr userDrawn="1"/>
        </p:nvCxnSpPr>
        <p:spPr>
          <a:xfrm>
            <a:off x="3233129" y="3440571"/>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2CE74047-F734-D6A9-08E0-D291395944F0}"/>
              </a:ext>
            </a:extLst>
          </p:cNvPr>
          <p:cNvCxnSpPr>
            <a:cxnSpLocks/>
          </p:cNvCxnSpPr>
          <p:nvPr userDrawn="1"/>
        </p:nvCxnSpPr>
        <p:spPr>
          <a:xfrm>
            <a:off x="276265" y="3440571"/>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5E45E1AF-C792-F20E-F289-890F955A6D57}"/>
              </a:ext>
            </a:extLst>
          </p:cNvPr>
          <p:cNvCxnSpPr>
            <a:cxnSpLocks/>
          </p:cNvCxnSpPr>
          <p:nvPr userDrawn="1"/>
        </p:nvCxnSpPr>
        <p:spPr>
          <a:xfrm>
            <a:off x="273449" y="1726352"/>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98DB0037-139C-0385-E03A-306D5169233B}"/>
              </a:ext>
            </a:extLst>
          </p:cNvPr>
          <p:cNvCxnSpPr>
            <a:cxnSpLocks/>
          </p:cNvCxnSpPr>
          <p:nvPr userDrawn="1"/>
        </p:nvCxnSpPr>
        <p:spPr>
          <a:xfrm>
            <a:off x="3230961" y="1721590"/>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platzhalter 27">
            <a:extLst>
              <a:ext uri="{FF2B5EF4-FFF2-40B4-BE49-F238E27FC236}">
                <a16:creationId xmlns:a16="http://schemas.microsoft.com/office/drawing/2014/main" id="{30017B53-05EC-3989-249C-664AD90907AB}"/>
              </a:ext>
            </a:extLst>
          </p:cNvPr>
          <p:cNvSpPr>
            <a:spLocks noGrp="1"/>
          </p:cNvSpPr>
          <p:nvPr>
            <p:ph type="body" sz="quarter" idx="25" hasCustomPrompt="1"/>
          </p:nvPr>
        </p:nvSpPr>
        <p:spPr>
          <a:xfrm>
            <a:off x="3230670" y="1876705"/>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37" name="Textplatzhalter 27">
            <a:extLst>
              <a:ext uri="{FF2B5EF4-FFF2-40B4-BE49-F238E27FC236}">
                <a16:creationId xmlns:a16="http://schemas.microsoft.com/office/drawing/2014/main" id="{714803E2-4C7F-CFE5-7B57-C3F213A34037}"/>
              </a:ext>
            </a:extLst>
          </p:cNvPr>
          <p:cNvSpPr>
            <a:spLocks noGrp="1"/>
          </p:cNvSpPr>
          <p:nvPr>
            <p:ph type="body" sz="quarter" idx="27" hasCustomPrompt="1"/>
          </p:nvPr>
        </p:nvSpPr>
        <p:spPr>
          <a:xfrm>
            <a:off x="273050" y="5310187"/>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38" name="Textplatzhalter 27">
            <a:extLst>
              <a:ext uri="{FF2B5EF4-FFF2-40B4-BE49-F238E27FC236}">
                <a16:creationId xmlns:a16="http://schemas.microsoft.com/office/drawing/2014/main" id="{9C152131-ED74-0F59-B477-F10CE617C44A}"/>
              </a:ext>
            </a:extLst>
          </p:cNvPr>
          <p:cNvSpPr>
            <a:spLocks noGrp="1"/>
          </p:cNvSpPr>
          <p:nvPr>
            <p:ph type="body" sz="quarter" idx="28" hasCustomPrompt="1"/>
          </p:nvPr>
        </p:nvSpPr>
        <p:spPr>
          <a:xfrm>
            <a:off x="3232838" y="3595686"/>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1" name="Textplatzhalter 27">
            <a:extLst>
              <a:ext uri="{FF2B5EF4-FFF2-40B4-BE49-F238E27FC236}">
                <a16:creationId xmlns:a16="http://schemas.microsoft.com/office/drawing/2014/main" id="{1182E294-3DAE-8397-D78D-AE19E051369E}"/>
              </a:ext>
            </a:extLst>
          </p:cNvPr>
          <p:cNvSpPr>
            <a:spLocks noGrp="1"/>
          </p:cNvSpPr>
          <p:nvPr>
            <p:ph type="body" sz="quarter" idx="31" hasCustomPrompt="1"/>
          </p:nvPr>
        </p:nvSpPr>
        <p:spPr>
          <a:xfrm>
            <a:off x="3228075" y="5310186"/>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2" name="Textplatzhalter 27">
            <a:extLst>
              <a:ext uri="{FF2B5EF4-FFF2-40B4-BE49-F238E27FC236}">
                <a16:creationId xmlns:a16="http://schemas.microsoft.com/office/drawing/2014/main" id="{F8CA09C2-6A74-C429-81F0-F2CA0C0A8B87}"/>
              </a:ext>
            </a:extLst>
          </p:cNvPr>
          <p:cNvSpPr>
            <a:spLocks noGrp="1"/>
          </p:cNvSpPr>
          <p:nvPr>
            <p:ph type="body" sz="quarter" idx="22" hasCustomPrompt="1"/>
          </p:nvPr>
        </p:nvSpPr>
        <p:spPr>
          <a:xfrm>
            <a:off x="3228366" y="4404359"/>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3" name="Textplatzhalter 27">
            <a:extLst>
              <a:ext uri="{FF2B5EF4-FFF2-40B4-BE49-F238E27FC236}">
                <a16:creationId xmlns:a16="http://schemas.microsoft.com/office/drawing/2014/main" id="{79EF64BE-BAA5-7A03-2892-71B58B0FA777}"/>
              </a:ext>
            </a:extLst>
          </p:cNvPr>
          <p:cNvSpPr>
            <a:spLocks noGrp="1"/>
          </p:cNvSpPr>
          <p:nvPr>
            <p:ph type="body" sz="quarter" idx="23" hasCustomPrompt="1"/>
          </p:nvPr>
        </p:nvSpPr>
        <p:spPr>
          <a:xfrm>
            <a:off x="273050" y="4404360"/>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4" name="Textplatzhalter 27">
            <a:extLst>
              <a:ext uri="{FF2B5EF4-FFF2-40B4-BE49-F238E27FC236}">
                <a16:creationId xmlns:a16="http://schemas.microsoft.com/office/drawing/2014/main" id="{B37CF961-4AA4-3E2D-1EEC-751B07F74E7F}"/>
              </a:ext>
            </a:extLst>
          </p:cNvPr>
          <p:cNvSpPr>
            <a:spLocks noGrp="1"/>
          </p:cNvSpPr>
          <p:nvPr>
            <p:ph type="body" sz="quarter" idx="19" hasCustomPrompt="1"/>
          </p:nvPr>
        </p:nvSpPr>
        <p:spPr>
          <a:xfrm>
            <a:off x="276264" y="2689859"/>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5" name="Textplatzhalter 27">
            <a:extLst>
              <a:ext uri="{FF2B5EF4-FFF2-40B4-BE49-F238E27FC236}">
                <a16:creationId xmlns:a16="http://schemas.microsoft.com/office/drawing/2014/main" id="{A75866BD-D0AA-3041-796D-1EB9B1F3A8AE}"/>
              </a:ext>
            </a:extLst>
          </p:cNvPr>
          <p:cNvSpPr>
            <a:spLocks noGrp="1"/>
          </p:cNvSpPr>
          <p:nvPr>
            <p:ph type="body" sz="quarter" idx="21" hasCustomPrompt="1"/>
          </p:nvPr>
        </p:nvSpPr>
        <p:spPr>
          <a:xfrm>
            <a:off x="3233128" y="2689859"/>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6" name="Textplatzhalter 27">
            <a:extLst>
              <a:ext uri="{FF2B5EF4-FFF2-40B4-BE49-F238E27FC236}">
                <a16:creationId xmlns:a16="http://schemas.microsoft.com/office/drawing/2014/main" id="{348CBF73-5164-67ED-100D-52F0577F0DFC}"/>
              </a:ext>
            </a:extLst>
          </p:cNvPr>
          <p:cNvSpPr>
            <a:spLocks noGrp="1"/>
          </p:cNvSpPr>
          <p:nvPr>
            <p:ph type="body" sz="quarter" idx="26" hasCustomPrompt="1"/>
          </p:nvPr>
        </p:nvSpPr>
        <p:spPr>
          <a:xfrm>
            <a:off x="276264" y="3595686"/>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8" name="Textplatzhalter 27">
            <a:extLst>
              <a:ext uri="{FF2B5EF4-FFF2-40B4-BE49-F238E27FC236}">
                <a16:creationId xmlns:a16="http://schemas.microsoft.com/office/drawing/2014/main" id="{E413BFB1-BE2B-5698-D056-CFFE93D63A55}"/>
              </a:ext>
            </a:extLst>
          </p:cNvPr>
          <p:cNvSpPr>
            <a:spLocks noGrp="1"/>
          </p:cNvSpPr>
          <p:nvPr>
            <p:ph type="body" sz="quarter" idx="24" hasCustomPrompt="1"/>
          </p:nvPr>
        </p:nvSpPr>
        <p:spPr>
          <a:xfrm>
            <a:off x="273448" y="1876705"/>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9" name="Textplatzhalter 27">
            <a:extLst>
              <a:ext uri="{FF2B5EF4-FFF2-40B4-BE49-F238E27FC236}">
                <a16:creationId xmlns:a16="http://schemas.microsoft.com/office/drawing/2014/main" id="{A6AD1D29-4F20-7C67-177C-5F66137D5CB4}"/>
              </a:ext>
            </a:extLst>
          </p:cNvPr>
          <p:cNvSpPr>
            <a:spLocks noGrp="1"/>
          </p:cNvSpPr>
          <p:nvPr>
            <p:ph type="body" sz="quarter" idx="18" hasCustomPrompt="1"/>
          </p:nvPr>
        </p:nvSpPr>
        <p:spPr>
          <a:xfrm>
            <a:off x="273448" y="975640"/>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0" name="Textplatzhalter 27">
            <a:extLst>
              <a:ext uri="{FF2B5EF4-FFF2-40B4-BE49-F238E27FC236}">
                <a16:creationId xmlns:a16="http://schemas.microsoft.com/office/drawing/2014/main" id="{A60B2A3C-D051-ADD5-9279-F6C77B951560}"/>
              </a:ext>
            </a:extLst>
          </p:cNvPr>
          <p:cNvSpPr>
            <a:spLocks noGrp="1"/>
          </p:cNvSpPr>
          <p:nvPr>
            <p:ph type="body" sz="quarter" idx="20" hasCustomPrompt="1"/>
          </p:nvPr>
        </p:nvSpPr>
        <p:spPr>
          <a:xfrm>
            <a:off x="3230960" y="970878"/>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Tree>
    <p:extLst>
      <p:ext uri="{BB962C8B-B14F-4D97-AF65-F5344CB8AC3E}">
        <p14:creationId xmlns:p14="http://schemas.microsoft.com/office/powerpoint/2010/main" val="226486285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und Inhalt">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269875" y="273378"/>
            <a:ext cx="5724000" cy="560164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 name="Inhaltsplatzhalter 2">
            <a:extLst>
              <a:ext uri="{FF2B5EF4-FFF2-40B4-BE49-F238E27FC236}">
                <a16:creationId xmlns:a16="http://schemas.microsoft.com/office/drawing/2014/main" id="{99EEEEF7-8E4F-3C55-5E7A-50A2A740DE06}"/>
              </a:ext>
            </a:extLst>
          </p:cNvPr>
          <p:cNvSpPr>
            <a:spLocks noGrp="1"/>
          </p:cNvSpPr>
          <p:nvPr>
            <p:ph idx="1" hasCustomPrompt="1"/>
          </p:nvPr>
        </p:nvSpPr>
        <p:spPr>
          <a:xfrm>
            <a:off x="6188400" y="866774"/>
            <a:ext cx="5724000" cy="5357813"/>
          </a:xfrm>
        </p:spPr>
        <p:txBody>
          <a:bodyPr/>
          <a:lstStyle>
            <a:lvl1pPr>
              <a:spcAft>
                <a:spcPts val="0"/>
              </a:spcAft>
              <a:defRPr sz="1600"/>
            </a:lvl1pPr>
            <a:lvl2pPr marL="226800" indent="-226800">
              <a:spcBef>
                <a:spcPts val="1000"/>
              </a:spcBef>
              <a:spcAft>
                <a:spcPts val="0"/>
              </a:spcAft>
              <a:buFont typeface="Source Sans Pro" panose="020B0503030403020204" pitchFamily="34" charset="0"/>
              <a:buChar char="―"/>
              <a:defRPr sz="1600"/>
            </a:lvl2pPr>
            <a:lvl3pPr marL="658800" indent="-226800">
              <a:spcBef>
                <a:spcPts val="1000"/>
              </a:spcBef>
              <a:spcAft>
                <a:spcPts val="0"/>
              </a:spcAft>
              <a:buFont typeface="Source Sans Pro" panose="020B0503030403020204" pitchFamily="34" charset="0"/>
              <a:buChar char="―"/>
              <a:defRPr sz="1600"/>
            </a:lvl3pPr>
            <a:lvl4pPr marL="1018800" indent="-226800">
              <a:spcBef>
                <a:spcPts val="1000"/>
              </a:spcBef>
              <a:spcAft>
                <a:spcPts val="0"/>
              </a:spcAft>
              <a:buFont typeface="Source Sans Pro" panose="020B0503030403020204" pitchFamily="34" charset="0"/>
              <a:buChar char="―"/>
              <a:defRPr sz="1600"/>
            </a:lvl4pPr>
            <a:lvl5pPr marL="1522800" indent="-226800">
              <a:spcBef>
                <a:spcPts val="1000"/>
              </a:spcBef>
              <a:spcAft>
                <a:spcPts val="0"/>
              </a:spcAft>
              <a:buFont typeface="Source Sans Pro" panose="020B0503030403020204" pitchFamily="34" charset="0"/>
              <a:buChar char="―"/>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Titel 1">
            <a:extLst>
              <a:ext uri="{FF2B5EF4-FFF2-40B4-BE49-F238E27FC236}">
                <a16:creationId xmlns:a16="http://schemas.microsoft.com/office/drawing/2014/main" id="{BA512215-946B-73CF-5CD5-5404CAE41FE7}"/>
              </a:ext>
            </a:extLst>
          </p:cNvPr>
          <p:cNvSpPr>
            <a:spLocks noGrp="1"/>
          </p:cNvSpPr>
          <p:nvPr>
            <p:ph type="title" hasCustomPrompt="1"/>
          </p:nvPr>
        </p:nvSpPr>
        <p:spPr>
          <a:xfrm>
            <a:off x="6188400" y="244800"/>
            <a:ext cx="5723999" cy="519436"/>
          </a:xfrm>
        </p:spPr>
        <p:txBody>
          <a:bodyPr/>
          <a:lstStyle>
            <a:lvl1pPr>
              <a:lnSpc>
                <a:spcPct val="97000"/>
              </a:lnSpc>
              <a:defRPr/>
            </a:lvl1pPr>
          </a:lstStyle>
          <a:p>
            <a:r>
              <a:rPr lang="en-GB" noProof="0" dirty="0"/>
              <a:t>Insert chapter title</a:t>
            </a:r>
          </a:p>
        </p:txBody>
      </p:sp>
      <p:sp>
        <p:nvSpPr>
          <p:cNvPr id="12" name="Textplatzhalter 11">
            <a:extLst>
              <a:ext uri="{FF2B5EF4-FFF2-40B4-BE49-F238E27FC236}">
                <a16:creationId xmlns:a16="http://schemas.microsoft.com/office/drawing/2014/main" id="{DABC8980-79BC-7792-05E5-871BA6059E89}"/>
              </a:ext>
            </a:extLst>
          </p:cNvPr>
          <p:cNvSpPr>
            <a:spLocks noGrp="1"/>
          </p:cNvSpPr>
          <p:nvPr>
            <p:ph type="body" sz="quarter" idx="18" hasCustomPrompt="1"/>
          </p:nvPr>
        </p:nvSpPr>
        <p:spPr>
          <a:xfrm>
            <a:off x="269875" y="6029325"/>
            <a:ext cx="5724525" cy="195263"/>
          </a:xfrm>
        </p:spPr>
        <p:txBody>
          <a:bodyPr anchor="b"/>
          <a:lstStyle>
            <a:lvl1pPr>
              <a:defRPr sz="1000" b="1"/>
            </a:lvl1pPr>
            <a:lvl2pPr>
              <a:defRPr sz="1000" b="1"/>
            </a:lvl2pPr>
            <a:lvl3pPr>
              <a:defRPr sz="1000" b="1"/>
            </a:lvl3pPr>
            <a:lvl4pPr>
              <a:defRPr sz="1000" b="1"/>
            </a:lvl4pPr>
            <a:lvl5pPr>
              <a:defRPr sz="1000" b="1"/>
            </a:lvl5pPr>
          </a:lstStyle>
          <a:p>
            <a:pPr lvl="0"/>
            <a:r>
              <a:rPr lang="en-GB" noProof="0" dirty="0"/>
              <a:t>Insert caption</a:t>
            </a:r>
          </a:p>
        </p:txBody>
      </p:sp>
    </p:spTree>
    <p:extLst>
      <p:ext uri="{BB962C8B-B14F-4D97-AF65-F5344CB8AC3E}">
        <p14:creationId xmlns:p14="http://schemas.microsoft.com/office/powerpoint/2010/main" val="2774246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Bild, drei Flächen und Inhalt">
    <p:spTree>
      <p:nvGrpSpPr>
        <p:cNvPr id="1" name=""/>
        <p:cNvGrpSpPr/>
        <p:nvPr/>
      </p:nvGrpSpPr>
      <p:grpSpPr>
        <a:xfrm>
          <a:off x="0" y="0"/>
          <a:ext cx="0" cy="0"/>
          <a:chOff x="0" y="0"/>
          <a:chExt cx="0" cy="0"/>
        </a:xfrm>
      </p:grpSpPr>
      <p:sp>
        <p:nvSpPr>
          <p:cNvPr id="9" name="Bildplatzhalter 4">
            <a:extLst>
              <a:ext uri="{FF2B5EF4-FFF2-40B4-BE49-F238E27FC236}">
                <a16:creationId xmlns:a16="http://schemas.microsoft.com/office/drawing/2014/main" id="{5A065272-38F7-A074-824D-FD6B0FAB5CA4}"/>
              </a:ext>
            </a:extLst>
          </p:cNvPr>
          <p:cNvSpPr>
            <a:spLocks noGrp="1"/>
          </p:cNvSpPr>
          <p:nvPr>
            <p:ph type="pic" sz="quarter" idx="17"/>
          </p:nvPr>
        </p:nvSpPr>
        <p:spPr>
          <a:xfrm>
            <a:off x="269875" y="866774"/>
            <a:ext cx="5724000" cy="5357813"/>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 name="Titel 1"/>
          <p:cNvSpPr>
            <a:spLocks noGrp="1"/>
          </p:cNvSpPr>
          <p:nvPr>
            <p:ph type="title" hasCustomPrompt="1"/>
          </p:nvPr>
        </p:nvSpPr>
        <p:spPr>
          <a:xfrm>
            <a:off x="273600" y="244799"/>
            <a:ext cx="11648525" cy="621975"/>
          </a:xfrm>
        </p:spPr>
        <p:txBody>
          <a:bodyPr/>
          <a:lstStyle>
            <a:lvl1pPr>
              <a:defRPr/>
            </a:lvl1pPr>
          </a:lstStyle>
          <a:p>
            <a:r>
              <a:rPr lang="en-GB" noProof="0" dirty="0"/>
              <a:t>Insert title</a:t>
            </a:r>
          </a:p>
        </p:txBody>
      </p:sp>
      <p:sp>
        <p:nvSpPr>
          <p:cNvPr id="8" name="Inhaltsplatzhalter 2">
            <a:extLst>
              <a:ext uri="{FF2B5EF4-FFF2-40B4-BE49-F238E27FC236}">
                <a16:creationId xmlns:a16="http://schemas.microsoft.com/office/drawing/2014/main" id="{0F08660E-5135-A84E-B689-DDFA75A72BBA}"/>
              </a:ext>
            </a:extLst>
          </p:cNvPr>
          <p:cNvSpPr>
            <a:spLocks noGrp="1"/>
          </p:cNvSpPr>
          <p:nvPr>
            <p:ph sz="half" idx="13" hasCustomPrompt="1"/>
          </p:nvPr>
        </p:nvSpPr>
        <p:spPr>
          <a:xfrm>
            <a:off x="6197600" y="2602800"/>
            <a:ext cx="5722937" cy="3621787"/>
          </a:xfrm>
        </p:spPr>
        <p:txBody>
          <a:bodyPr/>
          <a:lstStyle>
            <a:lvl1pPr>
              <a:spcBef>
                <a:spcPts val="1000"/>
              </a:spcBef>
              <a:defRPr sz="1600"/>
            </a:lvl1pPr>
            <a:lvl2pPr marL="226800" indent="-226800">
              <a:spcBef>
                <a:spcPts val="0"/>
              </a:spcBef>
              <a:defRPr sz="1600"/>
            </a:lvl2pPr>
            <a:lvl3pPr marL="658800" indent="-226800">
              <a:spcBef>
                <a:spcPts val="0"/>
              </a:spcBef>
              <a:defRPr sz="1600"/>
            </a:lvl3pPr>
            <a:lvl4pPr marL="1090800" indent="-226800">
              <a:spcBef>
                <a:spcPts val="0"/>
              </a:spcBef>
              <a:defRPr sz="1600"/>
            </a:lvl4pPr>
            <a:lvl5pPr marL="1522800" indent="-226800">
              <a:spcBef>
                <a:spcPts val="0"/>
              </a:spcBef>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Textplatzhalter 5">
            <a:extLst>
              <a:ext uri="{FF2B5EF4-FFF2-40B4-BE49-F238E27FC236}">
                <a16:creationId xmlns:a16="http://schemas.microsoft.com/office/drawing/2014/main" id="{5C25F038-C59A-91D3-5738-FA2D715B1DFE}"/>
              </a:ext>
            </a:extLst>
          </p:cNvPr>
          <p:cNvSpPr>
            <a:spLocks noGrp="1"/>
          </p:cNvSpPr>
          <p:nvPr>
            <p:ph type="body" sz="quarter" idx="23" hasCustomPrompt="1"/>
          </p:nvPr>
        </p:nvSpPr>
        <p:spPr>
          <a:xfrm>
            <a:off x="268287" y="4738688"/>
            <a:ext cx="4734000" cy="1155600"/>
          </a:xfrm>
          <a:solidFill>
            <a:schemeClr val="bg1"/>
          </a:solidFill>
        </p:spPr>
        <p:txBody>
          <a:bodyPr lIns="180000" anchor="ctr"/>
          <a:lstStyle>
            <a:lvl1pPr>
              <a:lnSpc>
                <a:spcPct val="98000"/>
              </a:lnSpc>
              <a:defRPr sz="2400" b="0"/>
            </a:lvl1pPr>
          </a:lstStyle>
          <a:p>
            <a:pPr lvl="0"/>
            <a:r>
              <a:rPr lang="en-GB" noProof="0" dirty="0"/>
              <a:t>Insert content</a:t>
            </a:r>
          </a:p>
        </p:txBody>
      </p:sp>
      <p:sp>
        <p:nvSpPr>
          <p:cNvPr id="3" name="Rechteck 2">
            <a:extLst>
              <a:ext uri="{FF2B5EF4-FFF2-40B4-BE49-F238E27FC236}">
                <a16:creationId xmlns:a16="http://schemas.microsoft.com/office/drawing/2014/main" id="{1BFFCDAC-C838-ADD4-2284-837AC0DB7D32}"/>
              </a:ext>
            </a:extLst>
          </p:cNvPr>
          <p:cNvSpPr>
            <a:spLocks/>
          </p:cNvSpPr>
          <p:nvPr userDrawn="1"/>
        </p:nvSpPr>
        <p:spPr>
          <a:xfrm>
            <a:off x="6179816" y="866775"/>
            <a:ext cx="1792610" cy="1390650"/>
          </a:xfrm>
          <a:prstGeom prst="rect">
            <a:avLst/>
          </a:prstGeom>
          <a:solidFill>
            <a:schemeClr val="accent1"/>
          </a:solidFill>
        </p:spPr>
        <p:txBody>
          <a:bodyPr wrap="square" lIns="180000" tIns="90000" rIns="88325" bIns="44162">
            <a:noAutofit/>
          </a:bodyPr>
          <a:lstStyle/>
          <a:p>
            <a:endParaRPr lang="en-GB" sz="4700" noProof="0" dirty="0">
              <a:solidFill>
                <a:schemeClr val="bg1"/>
              </a:solidFill>
            </a:endParaRPr>
          </a:p>
        </p:txBody>
      </p:sp>
      <p:cxnSp>
        <p:nvCxnSpPr>
          <p:cNvPr id="11" name="Gerader Verbinder 10">
            <a:extLst>
              <a:ext uri="{FF2B5EF4-FFF2-40B4-BE49-F238E27FC236}">
                <a16:creationId xmlns:a16="http://schemas.microsoft.com/office/drawing/2014/main" id="{5D52F735-79F5-3F42-160A-B27CDCC6ECBC}"/>
              </a:ext>
            </a:extLst>
          </p:cNvPr>
          <p:cNvCxnSpPr>
            <a:cxnSpLocks/>
          </p:cNvCxnSpPr>
          <p:nvPr userDrawn="1"/>
        </p:nvCxnSpPr>
        <p:spPr>
          <a:xfrm>
            <a:off x="6357417" y="1716731"/>
            <a:ext cx="14149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platzhalter 12">
            <a:extLst>
              <a:ext uri="{FF2B5EF4-FFF2-40B4-BE49-F238E27FC236}">
                <a16:creationId xmlns:a16="http://schemas.microsoft.com/office/drawing/2014/main" id="{15E8ED3B-58AB-278E-8FA6-54B53676917B}"/>
              </a:ext>
            </a:extLst>
          </p:cNvPr>
          <p:cNvSpPr>
            <a:spLocks noGrp="1"/>
          </p:cNvSpPr>
          <p:nvPr>
            <p:ph type="body" sz="quarter" idx="24" hasCustomPrompt="1"/>
          </p:nvPr>
        </p:nvSpPr>
        <p:spPr>
          <a:xfrm>
            <a:off x="6179816" y="1735421"/>
            <a:ext cx="1792800" cy="522000"/>
          </a:xfrm>
        </p:spPr>
        <p:txBody>
          <a:bodyPr lIns="180000" rIns="90000" bIns="43200" anchor="ctr"/>
          <a:lstStyle>
            <a:lvl1pPr>
              <a:defRPr sz="1500" b="1">
                <a:solidFill>
                  <a:schemeClr val="bg1"/>
                </a:solidFill>
              </a:defRPr>
            </a:lvl1pPr>
            <a:lvl2pPr>
              <a:defRPr sz="1500" b="1"/>
            </a:lvl2pPr>
            <a:lvl3pPr>
              <a:defRPr sz="1500" b="1"/>
            </a:lvl3pPr>
            <a:lvl4pPr>
              <a:defRPr sz="1500" b="1"/>
            </a:lvl4pPr>
            <a:lvl5pPr>
              <a:defRPr sz="1500" b="1"/>
            </a:lvl5pPr>
          </a:lstStyle>
          <a:p>
            <a:pPr lvl="0"/>
            <a:r>
              <a:rPr lang="en-GB" noProof="0" dirty="0"/>
              <a:t>Insert content</a:t>
            </a:r>
          </a:p>
        </p:txBody>
      </p:sp>
      <p:sp>
        <p:nvSpPr>
          <p:cNvPr id="15" name="Textplatzhalter 12">
            <a:extLst>
              <a:ext uri="{FF2B5EF4-FFF2-40B4-BE49-F238E27FC236}">
                <a16:creationId xmlns:a16="http://schemas.microsoft.com/office/drawing/2014/main" id="{50E60B21-008A-2B6B-00EE-55A0A5704EC1}"/>
              </a:ext>
            </a:extLst>
          </p:cNvPr>
          <p:cNvSpPr>
            <a:spLocks noGrp="1"/>
          </p:cNvSpPr>
          <p:nvPr>
            <p:ph type="body" sz="quarter" idx="25" hasCustomPrompt="1"/>
          </p:nvPr>
        </p:nvSpPr>
        <p:spPr>
          <a:xfrm>
            <a:off x="6179816" y="866775"/>
            <a:ext cx="1792800" cy="838900"/>
          </a:xfrm>
        </p:spPr>
        <p:txBody>
          <a:bodyPr lIns="180000" tIns="90000" rIns="90000" bIns="43200" anchor="ctr"/>
          <a:lstStyle>
            <a:lvl1pPr>
              <a:defRPr sz="4700" b="1">
                <a:solidFill>
                  <a:schemeClr val="bg1"/>
                </a:solidFill>
              </a:defRPr>
            </a:lvl1pPr>
            <a:lvl2pPr>
              <a:defRPr sz="1500" b="1"/>
            </a:lvl2pPr>
            <a:lvl3pPr>
              <a:defRPr sz="1500" b="1"/>
            </a:lvl3pPr>
            <a:lvl4pPr>
              <a:defRPr sz="1500" b="1"/>
            </a:lvl4pPr>
            <a:lvl5pPr>
              <a:defRPr sz="1500" b="1"/>
            </a:lvl5pPr>
          </a:lstStyle>
          <a:p>
            <a:pPr lvl="0"/>
            <a:r>
              <a:rPr lang="en-GB" noProof="0" dirty="0"/>
              <a:t>0</a:t>
            </a:r>
          </a:p>
        </p:txBody>
      </p:sp>
      <p:sp>
        <p:nvSpPr>
          <p:cNvPr id="24" name="Rechteck 23">
            <a:extLst>
              <a:ext uri="{FF2B5EF4-FFF2-40B4-BE49-F238E27FC236}">
                <a16:creationId xmlns:a16="http://schemas.microsoft.com/office/drawing/2014/main" id="{CAB97A8F-A31B-71A8-6F59-6CF07FEC341B}"/>
              </a:ext>
            </a:extLst>
          </p:cNvPr>
          <p:cNvSpPr>
            <a:spLocks/>
          </p:cNvSpPr>
          <p:nvPr userDrawn="1"/>
        </p:nvSpPr>
        <p:spPr>
          <a:xfrm>
            <a:off x="8161200" y="866775"/>
            <a:ext cx="1792610" cy="1390650"/>
          </a:xfrm>
          <a:prstGeom prst="rect">
            <a:avLst/>
          </a:prstGeom>
          <a:solidFill>
            <a:schemeClr val="accent1"/>
          </a:solidFill>
        </p:spPr>
        <p:txBody>
          <a:bodyPr wrap="square" lIns="180000" tIns="90000" rIns="88325" bIns="44162">
            <a:noAutofit/>
          </a:bodyPr>
          <a:lstStyle/>
          <a:p>
            <a:endParaRPr lang="en-GB" sz="4700" noProof="0" dirty="0">
              <a:solidFill>
                <a:schemeClr val="bg1"/>
              </a:solidFill>
            </a:endParaRPr>
          </a:p>
        </p:txBody>
      </p:sp>
      <p:cxnSp>
        <p:nvCxnSpPr>
          <p:cNvPr id="25" name="Gerader Verbinder 24">
            <a:extLst>
              <a:ext uri="{FF2B5EF4-FFF2-40B4-BE49-F238E27FC236}">
                <a16:creationId xmlns:a16="http://schemas.microsoft.com/office/drawing/2014/main" id="{20494D9F-526C-2E69-E603-70C47570B76A}"/>
              </a:ext>
            </a:extLst>
          </p:cNvPr>
          <p:cNvCxnSpPr>
            <a:cxnSpLocks/>
          </p:cNvCxnSpPr>
          <p:nvPr userDrawn="1"/>
        </p:nvCxnSpPr>
        <p:spPr>
          <a:xfrm>
            <a:off x="8350014" y="1716731"/>
            <a:ext cx="14149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platzhalter 12">
            <a:extLst>
              <a:ext uri="{FF2B5EF4-FFF2-40B4-BE49-F238E27FC236}">
                <a16:creationId xmlns:a16="http://schemas.microsoft.com/office/drawing/2014/main" id="{CD54ACCC-E2D7-61F6-43F8-B08BB0DF8902}"/>
              </a:ext>
            </a:extLst>
          </p:cNvPr>
          <p:cNvSpPr>
            <a:spLocks noGrp="1"/>
          </p:cNvSpPr>
          <p:nvPr>
            <p:ph type="body" sz="quarter" idx="26" hasCustomPrompt="1"/>
          </p:nvPr>
        </p:nvSpPr>
        <p:spPr>
          <a:xfrm>
            <a:off x="8161200" y="1735421"/>
            <a:ext cx="1792800" cy="522000"/>
          </a:xfrm>
        </p:spPr>
        <p:txBody>
          <a:bodyPr lIns="180000" rIns="90000" bIns="43200" anchor="ctr"/>
          <a:lstStyle>
            <a:lvl1pPr>
              <a:defRPr sz="1500" b="1">
                <a:solidFill>
                  <a:schemeClr val="bg1"/>
                </a:solidFill>
              </a:defRPr>
            </a:lvl1pPr>
            <a:lvl2pPr>
              <a:defRPr sz="1500" b="1"/>
            </a:lvl2pPr>
            <a:lvl3pPr>
              <a:defRPr sz="1500" b="1"/>
            </a:lvl3pPr>
            <a:lvl4pPr>
              <a:defRPr sz="1500" b="1"/>
            </a:lvl4pPr>
            <a:lvl5pPr>
              <a:defRPr sz="1500" b="1"/>
            </a:lvl5pPr>
          </a:lstStyle>
          <a:p>
            <a:pPr lvl="0"/>
            <a:r>
              <a:rPr lang="en-GB" noProof="0" dirty="0"/>
              <a:t>Insert content</a:t>
            </a:r>
          </a:p>
        </p:txBody>
      </p:sp>
      <p:sp>
        <p:nvSpPr>
          <p:cNvPr id="27" name="Textplatzhalter 12">
            <a:extLst>
              <a:ext uri="{FF2B5EF4-FFF2-40B4-BE49-F238E27FC236}">
                <a16:creationId xmlns:a16="http://schemas.microsoft.com/office/drawing/2014/main" id="{AE30B499-759C-236B-6D1C-6BCA6F207DFA}"/>
              </a:ext>
            </a:extLst>
          </p:cNvPr>
          <p:cNvSpPr>
            <a:spLocks noGrp="1"/>
          </p:cNvSpPr>
          <p:nvPr>
            <p:ph type="body" sz="quarter" idx="27" hasCustomPrompt="1"/>
          </p:nvPr>
        </p:nvSpPr>
        <p:spPr>
          <a:xfrm>
            <a:off x="8161200" y="866775"/>
            <a:ext cx="1792800" cy="838900"/>
          </a:xfrm>
        </p:spPr>
        <p:txBody>
          <a:bodyPr lIns="180000" tIns="90000" rIns="90000" bIns="43200" anchor="ctr"/>
          <a:lstStyle>
            <a:lvl1pPr>
              <a:defRPr sz="4700" b="1">
                <a:solidFill>
                  <a:schemeClr val="bg1"/>
                </a:solidFill>
              </a:defRPr>
            </a:lvl1pPr>
            <a:lvl2pPr>
              <a:defRPr sz="1500" b="1"/>
            </a:lvl2pPr>
            <a:lvl3pPr>
              <a:defRPr sz="1500" b="1"/>
            </a:lvl3pPr>
            <a:lvl4pPr>
              <a:defRPr sz="1500" b="1"/>
            </a:lvl4pPr>
            <a:lvl5pPr>
              <a:defRPr sz="1500" b="1"/>
            </a:lvl5pPr>
          </a:lstStyle>
          <a:p>
            <a:pPr lvl="0"/>
            <a:r>
              <a:rPr lang="en-GB" noProof="0" dirty="0"/>
              <a:t>0</a:t>
            </a:r>
          </a:p>
        </p:txBody>
      </p:sp>
      <p:sp>
        <p:nvSpPr>
          <p:cNvPr id="28" name="Rechteck 27">
            <a:extLst>
              <a:ext uri="{FF2B5EF4-FFF2-40B4-BE49-F238E27FC236}">
                <a16:creationId xmlns:a16="http://schemas.microsoft.com/office/drawing/2014/main" id="{2C39869D-3DD1-49E4-9B99-D5ADADC37626}"/>
              </a:ext>
            </a:extLst>
          </p:cNvPr>
          <p:cNvSpPr>
            <a:spLocks/>
          </p:cNvSpPr>
          <p:nvPr userDrawn="1"/>
        </p:nvSpPr>
        <p:spPr>
          <a:xfrm>
            <a:off x="10130400" y="866775"/>
            <a:ext cx="1792610" cy="1390650"/>
          </a:xfrm>
          <a:prstGeom prst="rect">
            <a:avLst/>
          </a:prstGeom>
          <a:solidFill>
            <a:schemeClr val="accent1"/>
          </a:solidFill>
        </p:spPr>
        <p:txBody>
          <a:bodyPr wrap="square" lIns="180000" tIns="90000" rIns="88325" bIns="44162">
            <a:noAutofit/>
          </a:bodyPr>
          <a:lstStyle/>
          <a:p>
            <a:endParaRPr lang="en-GB" sz="4700" noProof="0" dirty="0">
              <a:solidFill>
                <a:schemeClr val="bg1"/>
              </a:solidFill>
            </a:endParaRPr>
          </a:p>
        </p:txBody>
      </p:sp>
      <p:cxnSp>
        <p:nvCxnSpPr>
          <p:cNvPr id="29" name="Gerader Verbinder 28">
            <a:extLst>
              <a:ext uri="{FF2B5EF4-FFF2-40B4-BE49-F238E27FC236}">
                <a16:creationId xmlns:a16="http://schemas.microsoft.com/office/drawing/2014/main" id="{DC74D9E1-33AE-B3A6-62C5-702A8706EDCA}"/>
              </a:ext>
            </a:extLst>
          </p:cNvPr>
          <p:cNvCxnSpPr>
            <a:cxnSpLocks/>
          </p:cNvCxnSpPr>
          <p:nvPr userDrawn="1"/>
        </p:nvCxnSpPr>
        <p:spPr>
          <a:xfrm>
            <a:off x="10319214" y="1716731"/>
            <a:ext cx="14149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platzhalter 12">
            <a:extLst>
              <a:ext uri="{FF2B5EF4-FFF2-40B4-BE49-F238E27FC236}">
                <a16:creationId xmlns:a16="http://schemas.microsoft.com/office/drawing/2014/main" id="{21172486-FB2A-0D37-20BD-766B69EC1648}"/>
              </a:ext>
            </a:extLst>
          </p:cNvPr>
          <p:cNvSpPr>
            <a:spLocks noGrp="1"/>
          </p:cNvSpPr>
          <p:nvPr>
            <p:ph type="body" sz="quarter" idx="28" hasCustomPrompt="1"/>
          </p:nvPr>
        </p:nvSpPr>
        <p:spPr>
          <a:xfrm>
            <a:off x="10130400" y="1735421"/>
            <a:ext cx="1792800" cy="522000"/>
          </a:xfrm>
        </p:spPr>
        <p:txBody>
          <a:bodyPr lIns="180000" rIns="90000" bIns="43200" anchor="ctr"/>
          <a:lstStyle>
            <a:lvl1pPr>
              <a:defRPr sz="1500" b="1">
                <a:solidFill>
                  <a:schemeClr val="bg1"/>
                </a:solidFill>
              </a:defRPr>
            </a:lvl1pPr>
            <a:lvl2pPr>
              <a:defRPr sz="1500" b="1"/>
            </a:lvl2pPr>
            <a:lvl3pPr>
              <a:defRPr sz="1500" b="1"/>
            </a:lvl3pPr>
            <a:lvl4pPr>
              <a:defRPr sz="1500" b="1"/>
            </a:lvl4pPr>
            <a:lvl5pPr>
              <a:defRPr sz="1500" b="1"/>
            </a:lvl5pPr>
          </a:lstStyle>
          <a:p>
            <a:pPr lvl="0"/>
            <a:r>
              <a:rPr lang="en-GB" noProof="0" dirty="0"/>
              <a:t>Insert content</a:t>
            </a:r>
          </a:p>
        </p:txBody>
      </p:sp>
      <p:sp>
        <p:nvSpPr>
          <p:cNvPr id="31" name="Textplatzhalter 12">
            <a:extLst>
              <a:ext uri="{FF2B5EF4-FFF2-40B4-BE49-F238E27FC236}">
                <a16:creationId xmlns:a16="http://schemas.microsoft.com/office/drawing/2014/main" id="{A5D721FD-5C54-2030-F7DF-99F78870D3F0}"/>
              </a:ext>
            </a:extLst>
          </p:cNvPr>
          <p:cNvSpPr>
            <a:spLocks noGrp="1"/>
          </p:cNvSpPr>
          <p:nvPr>
            <p:ph type="body" sz="quarter" idx="29" hasCustomPrompt="1"/>
          </p:nvPr>
        </p:nvSpPr>
        <p:spPr>
          <a:xfrm>
            <a:off x="10130400" y="866775"/>
            <a:ext cx="1792800" cy="838900"/>
          </a:xfrm>
        </p:spPr>
        <p:txBody>
          <a:bodyPr lIns="180000" tIns="90000" rIns="90000" bIns="43200" anchor="ctr"/>
          <a:lstStyle>
            <a:lvl1pPr>
              <a:defRPr sz="4700" b="1">
                <a:solidFill>
                  <a:schemeClr val="bg1"/>
                </a:solidFill>
              </a:defRPr>
            </a:lvl1pPr>
            <a:lvl2pPr>
              <a:defRPr sz="1500" b="1"/>
            </a:lvl2pPr>
            <a:lvl3pPr>
              <a:defRPr sz="1500" b="1"/>
            </a:lvl3pPr>
            <a:lvl4pPr>
              <a:defRPr sz="1500" b="1"/>
            </a:lvl4pPr>
            <a:lvl5pPr>
              <a:defRPr sz="1500" b="1"/>
            </a:lvl5pPr>
          </a:lstStyle>
          <a:p>
            <a:pPr lvl="0"/>
            <a:r>
              <a:rPr lang="en-GB" noProof="0" dirty="0"/>
              <a:t>0</a:t>
            </a:r>
          </a:p>
        </p:txBody>
      </p:sp>
    </p:spTree>
    <p:extLst>
      <p:ext uri="{BB962C8B-B14F-4D97-AF65-F5344CB8AC3E}">
        <p14:creationId xmlns:p14="http://schemas.microsoft.com/office/powerpoint/2010/main" val="3442525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80379" y="273378"/>
            <a:ext cx="5724000"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de-CH" noProof="0"/>
          </a:p>
        </p:txBody>
      </p:sp>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6187621" y="273378"/>
            <a:ext cx="5724000"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de-CH" noProof="0"/>
          </a:p>
        </p:txBody>
      </p:sp>
    </p:spTree>
    <p:extLst>
      <p:ext uri="{BB962C8B-B14F-4D97-AF65-F5344CB8AC3E}">
        <p14:creationId xmlns:p14="http://schemas.microsoft.com/office/powerpoint/2010/main" val="777660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Insert chapter title</a:t>
            </a:r>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274527" y="908720"/>
            <a:ext cx="7701073" cy="5315868"/>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7" name="Inhaltsplatzhalter 2">
            <a:extLst>
              <a:ext uri="{FF2B5EF4-FFF2-40B4-BE49-F238E27FC236}">
                <a16:creationId xmlns:a16="http://schemas.microsoft.com/office/drawing/2014/main" id="{79B29A34-DB3C-6631-0D19-C1C5DF5EA28A}"/>
              </a:ext>
            </a:extLst>
          </p:cNvPr>
          <p:cNvSpPr>
            <a:spLocks noGrp="1"/>
          </p:cNvSpPr>
          <p:nvPr>
            <p:ph idx="20" hasCustomPrompt="1"/>
          </p:nvPr>
        </p:nvSpPr>
        <p:spPr>
          <a:xfrm>
            <a:off x="8156525" y="870743"/>
            <a:ext cx="3765600" cy="5353845"/>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88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1420544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9" name="Inhaltsplatzhalter 2">
            <a:extLst>
              <a:ext uri="{FF2B5EF4-FFF2-40B4-BE49-F238E27FC236}">
                <a16:creationId xmlns:a16="http://schemas.microsoft.com/office/drawing/2014/main" id="{5A128A8A-1E20-0372-6952-A37B014C0229}"/>
              </a:ext>
            </a:extLst>
          </p:cNvPr>
          <p:cNvSpPr>
            <a:spLocks noGrp="1"/>
          </p:cNvSpPr>
          <p:nvPr>
            <p:ph idx="1" hasCustomPrompt="1"/>
          </p:nvPr>
        </p:nvSpPr>
        <p:spPr>
          <a:xfrm>
            <a:off x="280379" y="870744"/>
            <a:ext cx="3765600" cy="5353844"/>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88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Titel 1">
            <a:extLst>
              <a:ext uri="{FF2B5EF4-FFF2-40B4-BE49-F238E27FC236}">
                <a16:creationId xmlns:a16="http://schemas.microsoft.com/office/drawing/2014/main" id="{8E16A7B1-D6D5-1F45-5873-56D50909A60B}"/>
              </a:ext>
            </a:extLst>
          </p:cNvPr>
          <p:cNvSpPr>
            <a:spLocks noGrp="1"/>
          </p:cNvSpPr>
          <p:nvPr>
            <p:ph type="title" hasCustomPrompt="1"/>
          </p:nvPr>
        </p:nvSpPr>
        <p:spPr>
          <a:xfrm>
            <a:off x="271463" y="245269"/>
            <a:ext cx="11650662" cy="531056"/>
          </a:xfrm>
        </p:spPr>
        <p:txBody>
          <a:bodyPr/>
          <a:lstStyle>
            <a:lvl1pPr>
              <a:defRPr/>
            </a:lvl1pPr>
          </a:lstStyle>
          <a:p>
            <a:r>
              <a:rPr lang="en-GB" noProof="0" dirty="0"/>
              <a:t>Insert chapter title</a:t>
            </a:r>
          </a:p>
        </p:txBody>
      </p:sp>
      <p:sp>
        <p:nvSpPr>
          <p:cNvPr id="12" name="Inhaltsplatzhalter 2">
            <a:extLst>
              <a:ext uri="{FF2B5EF4-FFF2-40B4-BE49-F238E27FC236}">
                <a16:creationId xmlns:a16="http://schemas.microsoft.com/office/drawing/2014/main" id="{B08945CC-0D4F-0056-B059-E53C8D583D78}"/>
              </a:ext>
            </a:extLst>
          </p:cNvPr>
          <p:cNvSpPr>
            <a:spLocks noGrp="1"/>
          </p:cNvSpPr>
          <p:nvPr>
            <p:ph idx="19" hasCustomPrompt="1"/>
          </p:nvPr>
        </p:nvSpPr>
        <p:spPr>
          <a:xfrm>
            <a:off x="4218452" y="870744"/>
            <a:ext cx="3765600" cy="5353844"/>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88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 name="Inhaltsplatzhalter 2">
            <a:extLst>
              <a:ext uri="{FF2B5EF4-FFF2-40B4-BE49-F238E27FC236}">
                <a16:creationId xmlns:a16="http://schemas.microsoft.com/office/drawing/2014/main" id="{991A9BC9-91DF-B4F2-E0C5-C2578FBF8926}"/>
              </a:ext>
            </a:extLst>
          </p:cNvPr>
          <p:cNvSpPr>
            <a:spLocks noGrp="1"/>
          </p:cNvSpPr>
          <p:nvPr>
            <p:ph idx="20" hasCustomPrompt="1"/>
          </p:nvPr>
        </p:nvSpPr>
        <p:spPr>
          <a:xfrm>
            <a:off x="8156525" y="870743"/>
            <a:ext cx="3765600" cy="5353845"/>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88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2571338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rei Bilder mit Text">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80379" y="2286000"/>
            <a:ext cx="3765600" cy="3938588"/>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 name="Bildplatzhalter 4">
            <a:extLst>
              <a:ext uri="{FF2B5EF4-FFF2-40B4-BE49-F238E27FC236}">
                <a16:creationId xmlns:a16="http://schemas.microsoft.com/office/drawing/2014/main" id="{BB21450C-9A0A-DE52-A711-C6A4E254A2DE}"/>
              </a:ext>
            </a:extLst>
          </p:cNvPr>
          <p:cNvSpPr>
            <a:spLocks noGrp="1"/>
          </p:cNvSpPr>
          <p:nvPr>
            <p:ph type="pic" sz="quarter" idx="17"/>
          </p:nvPr>
        </p:nvSpPr>
        <p:spPr>
          <a:xfrm>
            <a:off x="4218452" y="2286000"/>
            <a:ext cx="3765600" cy="3938588"/>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4" name="Bildplatzhalter 4">
            <a:extLst>
              <a:ext uri="{FF2B5EF4-FFF2-40B4-BE49-F238E27FC236}">
                <a16:creationId xmlns:a16="http://schemas.microsoft.com/office/drawing/2014/main" id="{40369691-93C7-0711-9987-747ABDF5BEE9}"/>
              </a:ext>
            </a:extLst>
          </p:cNvPr>
          <p:cNvSpPr>
            <a:spLocks noGrp="1"/>
          </p:cNvSpPr>
          <p:nvPr>
            <p:ph type="pic" sz="quarter" idx="18"/>
          </p:nvPr>
        </p:nvSpPr>
        <p:spPr>
          <a:xfrm>
            <a:off x="8156525" y="2286000"/>
            <a:ext cx="3765600" cy="3938588"/>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9" name="Inhaltsplatzhalter 2">
            <a:extLst>
              <a:ext uri="{FF2B5EF4-FFF2-40B4-BE49-F238E27FC236}">
                <a16:creationId xmlns:a16="http://schemas.microsoft.com/office/drawing/2014/main" id="{5A128A8A-1E20-0372-6952-A37B014C0229}"/>
              </a:ext>
            </a:extLst>
          </p:cNvPr>
          <p:cNvSpPr>
            <a:spLocks noGrp="1"/>
          </p:cNvSpPr>
          <p:nvPr>
            <p:ph idx="1" hasCustomPrompt="1"/>
          </p:nvPr>
        </p:nvSpPr>
        <p:spPr>
          <a:xfrm>
            <a:off x="280379" y="870744"/>
            <a:ext cx="3765600" cy="1215083"/>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Titel 1">
            <a:extLst>
              <a:ext uri="{FF2B5EF4-FFF2-40B4-BE49-F238E27FC236}">
                <a16:creationId xmlns:a16="http://schemas.microsoft.com/office/drawing/2014/main" id="{8E16A7B1-D6D5-1F45-5873-56D50909A60B}"/>
              </a:ext>
            </a:extLst>
          </p:cNvPr>
          <p:cNvSpPr>
            <a:spLocks noGrp="1"/>
          </p:cNvSpPr>
          <p:nvPr>
            <p:ph type="title" hasCustomPrompt="1"/>
          </p:nvPr>
        </p:nvSpPr>
        <p:spPr>
          <a:xfrm>
            <a:off x="271463" y="245269"/>
            <a:ext cx="11650662" cy="531056"/>
          </a:xfrm>
        </p:spPr>
        <p:txBody>
          <a:bodyPr/>
          <a:lstStyle>
            <a:lvl1pPr>
              <a:defRPr/>
            </a:lvl1pPr>
          </a:lstStyle>
          <a:p>
            <a:r>
              <a:rPr lang="en-GB" noProof="0" dirty="0"/>
              <a:t>Insert chapter title</a:t>
            </a:r>
          </a:p>
        </p:txBody>
      </p:sp>
      <p:sp>
        <p:nvSpPr>
          <p:cNvPr id="12" name="Inhaltsplatzhalter 2">
            <a:extLst>
              <a:ext uri="{FF2B5EF4-FFF2-40B4-BE49-F238E27FC236}">
                <a16:creationId xmlns:a16="http://schemas.microsoft.com/office/drawing/2014/main" id="{B08945CC-0D4F-0056-B059-E53C8D583D78}"/>
              </a:ext>
            </a:extLst>
          </p:cNvPr>
          <p:cNvSpPr>
            <a:spLocks noGrp="1"/>
          </p:cNvSpPr>
          <p:nvPr>
            <p:ph idx="19" hasCustomPrompt="1"/>
          </p:nvPr>
        </p:nvSpPr>
        <p:spPr>
          <a:xfrm>
            <a:off x="4218452" y="870744"/>
            <a:ext cx="3765600" cy="1215083"/>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 name="Inhaltsplatzhalter 2">
            <a:extLst>
              <a:ext uri="{FF2B5EF4-FFF2-40B4-BE49-F238E27FC236}">
                <a16:creationId xmlns:a16="http://schemas.microsoft.com/office/drawing/2014/main" id="{991A9BC9-91DF-B4F2-E0C5-C2578FBF8926}"/>
              </a:ext>
            </a:extLst>
          </p:cNvPr>
          <p:cNvSpPr>
            <a:spLocks noGrp="1"/>
          </p:cNvSpPr>
          <p:nvPr>
            <p:ph idx="20" hasCustomPrompt="1"/>
          </p:nvPr>
        </p:nvSpPr>
        <p:spPr>
          <a:xfrm>
            <a:off x="8156525" y="870743"/>
            <a:ext cx="3765600" cy="1215083"/>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721083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80379" y="273378"/>
            <a:ext cx="3765600"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de-CH" noProof="0"/>
          </a:p>
        </p:txBody>
      </p:sp>
      <p:sp>
        <p:nvSpPr>
          <p:cNvPr id="2" name="Bildplatzhalter 4">
            <a:extLst>
              <a:ext uri="{FF2B5EF4-FFF2-40B4-BE49-F238E27FC236}">
                <a16:creationId xmlns:a16="http://schemas.microsoft.com/office/drawing/2014/main" id="{BB21450C-9A0A-DE52-A711-C6A4E254A2DE}"/>
              </a:ext>
            </a:extLst>
          </p:cNvPr>
          <p:cNvSpPr>
            <a:spLocks noGrp="1"/>
          </p:cNvSpPr>
          <p:nvPr>
            <p:ph type="pic" sz="quarter" idx="17"/>
          </p:nvPr>
        </p:nvSpPr>
        <p:spPr>
          <a:xfrm>
            <a:off x="4218452" y="273378"/>
            <a:ext cx="3765600"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de-CH" noProof="0"/>
          </a:p>
        </p:txBody>
      </p:sp>
      <p:sp>
        <p:nvSpPr>
          <p:cNvPr id="4" name="Bildplatzhalter 4">
            <a:extLst>
              <a:ext uri="{FF2B5EF4-FFF2-40B4-BE49-F238E27FC236}">
                <a16:creationId xmlns:a16="http://schemas.microsoft.com/office/drawing/2014/main" id="{40369691-93C7-0711-9987-747ABDF5BEE9}"/>
              </a:ext>
            </a:extLst>
          </p:cNvPr>
          <p:cNvSpPr>
            <a:spLocks noGrp="1"/>
          </p:cNvSpPr>
          <p:nvPr>
            <p:ph type="pic" sz="quarter" idx="18"/>
          </p:nvPr>
        </p:nvSpPr>
        <p:spPr>
          <a:xfrm>
            <a:off x="8156525" y="273378"/>
            <a:ext cx="3765600"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de-CH" noProof="0"/>
          </a:p>
        </p:txBody>
      </p:sp>
    </p:spTree>
    <p:extLst>
      <p:ext uri="{BB962C8B-B14F-4D97-AF65-F5344CB8AC3E}">
        <p14:creationId xmlns:p14="http://schemas.microsoft.com/office/powerpoint/2010/main" val="162006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er Bilder mit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Insert title</a:t>
            </a:r>
          </a:p>
        </p:txBody>
      </p:sp>
      <p:sp>
        <p:nvSpPr>
          <p:cNvPr id="3" name="Inhaltsplatzhalter 2"/>
          <p:cNvSpPr>
            <a:spLocks noGrp="1"/>
          </p:cNvSpPr>
          <p:nvPr>
            <p:ph idx="1" hasCustomPrompt="1"/>
          </p:nvPr>
        </p:nvSpPr>
        <p:spPr>
          <a:xfrm>
            <a:off x="271460" y="4956597"/>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280379" y="1385528"/>
            <a:ext cx="2775600" cy="340995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2" name="Inhaltsplatzhalter 2">
            <a:extLst>
              <a:ext uri="{FF2B5EF4-FFF2-40B4-BE49-F238E27FC236}">
                <a16:creationId xmlns:a16="http://schemas.microsoft.com/office/drawing/2014/main" id="{2115A716-7F0D-6001-BBDA-1C1AF55BDEB0}"/>
              </a:ext>
            </a:extLst>
          </p:cNvPr>
          <p:cNvSpPr>
            <a:spLocks noGrp="1"/>
          </p:cNvSpPr>
          <p:nvPr>
            <p:ph idx="17" hasCustomPrompt="1"/>
          </p:nvPr>
        </p:nvSpPr>
        <p:spPr>
          <a:xfrm>
            <a:off x="3228587" y="4956597"/>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3" name="Bildplatzhalter 4">
            <a:extLst>
              <a:ext uri="{FF2B5EF4-FFF2-40B4-BE49-F238E27FC236}">
                <a16:creationId xmlns:a16="http://schemas.microsoft.com/office/drawing/2014/main" id="{ADAF9B2C-8583-6129-0978-4CC7CC294B45}"/>
              </a:ext>
            </a:extLst>
          </p:cNvPr>
          <p:cNvSpPr>
            <a:spLocks noGrp="1"/>
          </p:cNvSpPr>
          <p:nvPr>
            <p:ph type="pic" sz="quarter" idx="18"/>
          </p:nvPr>
        </p:nvSpPr>
        <p:spPr>
          <a:xfrm>
            <a:off x="3237506" y="1385528"/>
            <a:ext cx="2775600" cy="340995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4" name="Inhaltsplatzhalter 2">
            <a:extLst>
              <a:ext uri="{FF2B5EF4-FFF2-40B4-BE49-F238E27FC236}">
                <a16:creationId xmlns:a16="http://schemas.microsoft.com/office/drawing/2014/main" id="{5E0F70B3-FE43-EB4F-1A26-27C37577C871}"/>
              </a:ext>
            </a:extLst>
          </p:cNvPr>
          <p:cNvSpPr>
            <a:spLocks noGrp="1"/>
          </p:cNvSpPr>
          <p:nvPr>
            <p:ph idx="19" hasCustomPrompt="1"/>
          </p:nvPr>
        </p:nvSpPr>
        <p:spPr>
          <a:xfrm>
            <a:off x="6185714" y="4956597"/>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5" name="Bildplatzhalter 4">
            <a:extLst>
              <a:ext uri="{FF2B5EF4-FFF2-40B4-BE49-F238E27FC236}">
                <a16:creationId xmlns:a16="http://schemas.microsoft.com/office/drawing/2014/main" id="{D8C6563C-12FB-DB8B-2352-BC6B519F3546}"/>
              </a:ext>
            </a:extLst>
          </p:cNvPr>
          <p:cNvSpPr>
            <a:spLocks noGrp="1"/>
          </p:cNvSpPr>
          <p:nvPr>
            <p:ph type="pic" sz="quarter" idx="20"/>
          </p:nvPr>
        </p:nvSpPr>
        <p:spPr>
          <a:xfrm>
            <a:off x="6194633" y="1385528"/>
            <a:ext cx="2775600" cy="340995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6" name="Inhaltsplatzhalter 2">
            <a:extLst>
              <a:ext uri="{FF2B5EF4-FFF2-40B4-BE49-F238E27FC236}">
                <a16:creationId xmlns:a16="http://schemas.microsoft.com/office/drawing/2014/main" id="{B4039616-C526-8550-70B5-FB949E593989}"/>
              </a:ext>
            </a:extLst>
          </p:cNvPr>
          <p:cNvSpPr>
            <a:spLocks noGrp="1"/>
          </p:cNvSpPr>
          <p:nvPr>
            <p:ph idx="21" hasCustomPrompt="1"/>
          </p:nvPr>
        </p:nvSpPr>
        <p:spPr>
          <a:xfrm>
            <a:off x="9142840" y="4956597"/>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9151759" y="1385528"/>
            <a:ext cx="2775600" cy="340995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Tree>
    <p:extLst>
      <p:ext uri="{BB962C8B-B14F-4D97-AF65-F5344CB8AC3E}">
        <p14:creationId xmlns:p14="http://schemas.microsoft.com/office/powerpoint/2010/main" val="930470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Logo">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1078185"/>
            <a:ext cx="11652249" cy="5513115"/>
          </a:xfrm>
          <a:pattFill prst="lgCheck">
            <a:fgClr>
              <a:schemeClr val="bg1">
                <a:lumMod val="85000"/>
              </a:schemeClr>
            </a:fgClr>
            <a:bgClr>
              <a:schemeClr val="bg1"/>
            </a:bgClr>
          </a:pattFill>
        </p:spPr>
        <p:txBody>
          <a:bodyPr tIns="720000" anchor="ctr" anchorCtr="0"/>
          <a:lstStyle>
            <a:lvl1pPr algn="ctr">
              <a:defRPr sz="1200"/>
            </a:lvl1pPr>
          </a:lstStyle>
          <a:p>
            <a:r>
              <a:rPr lang="en-US" noProof="0"/>
              <a:t>Click icon to add picture</a:t>
            </a:r>
            <a:endParaRPr lang="en-GB" noProof="0"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a:prstGeom prst="rect">
            <a:avLst/>
          </a:prstGeom>
        </p:spPr>
        <p:txBody>
          <a:bodyPr/>
          <a:lstStyle>
            <a:lvl1pPr>
              <a:defRPr sz="100"/>
            </a:lvl1pPr>
          </a:lstStyle>
          <a:p>
            <a:endParaRPr lang="en-GB" noProof="0"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a:prstGeom prst="rect">
            <a:avLst/>
          </a:prstGeom>
        </p:spPr>
        <p:txBody>
          <a:bodyPr/>
          <a:lstStyle>
            <a:lvl1pPr>
              <a:defRPr sz="100"/>
            </a:lvl1pPr>
          </a:lstStyle>
          <a:p>
            <a:endParaRPr lang="en-GB" noProof="0"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a:prstGeom prst="rect">
            <a:avLst/>
          </a:prstGeom>
        </p:spPr>
        <p:txBody>
          <a:bodyPr/>
          <a:lstStyle>
            <a:lvl1pPr>
              <a:defRPr sz="100"/>
            </a:lvl1pPr>
          </a:lstStyle>
          <a:p>
            <a:r>
              <a:rPr lang="en-GB" noProof="0" dirty="0"/>
              <a:t> </a:t>
            </a:r>
          </a:p>
        </p:txBody>
      </p:sp>
      <p:pic>
        <p:nvPicPr>
          <p:cNvPr id="9" name="Grafik 8">
            <a:extLst>
              <a:ext uri="{FF2B5EF4-FFF2-40B4-BE49-F238E27FC236}">
                <a16:creationId xmlns:a16="http://schemas.microsoft.com/office/drawing/2014/main" id="{99E961D6-F750-1FDF-0BD7-64E768011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sp>
        <p:nvSpPr>
          <p:cNvPr id="5" name="Textplatzhalter 4">
            <a:extLst>
              <a:ext uri="{FF2B5EF4-FFF2-40B4-BE49-F238E27FC236}">
                <a16:creationId xmlns:a16="http://schemas.microsoft.com/office/drawing/2014/main" id="{8500B2A4-A548-86D9-6FFA-57A63AC10C67}"/>
              </a:ext>
            </a:extLst>
          </p:cNvPr>
          <p:cNvSpPr>
            <a:spLocks noGrp="1"/>
          </p:cNvSpPr>
          <p:nvPr>
            <p:ph type="body" sz="quarter" idx="14" hasCustomPrompt="1"/>
          </p:nvPr>
        </p:nvSpPr>
        <p:spPr>
          <a:xfrm>
            <a:off x="1" y="2440388"/>
            <a:ext cx="3484209"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en-GB" noProof="0" dirty="0"/>
              <a:t>Insert title</a:t>
            </a:r>
          </a:p>
          <a:p>
            <a:pPr lvl="1"/>
            <a:r>
              <a:rPr lang="en-GB" noProof="0" dirty="0"/>
              <a:t>Level 2 (Subtitle)</a:t>
            </a:r>
          </a:p>
          <a:p>
            <a:pPr lvl="2"/>
            <a:r>
              <a:rPr lang="en-GB" noProof="0" dirty="0"/>
              <a:t>Level 3 (First name Surname/Date)</a:t>
            </a:r>
          </a:p>
        </p:txBody>
      </p:sp>
    </p:spTree>
    <p:extLst>
      <p:ext uri="{BB962C8B-B14F-4D97-AF65-F5344CB8AC3E}">
        <p14:creationId xmlns:p14="http://schemas.microsoft.com/office/powerpoint/2010/main" val="3891886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eben Bilder mit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3" name="Inhaltsplatzhalter 2"/>
          <p:cNvSpPr>
            <a:spLocks noGrp="1"/>
          </p:cNvSpPr>
          <p:nvPr>
            <p:ph idx="1" hasCustomPrompt="1"/>
          </p:nvPr>
        </p:nvSpPr>
        <p:spPr>
          <a:xfrm>
            <a:off x="281300" y="2896813"/>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280378"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6" name="Inhaltsplatzhalter 2">
            <a:extLst>
              <a:ext uri="{FF2B5EF4-FFF2-40B4-BE49-F238E27FC236}">
                <a16:creationId xmlns:a16="http://schemas.microsoft.com/office/drawing/2014/main" id="{F20D1239-AC10-7CF3-7460-F409E82CBCF4}"/>
              </a:ext>
            </a:extLst>
          </p:cNvPr>
          <p:cNvSpPr>
            <a:spLocks noGrp="1"/>
          </p:cNvSpPr>
          <p:nvPr>
            <p:ph idx="17" hasCustomPrompt="1"/>
          </p:nvPr>
        </p:nvSpPr>
        <p:spPr>
          <a:xfrm>
            <a:off x="3235845" y="2896813"/>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17" name="Bildplatzhalter 4">
            <a:extLst>
              <a:ext uri="{FF2B5EF4-FFF2-40B4-BE49-F238E27FC236}">
                <a16:creationId xmlns:a16="http://schemas.microsoft.com/office/drawing/2014/main" id="{63E66951-4F0B-CBC1-A3F3-06E36980367D}"/>
              </a:ext>
            </a:extLst>
          </p:cNvPr>
          <p:cNvSpPr>
            <a:spLocks noGrp="1"/>
          </p:cNvSpPr>
          <p:nvPr>
            <p:ph type="pic" sz="quarter" idx="18"/>
          </p:nvPr>
        </p:nvSpPr>
        <p:spPr>
          <a:xfrm>
            <a:off x="3234923"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8" name="Inhaltsplatzhalter 2">
            <a:extLst>
              <a:ext uri="{FF2B5EF4-FFF2-40B4-BE49-F238E27FC236}">
                <a16:creationId xmlns:a16="http://schemas.microsoft.com/office/drawing/2014/main" id="{B22D8516-82BF-C968-B99F-F2C48726086A}"/>
              </a:ext>
            </a:extLst>
          </p:cNvPr>
          <p:cNvSpPr>
            <a:spLocks noGrp="1"/>
          </p:cNvSpPr>
          <p:nvPr>
            <p:ph idx="19" hasCustomPrompt="1"/>
          </p:nvPr>
        </p:nvSpPr>
        <p:spPr>
          <a:xfrm>
            <a:off x="6190390" y="2896813"/>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19" name="Bildplatzhalter 4">
            <a:extLst>
              <a:ext uri="{FF2B5EF4-FFF2-40B4-BE49-F238E27FC236}">
                <a16:creationId xmlns:a16="http://schemas.microsoft.com/office/drawing/2014/main" id="{CC380BDB-57AA-395C-97C5-32258AD42292}"/>
              </a:ext>
            </a:extLst>
          </p:cNvPr>
          <p:cNvSpPr>
            <a:spLocks noGrp="1"/>
          </p:cNvSpPr>
          <p:nvPr>
            <p:ph type="pic" sz="quarter" idx="20"/>
          </p:nvPr>
        </p:nvSpPr>
        <p:spPr>
          <a:xfrm>
            <a:off x="6189468"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0" name="Inhaltsplatzhalter 2">
            <a:extLst>
              <a:ext uri="{FF2B5EF4-FFF2-40B4-BE49-F238E27FC236}">
                <a16:creationId xmlns:a16="http://schemas.microsoft.com/office/drawing/2014/main" id="{AB12B8A9-2E40-004F-7D4B-DC8308302138}"/>
              </a:ext>
            </a:extLst>
          </p:cNvPr>
          <p:cNvSpPr>
            <a:spLocks noGrp="1"/>
          </p:cNvSpPr>
          <p:nvPr>
            <p:ph idx="21" hasCustomPrompt="1"/>
          </p:nvPr>
        </p:nvSpPr>
        <p:spPr>
          <a:xfrm>
            <a:off x="9144936" y="2896813"/>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1" name="Bildplatzhalter 4">
            <a:extLst>
              <a:ext uri="{FF2B5EF4-FFF2-40B4-BE49-F238E27FC236}">
                <a16:creationId xmlns:a16="http://schemas.microsoft.com/office/drawing/2014/main" id="{E8E60EDF-84BC-50DF-DF1D-12535BD165EA}"/>
              </a:ext>
            </a:extLst>
          </p:cNvPr>
          <p:cNvSpPr>
            <a:spLocks noGrp="1"/>
          </p:cNvSpPr>
          <p:nvPr>
            <p:ph type="pic" sz="quarter" idx="22"/>
          </p:nvPr>
        </p:nvSpPr>
        <p:spPr>
          <a:xfrm>
            <a:off x="9144014"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8" name="Inhaltsplatzhalter 2">
            <a:extLst>
              <a:ext uri="{FF2B5EF4-FFF2-40B4-BE49-F238E27FC236}">
                <a16:creationId xmlns:a16="http://schemas.microsoft.com/office/drawing/2014/main" id="{271646C3-68B0-05A8-5C65-22D55CE4808F}"/>
              </a:ext>
            </a:extLst>
          </p:cNvPr>
          <p:cNvSpPr>
            <a:spLocks noGrp="1"/>
          </p:cNvSpPr>
          <p:nvPr>
            <p:ph idx="23" hasCustomPrompt="1"/>
          </p:nvPr>
        </p:nvSpPr>
        <p:spPr>
          <a:xfrm>
            <a:off x="270797" y="5636189"/>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9" name="Bildplatzhalter 4">
            <a:extLst>
              <a:ext uri="{FF2B5EF4-FFF2-40B4-BE49-F238E27FC236}">
                <a16:creationId xmlns:a16="http://schemas.microsoft.com/office/drawing/2014/main" id="{EC544524-67DF-E44E-A80D-DEF20D907A89}"/>
              </a:ext>
            </a:extLst>
          </p:cNvPr>
          <p:cNvSpPr>
            <a:spLocks noGrp="1"/>
          </p:cNvSpPr>
          <p:nvPr>
            <p:ph type="pic" sz="quarter" idx="24"/>
          </p:nvPr>
        </p:nvSpPr>
        <p:spPr>
          <a:xfrm>
            <a:off x="269875" y="3606151"/>
            <a:ext cx="2775600" cy="18883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30" name="Inhaltsplatzhalter 2">
            <a:extLst>
              <a:ext uri="{FF2B5EF4-FFF2-40B4-BE49-F238E27FC236}">
                <a16:creationId xmlns:a16="http://schemas.microsoft.com/office/drawing/2014/main" id="{E052A1FF-3C1D-18C9-FF8C-91D41AD5E46F}"/>
              </a:ext>
            </a:extLst>
          </p:cNvPr>
          <p:cNvSpPr>
            <a:spLocks noGrp="1"/>
          </p:cNvSpPr>
          <p:nvPr>
            <p:ph idx="25" hasCustomPrompt="1"/>
          </p:nvPr>
        </p:nvSpPr>
        <p:spPr>
          <a:xfrm>
            <a:off x="3225342" y="5636189"/>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31" name="Bildplatzhalter 4">
            <a:extLst>
              <a:ext uri="{FF2B5EF4-FFF2-40B4-BE49-F238E27FC236}">
                <a16:creationId xmlns:a16="http://schemas.microsoft.com/office/drawing/2014/main" id="{CA8F6A59-A25E-5F43-6AC1-01A66F711A97}"/>
              </a:ext>
            </a:extLst>
          </p:cNvPr>
          <p:cNvSpPr>
            <a:spLocks noGrp="1"/>
          </p:cNvSpPr>
          <p:nvPr>
            <p:ph type="pic" sz="quarter" idx="26"/>
          </p:nvPr>
        </p:nvSpPr>
        <p:spPr>
          <a:xfrm>
            <a:off x="3224420" y="3606151"/>
            <a:ext cx="2775600" cy="18883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32" name="Inhaltsplatzhalter 2">
            <a:extLst>
              <a:ext uri="{FF2B5EF4-FFF2-40B4-BE49-F238E27FC236}">
                <a16:creationId xmlns:a16="http://schemas.microsoft.com/office/drawing/2014/main" id="{704FB434-2B9A-C168-61EC-9AE6DBA6CE72}"/>
              </a:ext>
            </a:extLst>
          </p:cNvPr>
          <p:cNvSpPr>
            <a:spLocks noGrp="1"/>
          </p:cNvSpPr>
          <p:nvPr>
            <p:ph idx="27" hasCustomPrompt="1"/>
          </p:nvPr>
        </p:nvSpPr>
        <p:spPr>
          <a:xfrm>
            <a:off x="6179887" y="5636189"/>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33" name="Bildplatzhalter 4">
            <a:extLst>
              <a:ext uri="{FF2B5EF4-FFF2-40B4-BE49-F238E27FC236}">
                <a16:creationId xmlns:a16="http://schemas.microsoft.com/office/drawing/2014/main" id="{1D1811AD-FBE2-BBD0-4B34-A096DE429FE1}"/>
              </a:ext>
            </a:extLst>
          </p:cNvPr>
          <p:cNvSpPr>
            <a:spLocks noGrp="1"/>
          </p:cNvSpPr>
          <p:nvPr>
            <p:ph type="pic" sz="quarter" idx="28"/>
          </p:nvPr>
        </p:nvSpPr>
        <p:spPr>
          <a:xfrm>
            <a:off x="6178965" y="3606151"/>
            <a:ext cx="2775600" cy="18883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Tree>
    <p:extLst>
      <p:ext uri="{BB962C8B-B14F-4D97-AF65-F5344CB8AC3E}">
        <p14:creationId xmlns:p14="http://schemas.microsoft.com/office/powerpoint/2010/main" val="381810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269875" y="1079215"/>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6187440" y="1088740"/>
            <a:ext cx="5734685" cy="4287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8" name="Textplatzhalter 7">
            <a:extLst>
              <a:ext uri="{FF2B5EF4-FFF2-40B4-BE49-F238E27FC236}">
                <a16:creationId xmlns:a16="http://schemas.microsoft.com/office/drawing/2014/main" id="{4280664E-DD47-F588-9AC5-7EF892BCCD6D}"/>
              </a:ext>
            </a:extLst>
          </p:cNvPr>
          <p:cNvSpPr>
            <a:spLocks noGrp="1"/>
          </p:cNvSpPr>
          <p:nvPr>
            <p:ph type="body" sz="quarter" idx="23" hasCustomPrompt="1"/>
          </p:nvPr>
        </p:nvSpPr>
        <p:spPr>
          <a:xfrm>
            <a:off x="269875" y="2932875"/>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12" name="Bildplatzhalter 4">
            <a:extLst>
              <a:ext uri="{FF2B5EF4-FFF2-40B4-BE49-F238E27FC236}">
                <a16:creationId xmlns:a16="http://schemas.microsoft.com/office/drawing/2014/main" id="{BF131E8F-F030-F634-B58C-C4083E313DB0}"/>
              </a:ext>
            </a:extLst>
          </p:cNvPr>
          <p:cNvSpPr>
            <a:spLocks noGrp="1"/>
          </p:cNvSpPr>
          <p:nvPr>
            <p:ph type="pic" sz="quarter" idx="24"/>
          </p:nvPr>
        </p:nvSpPr>
        <p:spPr>
          <a:xfrm>
            <a:off x="2241952" y="1079215"/>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3" name="Textplatzhalter 7">
            <a:extLst>
              <a:ext uri="{FF2B5EF4-FFF2-40B4-BE49-F238E27FC236}">
                <a16:creationId xmlns:a16="http://schemas.microsoft.com/office/drawing/2014/main" id="{CCDDB8DD-2426-6FE0-DFEE-6DE9A58F0769}"/>
              </a:ext>
            </a:extLst>
          </p:cNvPr>
          <p:cNvSpPr>
            <a:spLocks noGrp="1"/>
          </p:cNvSpPr>
          <p:nvPr>
            <p:ph type="body" sz="quarter" idx="25" hasCustomPrompt="1"/>
          </p:nvPr>
        </p:nvSpPr>
        <p:spPr>
          <a:xfrm>
            <a:off x="2241952" y="2932875"/>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14" name="Bildplatzhalter 4">
            <a:extLst>
              <a:ext uri="{FF2B5EF4-FFF2-40B4-BE49-F238E27FC236}">
                <a16:creationId xmlns:a16="http://schemas.microsoft.com/office/drawing/2014/main" id="{983435DF-10F7-65D6-87B3-02DB8987199E}"/>
              </a:ext>
            </a:extLst>
          </p:cNvPr>
          <p:cNvSpPr>
            <a:spLocks noGrp="1"/>
          </p:cNvSpPr>
          <p:nvPr>
            <p:ph type="pic" sz="quarter" idx="26"/>
          </p:nvPr>
        </p:nvSpPr>
        <p:spPr>
          <a:xfrm>
            <a:off x="4216411" y="1079215"/>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5" name="Textplatzhalter 7">
            <a:extLst>
              <a:ext uri="{FF2B5EF4-FFF2-40B4-BE49-F238E27FC236}">
                <a16:creationId xmlns:a16="http://schemas.microsoft.com/office/drawing/2014/main" id="{C75924EC-5119-BC69-FAE4-4C5FAF979D6A}"/>
              </a:ext>
            </a:extLst>
          </p:cNvPr>
          <p:cNvSpPr>
            <a:spLocks noGrp="1"/>
          </p:cNvSpPr>
          <p:nvPr>
            <p:ph type="body" sz="quarter" idx="27" hasCustomPrompt="1"/>
          </p:nvPr>
        </p:nvSpPr>
        <p:spPr>
          <a:xfrm>
            <a:off x="4216411" y="2932875"/>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16" name="Bildplatzhalter 4">
            <a:extLst>
              <a:ext uri="{FF2B5EF4-FFF2-40B4-BE49-F238E27FC236}">
                <a16:creationId xmlns:a16="http://schemas.microsoft.com/office/drawing/2014/main" id="{8DBCB22B-C5B8-EE52-8843-F6E91485161D}"/>
              </a:ext>
            </a:extLst>
          </p:cNvPr>
          <p:cNvSpPr>
            <a:spLocks noGrp="1"/>
          </p:cNvSpPr>
          <p:nvPr>
            <p:ph type="pic" sz="quarter" idx="28"/>
          </p:nvPr>
        </p:nvSpPr>
        <p:spPr>
          <a:xfrm>
            <a:off x="269875" y="36627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7" name="Bildplatzhalter 4">
            <a:extLst>
              <a:ext uri="{FF2B5EF4-FFF2-40B4-BE49-F238E27FC236}">
                <a16:creationId xmlns:a16="http://schemas.microsoft.com/office/drawing/2014/main" id="{E9A2A0FF-0E7C-DA80-3753-010625EC4777}"/>
              </a:ext>
            </a:extLst>
          </p:cNvPr>
          <p:cNvSpPr>
            <a:spLocks noGrp="1"/>
          </p:cNvSpPr>
          <p:nvPr>
            <p:ph type="pic" sz="quarter" idx="29"/>
          </p:nvPr>
        </p:nvSpPr>
        <p:spPr>
          <a:xfrm>
            <a:off x="2241952" y="36627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8" name="Bildplatzhalter 4">
            <a:extLst>
              <a:ext uri="{FF2B5EF4-FFF2-40B4-BE49-F238E27FC236}">
                <a16:creationId xmlns:a16="http://schemas.microsoft.com/office/drawing/2014/main" id="{CCD0893B-0A26-A40A-4BEC-E9688A497FAD}"/>
              </a:ext>
            </a:extLst>
          </p:cNvPr>
          <p:cNvSpPr>
            <a:spLocks noGrp="1"/>
          </p:cNvSpPr>
          <p:nvPr>
            <p:ph type="pic" sz="quarter" idx="30"/>
          </p:nvPr>
        </p:nvSpPr>
        <p:spPr>
          <a:xfrm>
            <a:off x="4216411" y="36627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9" name="Textplatzhalter 7">
            <a:extLst>
              <a:ext uri="{FF2B5EF4-FFF2-40B4-BE49-F238E27FC236}">
                <a16:creationId xmlns:a16="http://schemas.microsoft.com/office/drawing/2014/main" id="{C01C616E-CDC8-43AA-E3EA-1068A0273501}"/>
              </a:ext>
            </a:extLst>
          </p:cNvPr>
          <p:cNvSpPr>
            <a:spLocks noGrp="1"/>
          </p:cNvSpPr>
          <p:nvPr>
            <p:ph type="body" sz="quarter" idx="31" hasCustomPrompt="1"/>
          </p:nvPr>
        </p:nvSpPr>
        <p:spPr>
          <a:xfrm>
            <a:off x="274033" y="5508398"/>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20" name="Textplatzhalter 7">
            <a:extLst>
              <a:ext uri="{FF2B5EF4-FFF2-40B4-BE49-F238E27FC236}">
                <a16:creationId xmlns:a16="http://schemas.microsoft.com/office/drawing/2014/main" id="{329A2272-896A-882E-5158-C54F5F68FD07}"/>
              </a:ext>
            </a:extLst>
          </p:cNvPr>
          <p:cNvSpPr>
            <a:spLocks noGrp="1"/>
          </p:cNvSpPr>
          <p:nvPr>
            <p:ph type="body" sz="quarter" idx="32" hasCustomPrompt="1"/>
          </p:nvPr>
        </p:nvSpPr>
        <p:spPr>
          <a:xfrm>
            <a:off x="2241952" y="5508398"/>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21" name="Textplatzhalter 7">
            <a:extLst>
              <a:ext uri="{FF2B5EF4-FFF2-40B4-BE49-F238E27FC236}">
                <a16:creationId xmlns:a16="http://schemas.microsoft.com/office/drawing/2014/main" id="{2522235C-97A4-2633-577F-C6E62223BE14}"/>
              </a:ext>
            </a:extLst>
          </p:cNvPr>
          <p:cNvSpPr>
            <a:spLocks noGrp="1"/>
          </p:cNvSpPr>
          <p:nvPr>
            <p:ph type="body" sz="quarter" idx="33" hasCustomPrompt="1"/>
          </p:nvPr>
        </p:nvSpPr>
        <p:spPr>
          <a:xfrm>
            <a:off x="4216411" y="5508398"/>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28" name="Textplatzhalter 7">
            <a:extLst>
              <a:ext uri="{FF2B5EF4-FFF2-40B4-BE49-F238E27FC236}">
                <a16:creationId xmlns:a16="http://schemas.microsoft.com/office/drawing/2014/main" id="{31240D61-DAE3-BD06-237A-C12594445A3C}"/>
              </a:ext>
            </a:extLst>
          </p:cNvPr>
          <p:cNvSpPr>
            <a:spLocks noGrp="1"/>
          </p:cNvSpPr>
          <p:nvPr>
            <p:ph type="body" sz="quarter" idx="34" hasCustomPrompt="1"/>
          </p:nvPr>
        </p:nvSpPr>
        <p:spPr>
          <a:xfrm>
            <a:off x="6190869" y="5508398"/>
            <a:ext cx="5734685" cy="424688"/>
          </a:xfrm>
        </p:spPr>
        <p:txBody>
          <a:bodyPr/>
          <a:lstStyle>
            <a:lvl1pPr>
              <a:defRPr/>
            </a:lvl1pPr>
          </a:lstStyle>
          <a:p>
            <a:pPr lvl="0"/>
            <a:r>
              <a:rPr lang="en-GB" noProof="0" dirty="0"/>
              <a:t>Team</a:t>
            </a:r>
          </a:p>
        </p:txBody>
      </p:sp>
    </p:spTree>
    <p:extLst>
      <p:ext uri="{BB962C8B-B14F-4D97-AF65-F5344CB8AC3E}">
        <p14:creationId xmlns:p14="http://schemas.microsoft.com/office/powerpoint/2010/main" val="4172665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or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6182789" y="10887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274527" y="1088740"/>
            <a:ext cx="5734685" cy="496916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8" name="Textplatzhalter 7">
            <a:extLst>
              <a:ext uri="{FF2B5EF4-FFF2-40B4-BE49-F238E27FC236}">
                <a16:creationId xmlns:a16="http://schemas.microsoft.com/office/drawing/2014/main" id="{4280664E-DD47-F588-9AC5-7EF892BCCD6D}"/>
              </a:ext>
            </a:extLst>
          </p:cNvPr>
          <p:cNvSpPr>
            <a:spLocks noGrp="1"/>
          </p:cNvSpPr>
          <p:nvPr>
            <p:ph type="body" sz="quarter" idx="23" hasCustomPrompt="1"/>
          </p:nvPr>
        </p:nvSpPr>
        <p:spPr>
          <a:xfrm>
            <a:off x="6182789" y="2932875"/>
            <a:ext cx="1792800" cy="424688"/>
          </a:xfrm>
        </p:spPr>
        <p:txBody>
          <a:bodyPr/>
          <a:lstStyle>
            <a:lvl1pPr>
              <a:defRPr/>
            </a:lvl1pPr>
          </a:lstStyle>
          <a:p>
            <a:pPr lvl="0"/>
            <a:r>
              <a:rPr lang="en-GB" noProof="0" dirty="0"/>
              <a:t>Insert content</a:t>
            </a:r>
          </a:p>
        </p:txBody>
      </p:sp>
      <p:sp>
        <p:nvSpPr>
          <p:cNvPr id="12" name="Bildplatzhalter 4">
            <a:extLst>
              <a:ext uri="{FF2B5EF4-FFF2-40B4-BE49-F238E27FC236}">
                <a16:creationId xmlns:a16="http://schemas.microsoft.com/office/drawing/2014/main" id="{BF131E8F-F030-F634-B58C-C4083E313DB0}"/>
              </a:ext>
            </a:extLst>
          </p:cNvPr>
          <p:cNvSpPr>
            <a:spLocks noGrp="1"/>
          </p:cNvSpPr>
          <p:nvPr>
            <p:ph type="pic" sz="quarter" idx="24"/>
          </p:nvPr>
        </p:nvSpPr>
        <p:spPr>
          <a:xfrm>
            <a:off x="8154866" y="10887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3" name="Textplatzhalter 7">
            <a:extLst>
              <a:ext uri="{FF2B5EF4-FFF2-40B4-BE49-F238E27FC236}">
                <a16:creationId xmlns:a16="http://schemas.microsoft.com/office/drawing/2014/main" id="{CCDDB8DD-2426-6FE0-DFEE-6DE9A58F0769}"/>
              </a:ext>
            </a:extLst>
          </p:cNvPr>
          <p:cNvSpPr>
            <a:spLocks noGrp="1"/>
          </p:cNvSpPr>
          <p:nvPr>
            <p:ph type="body" sz="quarter" idx="25" hasCustomPrompt="1"/>
          </p:nvPr>
        </p:nvSpPr>
        <p:spPr>
          <a:xfrm>
            <a:off x="8154866" y="2932875"/>
            <a:ext cx="1792800" cy="424688"/>
          </a:xfrm>
        </p:spPr>
        <p:txBody>
          <a:bodyPr/>
          <a:lstStyle>
            <a:lvl1pPr>
              <a:defRPr/>
            </a:lvl1pPr>
          </a:lstStyle>
          <a:p>
            <a:pPr lvl="0"/>
            <a:r>
              <a:rPr lang="en-GB" noProof="0" dirty="0"/>
              <a:t>Insert content</a:t>
            </a:r>
          </a:p>
        </p:txBody>
      </p:sp>
      <p:sp>
        <p:nvSpPr>
          <p:cNvPr id="14" name="Bildplatzhalter 4">
            <a:extLst>
              <a:ext uri="{FF2B5EF4-FFF2-40B4-BE49-F238E27FC236}">
                <a16:creationId xmlns:a16="http://schemas.microsoft.com/office/drawing/2014/main" id="{983435DF-10F7-65D6-87B3-02DB8987199E}"/>
              </a:ext>
            </a:extLst>
          </p:cNvPr>
          <p:cNvSpPr>
            <a:spLocks noGrp="1"/>
          </p:cNvSpPr>
          <p:nvPr>
            <p:ph type="pic" sz="quarter" idx="26"/>
          </p:nvPr>
        </p:nvSpPr>
        <p:spPr>
          <a:xfrm>
            <a:off x="10129325" y="10887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5" name="Textplatzhalter 7">
            <a:extLst>
              <a:ext uri="{FF2B5EF4-FFF2-40B4-BE49-F238E27FC236}">
                <a16:creationId xmlns:a16="http://schemas.microsoft.com/office/drawing/2014/main" id="{C75924EC-5119-BC69-FAE4-4C5FAF979D6A}"/>
              </a:ext>
            </a:extLst>
          </p:cNvPr>
          <p:cNvSpPr>
            <a:spLocks noGrp="1"/>
          </p:cNvSpPr>
          <p:nvPr>
            <p:ph type="body" sz="quarter" idx="27" hasCustomPrompt="1"/>
          </p:nvPr>
        </p:nvSpPr>
        <p:spPr>
          <a:xfrm>
            <a:off x="10129325" y="2932875"/>
            <a:ext cx="1792800" cy="424688"/>
          </a:xfrm>
        </p:spPr>
        <p:txBody>
          <a:bodyPr/>
          <a:lstStyle>
            <a:lvl1pPr>
              <a:defRPr/>
            </a:lvl1pPr>
          </a:lstStyle>
          <a:p>
            <a:pPr lvl="0"/>
            <a:r>
              <a:rPr lang="en-GB" noProof="0" dirty="0"/>
              <a:t>Insert content</a:t>
            </a:r>
          </a:p>
        </p:txBody>
      </p:sp>
      <p:sp>
        <p:nvSpPr>
          <p:cNvPr id="16" name="Bildplatzhalter 4">
            <a:extLst>
              <a:ext uri="{FF2B5EF4-FFF2-40B4-BE49-F238E27FC236}">
                <a16:creationId xmlns:a16="http://schemas.microsoft.com/office/drawing/2014/main" id="{8DBCB22B-C5B8-EE52-8843-F6E91485161D}"/>
              </a:ext>
            </a:extLst>
          </p:cNvPr>
          <p:cNvSpPr>
            <a:spLocks noGrp="1"/>
          </p:cNvSpPr>
          <p:nvPr>
            <p:ph type="pic" sz="quarter" idx="28"/>
          </p:nvPr>
        </p:nvSpPr>
        <p:spPr>
          <a:xfrm>
            <a:off x="6182789" y="38151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7" name="Bildplatzhalter 4">
            <a:extLst>
              <a:ext uri="{FF2B5EF4-FFF2-40B4-BE49-F238E27FC236}">
                <a16:creationId xmlns:a16="http://schemas.microsoft.com/office/drawing/2014/main" id="{E9A2A0FF-0E7C-DA80-3753-010625EC4777}"/>
              </a:ext>
            </a:extLst>
          </p:cNvPr>
          <p:cNvSpPr>
            <a:spLocks noGrp="1"/>
          </p:cNvSpPr>
          <p:nvPr>
            <p:ph type="pic" sz="quarter" idx="29"/>
          </p:nvPr>
        </p:nvSpPr>
        <p:spPr>
          <a:xfrm>
            <a:off x="8154866" y="38151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8" name="Bildplatzhalter 4">
            <a:extLst>
              <a:ext uri="{FF2B5EF4-FFF2-40B4-BE49-F238E27FC236}">
                <a16:creationId xmlns:a16="http://schemas.microsoft.com/office/drawing/2014/main" id="{CCD0893B-0A26-A40A-4BEC-E9688A497FAD}"/>
              </a:ext>
            </a:extLst>
          </p:cNvPr>
          <p:cNvSpPr>
            <a:spLocks noGrp="1"/>
          </p:cNvSpPr>
          <p:nvPr>
            <p:ph type="pic" sz="quarter" idx="30"/>
          </p:nvPr>
        </p:nvSpPr>
        <p:spPr>
          <a:xfrm>
            <a:off x="10129325" y="38151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9" name="Textplatzhalter 7">
            <a:extLst>
              <a:ext uri="{FF2B5EF4-FFF2-40B4-BE49-F238E27FC236}">
                <a16:creationId xmlns:a16="http://schemas.microsoft.com/office/drawing/2014/main" id="{C01C616E-CDC8-43AA-E3EA-1068A0273501}"/>
              </a:ext>
            </a:extLst>
          </p:cNvPr>
          <p:cNvSpPr>
            <a:spLocks noGrp="1"/>
          </p:cNvSpPr>
          <p:nvPr>
            <p:ph type="body" sz="quarter" idx="31" hasCustomPrompt="1"/>
          </p:nvPr>
        </p:nvSpPr>
        <p:spPr>
          <a:xfrm>
            <a:off x="6186947" y="5659152"/>
            <a:ext cx="1792800" cy="424688"/>
          </a:xfrm>
        </p:spPr>
        <p:txBody>
          <a:bodyPr/>
          <a:lstStyle>
            <a:lvl1pPr>
              <a:defRPr/>
            </a:lvl1pPr>
          </a:lstStyle>
          <a:p>
            <a:pPr lvl="0"/>
            <a:r>
              <a:rPr lang="en-GB" noProof="0" dirty="0"/>
              <a:t>Insert content</a:t>
            </a:r>
          </a:p>
        </p:txBody>
      </p:sp>
      <p:sp>
        <p:nvSpPr>
          <p:cNvPr id="20" name="Textplatzhalter 7">
            <a:extLst>
              <a:ext uri="{FF2B5EF4-FFF2-40B4-BE49-F238E27FC236}">
                <a16:creationId xmlns:a16="http://schemas.microsoft.com/office/drawing/2014/main" id="{329A2272-896A-882E-5158-C54F5F68FD07}"/>
              </a:ext>
            </a:extLst>
          </p:cNvPr>
          <p:cNvSpPr>
            <a:spLocks noGrp="1"/>
          </p:cNvSpPr>
          <p:nvPr>
            <p:ph type="body" sz="quarter" idx="32" hasCustomPrompt="1"/>
          </p:nvPr>
        </p:nvSpPr>
        <p:spPr>
          <a:xfrm>
            <a:off x="8154866" y="5659152"/>
            <a:ext cx="1792800" cy="424688"/>
          </a:xfrm>
        </p:spPr>
        <p:txBody>
          <a:bodyPr/>
          <a:lstStyle>
            <a:lvl1pPr>
              <a:defRPr/>
            </a:lvl1pPr>
          </a:lstStyle>
          <a:p>
            <a:pPr lvl="0"/>
            <a:r>
              <a:rPr lang="en-GB" noProof="0" dirty="0"/>
              <a:t>Insert content</a:t>
            </a:r>
          </a:p>
        </p:txBody>
      </p:sp>
      <p:sp>
        <p:nvSpPr>
          <p:cNvPr id="21" name="Textplatzhalter 7">
            <a:extLst>
              <a:ext uri="{FF2B5EF4-FFF2-40B4-BE49-F238E27FC236}">
                <a16:creationId xmlns:a16="http://schemas.microsoft.com/office/drawing/2014/main" id="{2522235C-97A4-2633-577F-C6E62223BE14}"/>
              </a:ext>
            </a:extLst>
          </p:cNvPr>
          <p:cNvSpPr>
            <a:spLocks noGrp="1"/>
          </p:cNvSpPr>
          <p:nvPr>
            <p:ph type="body" sz="quarter" idx="33" hasCustomPrompt="1"/>
          </p:nvPr>
        </p:nvSpPr>
        <p:spPr>
          <a:xfrm>
            <a:off x="10129325" y="5659152"/>
            <a:ext cx="1792800" cy="424688"/>
          </a:xfrm>
        </p:spPr>
        <p:txBody>
          <a:bodyPr/>
          <a:lstStyle>
            <a:lvl1pPr>
              <a:defRPr/>
            </a:lvl1pPr>
          </a:lstStyle>
          <a:p>
            <a:pPr lvl="0"/>
            <a:r>
              <a:rPr lang="en-GB" noProof="0" dirty="0"/>
              <a:t>Insert content</a:t>
            </a:r>
          </a:p>
        </p:txBody>
      </p:sp>
    </p:spTree>
    <p:extLst>
      <p:ext uri="{BB962C8B-B14F-4D97-AF65-F5344CB8AC3E}">
        <p14:creationId xmlns:p14="http://schemas.microsoft.com/office/powerpoint/2010/main" val="762027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ude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274527" y="866775"/>
            <a:ext cx="7688373" cy="5362575"/>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1" name="Inhaltsplatzhalter 10">
            <a:extLst>
              <a:ext uri="{FF2B5EF4-FFF2-40B4-BE49-F238E27FC236}">
                <a16:creationId xmlns:a16="http://schemas.microsoft.com/office/drawing/2014/main" id="{FFC20296-E86A-3879-BD39-9F30E3319478}"/>
              </a:ext>
            </a:extLst>
          </p:cNvPr>
          <p:cNvSpPr>
            <a:spLocks noGrp="1"/>
          </p:cNvSpPr>
          <p:nvPr>
            <p:ph sz="quarter" idx="23" hasCustomPrompt="1"/>
          </p:nvPr>
        </p:nvSpPr>
        <p:spPr>
          <a:xfrm>
            <a:off x="8148638" y="866775"/>
            <a:ext cx="3768835" cy="1871515"/>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2" name="Inhaltsplatzhalter 10">
            <a:extLst>
              <a:ext uri="{FF2B5EF4-FFF2-40B4-BE49-F238E27FC236}">
                <a16:creationId xmlns:a16="http://schemas.microsoft.com/office/drawing/2014/main" id="{64B2AD41-4DD5-6051-D34F-CA90E2343F5D}"/>
              </a:ext>
            </a:extLst>
          </p:cNvPr>
          <p:cNvSpPr>
            <a:spLocks noGrp="1"/>
          </p:cNvSpPr>
          <p:nvPr>
            <p:ph sz="quarter" idx="24" hasCustomPrompt="1"/>
          </p:nvPr>
        </p:nvSpPr>
        <p:spPr>
          <a:xfrm>
            <a:off x="8148638" y="2938463"/>
            <a:ext cx="3768835" cy="293880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8" name="Textplatzhalter 27">
            <a:extLst>
              <a:ext uri="{FF2B5EF4-FFF2-40B4-BE49-F238E27FC236}">
                <a16:creationId xmlns:a16="http://schemas.microsoft.com/office/drawing/2014/main" id="{D10D92F6-CEED-9778-52E5-5789FA1E2137}"/>
              </a:ext>
            </a:extLst>
          </p:cNvPr>
          <p:cNvSpPr>
            <a:spLocks noGrp="1"/>
          </p:cNvSpPr>
          <p:nvPr>
            <p:ph type="body" sz="quarter" idx="25" hasCustomPrompt="1"/>
          </p:nvPr>
        </p:nvSpPr>
        <p:spPr>
          <a:xfrm>
            <a:off x="8154000" y="6013950"/>
            <a:ext cx="3768835" cy="205200"/>
          </a:xfrm>
        </p:spPr>
        <p:txBody>
          <a:bodyPr anchor="b"/>
          <a:lstStyle>
            <a:lvl1pPr>
              <a:lnSpc>
                <a:spcPct val="109000"/>
              </a:lnSpc>
              <a:defRPr sz="12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Quelle </a:t>
            </a:r>
            <a:r>
              <a:rPr lang="en-GB" noProof="0" dirty="0" err="1"/>
              <a:t>hinzufügen</a:t>
            </a:r>
            <a:endParaRPr lang="en-GB" noProof="0" dirty="0"/>
          </a:p>
        </p:txBody>
      </p:sp>
    </p:spTree>
    <p:extLst>
      <p:ext uri="{BB962C8B-B14F-4D97-AF65-F5344CB8AC3E}">
        <p14:creationId xmlns:p14="http://schemas.microsoft.com/office/powerpoint/2010/main" val="1593001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hs Texte mit Grafik">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8156522" y="876298"/>
            <a:ext cx="3765601" cy="5353052"/>
          </a:xfrm>
          <a:noFill/>
        </p:spPr>
        <p:txBody>
          <a:bodyPr tIns="720000" anchor="ctr"/>
          <a:lstStyle>
            <a:lvl1pPr algn="ctr">
              <a:defRPr sz="1200"/>
            </a:lvl1pPr>
          </a:lstStyle>
          <a:p>
            <a:r>
              <a:rPr lang="en-US" noProof="0"/>
              <a:t>Click icon to add picture</a:t>
            </a:r>
            <a:endParaRPr lang="en-GB" noProof="0" dirty="0"/>
          </a:p>
        </p:txBody>
      </p:sp>
      <p:sp>
        <p:nvSpPr>
          <p:cNvPr id="8" name="Inhaltsplatzhalter 10">
            <a:extLst>
              <a:ext uri="{FF2B5EF4-FFF2-40B4-BE49-F238E27FC236}">
                <a16:creationId xmlns:a16="http://schemas.microsoft.com/office/drawing/2014/main" id="{19B00308-6650-D1AB-F5C5-991F60192BF4}"/>
              </a:ext>
            </a:extLst>
          </p:cNvPr>
          <p:cNvSpPr>
            <a:spLocks noGrp="1"/>
          </p:cNvSpPr>
          <p:nvPr>
            <p:ph sz="quarter" idx="23" hasCustomPrompt="1"/>
          </p:nvPr>
        </p:nvSpPr>
        <p:spPr>
          <a:xfrm>
            <a:off x="269877" y="876299"/>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9" name="Inhaltsplatzhalter 10">
            <a:extLst>
              <a:ext uri="{FF2B5EF4-FFF2-40B4-BE49-F238E27FC236}">
                <a16:creationId xmlns:a16="http://schemas.microsoft.com/office/drawing/2014/main" id="{64747F6A-D136-3EFB-6E19-6A385022B994}"/>
              </a:ext>
            </a:extLst>
          </p:cNvPr>
          <p:cNvSpPr>
            <a:spLocks noGrp="1"/>
          </p:cNvSpPr>
          <p:nvPr>
            <p:ph sz="quarter" idx="24" hasCustomPrompt="1"/>
          </p:nvPr>
        </p:nvSpPr>
        <p:spPr>
          <a:xfrm>
            <a:off x="4213200" y="876298"/>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Inhaltsplatzhalter 10">
            <a:extLst>
              <a:ext uri="{FF2B5EF4-FFF2-40B4-BE49-F238E27FC236}">
                <a16:creationId xmlns:a16="http://schemas.microsoft.com/office/drawing/2014/main" id="{B3A42B55-571E-7D35-8A1D-2EE06F2B25D1}"/>
              </a:ext>
            </a:extLst>
          </p:cNvPr>
          <p:cNvSpPr>
            <a:spLocks noGrp="1"/>
          </p:cNvSpPr>
          <p:nvPr>
            <p:ph sz="quarter" idx="25" hasCustomPrompt="1"/>
          </p:nvPr>
        </p:nvSpPr>
        <p:spPr>
          <a:xfrm>
            <a:off x="271068" y="2764546"/>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2" name="Inhaltsplatzhalter 10">
            <a:extLst>
              <a:ext uri="{FF2B5EF4-FFF2-40B4-BE49-F238E27FC236}">
                <a16:creationId xmlns:a16="http://schemas.microsoft.com/office/drawing/2014/main" id="{45D49E17-FFEA-350F-4AF4-82760A288C52}"/>
              </a:ext>
            </a:extLst>
          </p:cNvPr>
          <p:cNvSpPr>
            <a:spLocks noGrp="1"/>
          </p:cNvSpPr>
          <p:nvPr>
            <p:ph sz="quarter" idx="26" hasCustomPrompt="1"/>
          </p:nvPr>
        </p:nvSpPr>
        <p:spPr>
          <a:xfrm>
            <a:off x="4214391" y="2764545"/>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 name="Inhaltsplatzhalter 10">
            <a:extLst>
              <a:ext uri="{FF2B5EF4-FFF2-40B4-BE49-F238E27FC236}">
                <a16:creationId xmlns:a16="http://schemas.microsoft.com/office/drawing/2014/main" id="{02C0735D-E433-CC9E-BA2C-CE7019E863A6}"/>
              </a:ext>
            </a:extLst>
          </p:cNvPr>
          <p:cNvSpPr>
            <a:spLocks noGrp="1"/>
          </p:cNvSpPr>
          <p:nvPr>
            <p:ph sz="quarter" idx="27" hasCustomPrompt="1"/>
          </p:nvPr>
        </p:nvSpPr>
        <p:spPr>
          <a:xfrm>
            <a:off x="267953" y="4647380"/>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4" name="Inhaltsplatzhalter 10">
            <a:extLst>
              <a:ext uri="{FF2B5EF4-FFF2-40B4-BE49-F238E27FC236}">
                <a16:creationId xmlns:a16="http://schemas.microsoft.com/office/drawing/2014/main" id="{57EE092B-F3B3-A0AB-6AF8-3C6F16032461}"/>
              </a:ext>
            </a:extLst>
          </p:cNvPr>
          <p:cNvSpPr>
            <a:spLocks noGrp="1"/>
          </p:cNvSpPr>
          <p:nvPr>
            <p:ph sz="quarter" idx="28" hasCustomPrompt="1"/>
          </p:nvPr>
        </p:nvSpPr>
        <p:spPr>
          <a:xfrm>
            <a:off x="4211276" y="4647379"/>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1660225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ünf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2" y="244800"/>
            <a:ext cx="5760000" cy="1005258"/>
          </a:xfrm>
        </p:spPr>
        <p:txBody>
          <a:bodyPr/>
          <a:lstStyle/>
          <a:p>
            <a:r>
              <a:rPr lang="en-GB" noProof="0" dirty="0"/>
              <a:t>Insert title</a:t>
            </a:r>
          </a:p>
        </p:txBody>
      </p:sp>
      <p:sp>
        <p:nvSpPr>
          <p:cNvPr id="17" name="Bildplatzhalter 4">
            <a:extLst>
              <a:ext uri="{FF2B5EF4-FFF2-40B4-BE49-F238E27FC236}">
                <a16:creationId xmlns:a16="http://schemas.microsoft.com/office/drawing/2014/main" id="{C01596A2-76F2-91F4-9E36-E7A688555C5E}"/>
              </a:ext>
            </a:extLst>
          </p:cNvPr>
          <p:cNvSpPr>
            <a:spLocks noGrp="1"/>
          </p:cNvSpPr>
          <p:nvPr>
            <p:ph type="pic" sz="quarter" idx="25"/>
          </p:nvPr>
        </p:nvSpPr>
        <p:spPr>
          <a:xfrm>
            <a:off x="266936" y="1371600"/>
            <a:ext cx="1796814" cy="13843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9" name="Inhaltsplatzhalter 2">
            <a:extLst>
              <a:ext uri="{FF2B5EF4-FFF2-40B4-BE49-F238E27FC236}">
                <a16:creationId xmlns:a16="http://schemas.microsoft.com/office/drawing/2014/main" id="{442D8CDC-499B-83AC-9951-0F3067D8DBBA}"/>
              </a:ext>
            </a:extLst>
          </p:cNvPr>
          <p:cNvSpPr>
            <a:spLocks noGrp="1"/>
          </p:cNvSpPr>
          <p:nvPr>
            <p:ph idx="22" hasCustomPrompt="1"/>
          </p:nvPr>
        </p:nvSpPr>
        <p:spPr>
          <a:xfrm>
            <a:off x="2264568" y="1371600"/>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8" name="Bildplatzhalter 4">
            <a:extLst>
              <a:ext uri="{FF2B5EF4-FFF2-40B4-BE49-F238E27FC236}">
                <a16:creationId xmlns:a16="http://schemas.microsoft.com/office/drawing/2014/main" id="{6BDEB48F-A5F4-E47E-A6CF-964F1398E89A}"/>
              </a:ext>
            </a:extLst>
          </p:cNvPr>
          <p:cNvSpPr>
            <a:spLocks noGrp="1"/>
          </p:cNvSpPr>
          <p:nvPr>
            <p:ph type="pic" sz="quarter" idx="26"/>
          </p:nvPr>
        </p:nvSpPr>
        <p:spPr>
          <a:xfrm>
            <a:off x="269875" y="3105944"/>
            <a:ext cx="1796814" cy="13843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0" name="Bildplatzhalter 4">
            <a:extLst>
              <a:ext uri="{FF2B5EF4-FFF2-40B4-BE49-F238E27FC236}">
                <a16:creationId xmlns:a16="http://schemas.microsoft.com/office/drawing/2014/main" id="{4D8633B6-F883-1298-E515-91B31B28E3A4}"/>
              </a:ext>
            </a:extLst>
          </p:cNvPr>
          <p:cNvSpPr>
            <a:spLocks noGrp="1"/>
          </p:cNvSpPr>
          <p:nvPr>
            <p:ph type="pic" sz="quarter" idx="28"/>
          </p:nvPr>
        </p:nvSpPr>
        <p:spPr>
          <a:xfrm>
            <a:off x="269875" y="4840288"/>
            <a:ext cx="1796814" cy="13843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6" name="Bildplatzhalter 4">
            <a:extLst>
              <a:ext uri="{FF2B5EF4-FFF2-40B4-BE49-F238E27FC236}">
                <a16:creationId xmlns:a16="http://schemas.microsoft.com/office/drawing/2014/main" id="{0ED7E5AD-E183-82CD-F090-884A82A4B967}"/>
              </a:ext>
            </a:extLst>
          </p:cNvPr>
          <p:cNvSpPr>
            <a:spLocks noGrp="1"/>
          </p:cNvSpPr>
          <p:nvPr>
            <p:ph type="pic" sz="quarter" idx="30"/>
          </p:nvPr>
        </p:nvSpPr>
        <p:spPr>
          <a:xfrm>
            <a:off x="6180532" y="1371600"/>
            <a:ext cx="1796814" cy="13843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9" name="Bildplatzhalter 4">
            <a:extLst>
              <a:ext uri="{FF2B5EF4-FFF2-40B4-BE49-F238E27FC236}">
                <a16:creationId xmlns:a16="http://schemas.microsoft.com/office/drawing/2014/main" id="{560DE703-9043-4D96-9589-6AB1C9265741}"/>
              </a:ext>
            </a:extLst>
          </p:cNvPr>
          <p:cNvSpPr>
            <a:spLocks noGrp="1"/>
          </p:cNvSpPr>
          <p:nvPr>
            <p:ph type="pic" sz="quarter" idx="32"/>
          </p:nvPr>
        </p:nvSpPr>
        <p:spPr>
          <a:xfrm>
            <a:off x="6180532" y="3105944"/>
            <a:ext cx="1796814" cy="13843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3" name="Inhaltsplatzhalter 2">
            <a:extLst>
              <a:ext uri="{FF2B5EF4-FFF2-40B4-BE49-F238E27FC236}">
                <a16:creationId xmlns:a16="http://schemas.microsoft.com/office/drawing/2014/main" id="{235B7962-C9CE-24B7-343C-9D504EEF1ADA}"/>
              </a:ext>
            </a:extLst>
          </p:cNvPr>
          <p:cNvSpPr>
            <a:spLocks noGrp="1"/>
          </p:cNvSpPr>
          <p:nvPr>
            <p:ph idx="34" hasCustomPrompt="1"/>
          </p:nvPr>
        </p:nvSpPr>
        <p:spPr>
          <a:xfrm>
            <a:off x="2264568" y="3105944"/>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7" name="Inhaltsplatzhalter 2">
            <a:extLst>
              <a:ext uri="{FF2B5EF4-FFF2-40B4-BE49-F238E27FC236}">
                <a16:creationId xmlns:a16="http://schemas.microsoft.com/office/drawing/2014/main" id="{DFF4B996-5BF2-362E-6F3C-0472752C4919}"/>
              </a:ext>
            </a:extLst>
          </p:cNvPr>
          <p:cNvSpPr>
            <a:spLocks noGrp="1"/>
          </p:cNvSpPr>
          <p:nvPr>
            <p:ph idx="35" hasCustomPrompt="1"/>
          </p:nvPr>
        </p:nvSpPr>
        <p:spPr>
          <a:xfrm>
            <a:off x="2264568" y="4840288"/>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8" name="Inhaltsplatzhalter 2">
            <a:extLst>
              <a:ext uri="{FF2B5EF4-FFF2-40B4-BE49-F238E27FC236}">
                <a16:creationId xmlns:a16="http://schemas.microsoft.com/office/drawing/2014/main" id="{23CD5622-E8DA-D57A-1F36-A80A2A8ACA69}"/>
              </a:ext>
            </a:extLst>
          </p:cNvPr>
          <p:cNvSpPr>
            <a:spLocks noGrp="1"/>
          </p:cNvSpPr>
          <p:nvPr>
            <p:ph idx="36" hasCustomPrompt="1"/>
          </p:nvPr>
        </p:nvSpPr>
        <p:spPr>
          <a:xfrm>
            <a:off x="8184232" y="3105944"/>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Inhaltsplatzhalter 2">
            <a:extLst>
              <a:ext uri="{FF2B5EF4-FFF2-40B4-BE49-F238E27FC236}">
                <a16:creationId xmlns:a16="http://schemas.microsoft.com/office/drawing/2014/main" id="{60987D4F-9295-E825-B64B-CE16F9CC37E4}"/>
              </a:ext>
            </a:extLst>
          </p:cNvPr>
          <p:cNvSpPr>
            <a:spLocks noGrp="1"/>
          </p:cNvSpPr>
          <p:nvPr>
            <p:ph idx="37" hasCustomPrompt="1"/>
          </p:nvPr>
        </p:nvSpPr>
        <p:spPr>
          <a:xfrm>
            <a:off x="8184232" y="1371600"/>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2389862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eun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3" y="244800"/>
            <a:ext cx="5760000" cy="1005258"/>
          </a:xfrm>
        </p:spPr>
        <p:txBody>
          <a:bodyPr/>
          <a:lstStyle/>
          <a:p>
            <a:r>
              <a:rPr lang="en-GB" noProof="0" dirty="0"/>
              <a:t>Insert title</a:t>
            </a:r>
          </a:p>
        </p:txBody>
      </p:sp>
      <p:sp>
        <p:nvSpPr>
          <p:cNvPr id="17" name="Bildplatzhalter 4">
            <a:extLst>
              <a:ext uri="{FF2B5EF4-FFF2-40B4-BE49-F238E27FC236}">
                <a16:creationId xmlns:a16="http://schemas.microsoft.com/office/drawing/2014/main" id="{C01596A2-76F2-91F4-9E36-E7A688555C5E}"/>
              </a:ext>
            </a:extLst>
          </p:cNvPr>
          <p:cNvSpPr>
            <a:spLocks noGrp="1"/>
          </p:cNvSpPr>
          <p:nvPr>
            <p:ph type="pic" sz="quarter" idx="25"/>
          </p:nvPr>
        </p:nvSpPr>
        <p:spPr>
          <a:xfrm>
            <a:off x="266936" y="1586260"/>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9" name="Inhaltsplatzhalter 2">
            <a:extLst>
              <a:ext uri="{FF2B5EF4-FFF2-40B4-BE49-F238E27FC236}">
                <a16:creationId xmlns:a16="http://schemas.microsoft.com/office/drawing/2014/main" id="{442D8CDC-499B-83AC-9951-0F3067D8DBBA}"/>
              </a:ext>
            </a:extLst>
          </p:cNvPr>
          <p:cNvSpPr>
            <a:spLocks noGrp="1"/>
          </p:cNvSpPr>
          <p:nvPr>
            <p:ph idx="22" hasCustomPrompt="1"/>
          </p:nvPr>
        </p:nvSpPr>
        <p:spPr>
          <a:xfrm>
            <a:off x="1254919" y="158626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10" name="Bildplatzhalter 4">
            <a:extLst>
              <a:ext uri="{FF2B5EF4-FFF2-40B4-BE49-F238E27FC236}">
                <a16:creationId xmlns:a16="http://schemas.microsoft.com/office/drawing/2014/main" id="{622633EA-CE0F-D311-E9F8-E4FF04D03BC7}"/>
              </a:ext>
            </a:extLst>
          </p:cNvPr>
          <p:cNvSpPr>
            <a:spLocks noGrp="1"/>
          </p:cNvSpPr>
          <p:nvPr>
            <p:ph type="pic" sz="quarter" idx="26"/>
          </p:nvPr>
        </p:nvSpPr>
        <p:spPr>
          <a:xfrm>
            <a:off x="266936" y="3135350"/>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11" name="Inhaltsplatzhalter 2">
            <a:extLst>
              <a:ext uri="{FF2B5EF4-FFF2-40B4-BE49-F238E27FC236}">
                <a16:creationId xmlns:a16="http://schemas.microsoft.com/office/drawing/2014/main" id="{B2222D7F-5144-753F-7AF0-A8D709992A99}"/>
              </a:ext>
            </a:extLst>
          </p:cNvPr>
          <p:cNvSpPr>
            <a:spLocks noGrp="1"/>
          </p:cNvSpPr>
          <p:nvPr>
            <p:ph idx="27" hasCustomPrompt="1"/>
          </p:nvPr>
        </p:nvSpPr>
        <p:spPr>
          <a:xfrm>
            <a:off x="1254919" y="313535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12" name="Bildplatzhalter 4">
            <a:extLst>
              <a:ext uri="{FF2B5EF4-FFF2-40B4-BE49-F238E27FC236}">
                <a16:creationId xmlns:a16="http://schemas.microsoft.com/office/drawing/2014/main" id="{03285094-5EB7-BA03-462D-65224736565D}"/>
              </a:ext>
            </a:extLst>
          </p:cNvPr>
          <p:cNvSpPr>
            <a:spLocks noGrp="1"/>
          </p:cNvSpPr>
          <p:nvPr>
            <p:ph type="pic" sz="quarter" idx="28"/>
          </p:nvPr>
        </p:nvSpPr>
        <p:spPr>
          <a:xfrm>
            <a:off x="266936" y="4680322"/>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13" name="Inhaltsplatzhalter 2">
            <a:extLst>
              <a:ext uri="{FF2B5EF4-FFF2-40B4-BE49-F238E27FC236}">
                <a16:creationId xmlns:a16="http://schemas.microsoft.com/office/drawing/2014/main" id="{42C14EDF-15BE-41CE-9D5E-3D50F6B67AB4}"/>
              </a:ext>
            </a:extLst>
          </p:cNvPr>
          <p:cNvSpPr>
            <a:spLocks noGrp="1"/>
          </p:cNvSpPr>
          <p:nvPr>
            <p:ph idx="29" hasCustomPrompt="1"/>
          </p:nvPr>
        </p:nvSpPr>
        <p:spPr>
          <a:xfrm>
            <a:off x="1254919" y="4680322"/>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14" name="Bildplatzhalter 4">
            <a:extLst>
              <a:ext uri="{FF2B5EF4-FFF2-40B4-BE49-F238E27FC236}">
                <a16:creationId xmlns:a16="http://schemas.microsoft.com/office/drawing/2014/main" id="{DAC93A43-12FF-3F6B-DA7A-A04D2ECA735B}"/>
              </a:ext>
            </a:extLst>
          </p:cNvPr>
          <p:cNvSpPr>
            <a:spLocks noGrp="1"/>
          </p:cNvSpPr>
          <p:nvPr>
            <p:ph type="pic" sz="quarter" idx="30"/>
          </p:nvPr>
        </p:nvSpPr>
        <p:spPr>
          <a:xfrm>
            <a:off x="4202236" y="1586260"/>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15" name="Inhaltsplatzhalter 2">
            <a:extLst>
              <a:ext uri="{FF2B5EF4-FFF2-40B4-BE49-F238E27FC236}">
                <a16:creationId xmlns:a16="http://schemas.microsoft.com/office/drawing/2014/main" id="{A696B000-854E-5397-BD25-46F024ACF0B6}"/>
              </a:ext>
            </a:extLst>
          </p:cNvPr>
          <p:cNvSpPr>
            <a:spLocks noGrp="1"/>
          </p:cNvSpPr>
          <p:nvPr>
            <p:ph idx="31" hasCustomPrompt="1"/>
          </p:nvPr>
        </p:nvSpPr>
        <p:spPr>
          <a:xfrm>
            <a:off x="5195900" y="158626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16" name="Bildplatzhalter 4">
            <a:extLst>
              <a:ext uri="{FF2B5EF4-FFF2-40B4-BE49-F238E27FC236}">
                <a16:creationId xmlns:a16="http://schemas.microsoft.com/office/drawing/2014/main" id="{755C6D27-9F7F-A193-A31F-2412FB8334A4}"/>
              </a:ext>
            </a:extLst>
          </p:cNvPr>
          <p:cNvSpPr>
            <a:spLocks noGrp="1"/>
          </p:cNvSpPr>
          <p:nvPr>
            <p:ph type="pic" sz="quarter" idx="32"/>
          </p:nvPr>
        </p:nvSpPr>
        <p:spPr>
          <a:xfrm>
            <a:off x="4202236" y="3135350"/>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3" name="Inhaltsplatzhalter 2">
            <a:extLst>
              <a:ext uri="{FF2B5EF4-FFF2-40B4-BE49-F238E27FC236}">
                <a16:creationId xmlns:a16="http://schemas.microsoft.com/office/drawing/2014/main" id="{80A26B48-243C-9DD6-BDC2-FE40212B1AAE}"/>
              </a:ext>
            </a:extLst>
          </p:cNvPr>
          <p:cNvSpPr>
            <a:spLocks noGrp="1"/>
          </p:cNvSpPr>
          <p:nvPr>
            <p:ph idx="33" hasCustomPrompt="1"/>
          </p:nvPr>
        </p:nvSpPr>
        <p:spPr>
          <a:xfrm>
            <a:off x="5195900" y="313535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24" name="Bildplatzhalter 4">
            <a:extLst>
              <a:ext uri="{FF2B5EF4-FFF2-40B4-BE49-F238E27FC236}">
                <a16:creationId xmlns:a16="http://schemas.microsoft.com/office/drawing/2014/main" id="{0E647CD5-DA5F-6055-1889-45FC8EA8E3AC}"/>
              </a:ext>
            </a:extLst>
          </p:cNvPr>
          <p:cNvSpPr>
            <a:spLocks noGrp="1"/>
          </p:cNvSpPr>
          <p:nvPr>
            <p:ph type="pic" sz="quarter" idx="34"/>
          </p:nvPr>
        </p:nvSpPr>
        <p:spPr>
          <a:xfrm>
            <a:off x="4202236" y="4680322"/>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7" name="Inhaltsplatzhalter 2">
            <a:extLst>
              <a:ext uri="{FF2B5EF4-FFF2-40B4-BE49-F238E27FC236}">
                <a16:creationId xmlns:a16="http://schemas.microsoft.com/office/drawing/2014/main" id="{FFA660F0-3C7A-4C52-196B-D1FC1C4E12F1}"/>
              </a:ext>
            </a:extLst>
          </p:cNvPr>
          <p:cNvSpPr>
            <a:spLocks noGrp="1"/>
          </p:cNvSpPr>
          <p:nvPr>
            <p:ph idx="35" hasCustomPrompt="1"/>
          </p:nvPr>
        </p:nvSpPr>
        <p:spPr>
          <a:xfrm>
            <a:off x="5195900" y="4680322"/>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32" name="Bildplatzhalter 4">
            <a:extLst>
              <a:ext uri="{FF2B5EF4-FFF2-40B4-BE49-F238E27FC236}">
                <a16:creationId xmlns:a16="http://schemas.microsoft.com/office/drawing/2014/main" id="{9AE88E45-2228-3BAB-B328-25AE00C86922}"/>
              </a:ext>
            </a:extLst>
          </p:cNvPr>
          <p:cNvSpPr>
            <a:spLocks noGrp="1"/>
          </p:cNvSpPr>
          <p:nvPr>
            <p:ph type="pic" sz="quarter" idx="36"/>
          </p:nvPr>
        </p:nvSpPr>
        <p:spPr>
          <a:xfrm>
            <a:off x="8148811" y="1586260"/>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33" name="Inhaltsplatzhalter 2">
            <a:extLst>
              <a:ext uri="{FF2B5EF4-FFF2-40B4-BE49-F238E27FC236}">
                <a16:creationId xmlns:a16="http://schemas.microsoft.com/office/drawing/2014/main" id="{8D6A0681-D929-2BA4-D3F8-B3541A94FD81}"/>
              </a:ext>
            </a:extLst>
          </p:cNvPr>
          <p:cNvSpPr>
            <a:spLocks noGrp="1"/>
          </p:cNvSpPr>
          <p:nvPr>
            <p:ph idx="37" hasCustomPrompt="1"/>
          </p:nvPr>
        </p:nvSpPr>
        <p:spPr>
          <a:xfrm>
            <a:off x="9136793" y="1586260"/>
            <a:ext cx="2785331"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34" name="Bildplatzhalter 4">
            <a:extLst>
              <a:ext uri="{FF2B5EF4-FFF2-40B4-BE49-F238E27FC236}">
                <a16:creationId xmlns:a16="http://schemas.microsoft.com/office/drawing/2014/main" id="{8D809E36-7256-6CC2-0F4B-23E42C6B1426}"/>
              </a:ext>
            </a:extLst>
          </p:cNvPr>
          <p:cNvSpPr>
            <a:spLocks noGrp="1"/>
          </p:cNvSpPr>
          <p:nvPr>
            <p:ph type="pic" sz="quarter" idx="38"/>
          </p:nvPr>
        </p:nvSpPr>
        <p:spPr>
          <a:xfrm>
            <a:off x="8148811" y="3135350"/>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35" name="Inhaltsplatzhalter 2">
            <a:extLst>
              <a:ext uri="{FF2B5EF4-FFF2-40B4-BE49-F238E27FC236}">
                <a16:creationId xmlns:a16="http://schemas.microsoft.com/office/drawing/2014/main" id="{FF8DEA4B-FE27-8A9E-FBBB-04944A377343}"/>
              </a:ext>
            </a:extLst>
          </p:cNvPr>
          <p:cNvSpPr>
            <a:spLocks noGrp="1"/>
          </p:cNvSpPr>
          <p:nvPr>
            <p:ph idx="39" hasCustomPrompt="1"/>
          </p:nvPr>
        </p:nvSpPr>
        <p:spPr>
          <a:xfrm>
            <a:off x="9136794" y="313535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36" name="Bildplatzhalter 4">
            <a:extLst>
              <a:ext uri="{FF2B5EF4-FFF2-40B4-BE49-F238E27FC236}">
                <a16:creationId xmlns:a16="http://schemas.microsoft.com/office/drawing/2014/main" id="{5AC54CE7-1DE9-FCC9-D36F-326C1CC978F1}"/>
              </a:ext>
            </a:extLst>
          </p:cNvPr>
          <p:cNvSpPr>
            <a:spLocks noGrp="1"/>
          </p:cNvSpPr>
          <p:nvPr>
            <p:ph type="pic" sz="quarter" idx="40"/>
          </p:nvPr>
        </p:nvSpPr>
        <p:spPr>
          <a:xfrm>
            <a:off x="8148811" y="4680322"/>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37" name="Inhaltsplatzhalter 2">
            <a:extLst>
              <a:ext uri="{FF2B5EF4-FFF2-40B4-BE49-F238E27FC236}">
                <a16:creationId xmlns:a16="http://schemas.microsoft.com/office/drawing/2014/main" id="{CFFA07EE-B7CC-6673-18A8-938F608DD842}"/>
              </a:ext>
            </a:extLst>
          </p:cNvPr>
          <p:cNvSpPr>
            <a:spLocks noGrp="1"/>
          </p:cNvSpPr>
          <p:nvPr>
            <p:ph idx="41" hasCustomPrompt="1"/>
          </p:nvPr>
        </p:nvSpPr>
        <p:spPr>
          <a:xfrm>
            <a:off x="9136794" y="4680322"/>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Tree>
    <p:extLst>
      <p:ext uri="{BB962C8B-B14F-4D97-AF65-F5344CB8AC3E}">
        <p14:creationId xmlns:p14="http://schemas.microsoft.com/office/powerpoint/2010/main" val="1003945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und elf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3" y="244800"/>
            <a:ext cx="11650662" cy="625944"/>
          </a:xfrm>
        </p:spPr>
        <p:txBody>
          <a:bodyPr/>
          <a:lstStyle>
            <a:lvl1pPr>
              <a:defRPr/>
            </a:lvl1pPr>
          </a:lstStyle>
          <a:p>
            <a:r>
              <a:rPr lang="en-GB" noProof="0" dirty="0"/>
              <a:t>Insert title</a:t>
            </a:r>
          </a:p>
        </p:txBody>
      </p:sp>
      <p:sp>
        <p:nvSpPr>
          <p:cNvPr id="41" name="Inhaltsplatzhalter 30">
            <a:extLst>
              <a:ext uri="{FF2B5EF4-FFF2-40B4-BE49-F238E27FC236}">
                <a16:creationId xmlns:a16="http://schemas.microsoft.com/office/drawing/2014/main" id="{1FE9EFCD-7C86-A7FC-7CBA-C2A928454C03}"/>
              </a:ext>
            </a:extLst>
          </p:cNvPr>
          <p:cNvSpPr>
            <a:spLocks noGrp="1"/>
          </p:cNvSpPr>
          <p:nvPr>
            <p:ph sz="quarter" idx="14" hasCustomPrompt="1"/>
          </p:nvPr>
        </p:nvSpPr>
        <p:spPr>
          <a:xfrm>
            <a:off x="271463" y="878400"/>
            <a:ext cx="2862063"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2" name="Inhaltsplatzhalter 30">
            <a:extLst>
              <a:ext uri="{FF2B5EF4-FFF2-40B4-BE49-F238E27FC236}">
                <a16:creationId xmlns:a16="http://schemas.microsoft.com/office/drawing/2014/main" id="{B5AF2636-78AA-31AE-B767-CD1ED9E3083B}"/>
              </a:ext>
            </a:extLst>
          </p:cNvPr>
          <p:cNvSpPr>
            <a:spLocks noGrp="1"/>
          </p:cNvSpPr>
          <p:nvPr>
            <p:ph sz="quarter" idx="15" hasCustomPrompt="1"/>
          </p:nvPr>
        </p:nvSpPr>
        <p:spPr>
          <a:xfrm>
            <a:off x="3131605" y="878400"/>
            <a:ext cx="2962866"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3" name="Inhaltsplatzhalter 30">
            <a:extLst>
              <a:ext uri="{FF2B5EF4-FFF2-40B4-BE49-F238E27FC236}">
                <a16:creationId xmlns:a16="http://schemas.microsoft.com/office/drawing/2014/main" id="{8CD2FE50-AB2F-83AF-8B23-1260D26EF813}"/>
              </a:ext>
            </a:extLst>
          </p:cNvPr>
          <p:cNvSpPr>
            <a:spLocks noGrp="1"/>
          </p:cNvSpPr>
          <p:nvPr>
            <p:ph sz="quarter" idx="16" hasCustomPrompt="1"/>
          </p:nvPr>
        </p:nvSpPr>
        <p:spPr>
          <a:xfrm>
            <a:off x="6102458" y="878400"/>
            <a:ext cx="2948569"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4" name="Inhaltsplatzhalter 30">
            <a:extLst>
              <a:ext uri="{FF2B5EF4-FFF2-40B4-BE49-F238E27FC236}">
                <a16:creationId xmlns:a16="http://schemas.microsoft.com/office/drawing/2014/main" id="{156B3F99-D56F-6D47-0C38-55E1C209F590}"/>
              </a:ext>
            </a:extLst>
          </p:cNvPr>
          <p:cNvSpPr>
            <a:spLocks noGrp="1"/>
          </p:cNvSpPr>
          <p:nvPr>
            <p:ph sz="quarter" idx="17" hasCustomPrompt="1"/>
          </p:nvPr>
        </p:nvSpPr>
        <p:spPr>
          <a:xfrm>
            <a:off x="9056315" y="878400"/>
            <a:ext cx="2861423"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5" name="Inhaltsplatzhalter 30">
            <a:extLst>
              <a:ext uri="{FF2B5EF4-FFF2-40B4-BE49-F238E27FC236}">
                <a16:creationId xmlns:a16="http://schemas.microsoft.com/office/drawing/2014/main" id="{61CB84E3-822D-E7BF-88FA-B6CD84997420}"/>
              </a:ext>
            </a:extLst>
          </p:cNvPr>
          <p:cNvSpPr>
            <a:spLocks noGrp="1"/>
          </p:cNvSpPr>
          <p:nvPr>
            <p:ph sz="quarter" idx="18" hasCustomPrompt="1"/>
          </p:nvPr>
        </p:nvSpPr>
        <p:spPr>
          <a:xfrm>
            <a:off x="271463" y="4942799"/>
            <a:ext cx="2862063" cy="1281790"/>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6" name="Inhaltsplatzhalter 30">
            <a:extLst>
              <a:ext uri="{FF2B5EF4-FFF2-40B4-BE49-F238E27FC236}">
                <a16:creationId xmlns:a16="http://schemas.microsoft.com/office/drawing/2014/main" id="{4BBD1101-501F-08B4-863D-4EC398FF4C2F}"/>
              </a:ext>
            </a:extLst>
          </p:cNvPr>
          <p:cNvSpPr>
            <a:spLocks noGrp="1"/>
          </p:cNvSpPr>
          <p:nvPr>
            <p:ph sz="quarter" idx="19" hasCustomPrompt="1"/>
          </p:nvPr>
        </p:nvSpPr>
        <p:spPr>
          <a:xfrm>
            <a:off x="3131605" y="3577319"/>
            <a:ext cx="2962866" cy="2647269"/>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7" name="Inhaltsplatzhalter 30">
            <a:extLst>
              <a:ext uri="{FF2B5EF4-FFF2-40B4-BE49-F238E27FC236}">
                <a16:creationId xmlns:a16="http://schemas.microsoft.com/office/drawing/2014/main" id="{799F2A81-65B3-AA66-95A8-AD7674ADA344}"/>
              </a:ext>
            </a:extLst>
          </p:cNvPr>
          <p:cNvSpPr>
            <a:spLocks noGrp="1"/>
          </p:cNvSpPr>
          <p:nvPr>
            <p:ph sz="quarter" idx="20" hasCustomPrompt="1"/>
          </p:nvPr>
        </p:nvSpPr>
        <p:spPr>
          <a:xfrm>
            <a:off x="6102458" y="3577319"/>
            <a:ext cx="2948569" cy="2647269"/>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8" name="Inhaltsplatzhalter 30">
            <a:extLst>
              <a:ext uri="{FF2B5EF4-FFF2-40B4-BE49-F238E27FC236}">
                <a16:creationId xmlns:a16="http://schemas.microsoft.com/office/drawing/2014/main" id="{CD8C8901-62AC-56A4-B429-1C6C564195B7}"/>
              </a:ext>
            </a:extLst>
          </p:cNvPr>
          <p:cNvSpPr>
            <a:spLocks noGrp="1"/>
          </p:cNvSpPr>
          <p:nvPr>
            <p:ph sz="quarter" idx="21" hasCustomPrompt="1"/>
          </p:nvPr>
        </p:nvSpPr>
        <p:spPr>
          <a:xfrm>
            <a:off x="9056315" y="4942798"/>
            <a:ext cx="2861423" cy="1281790"/>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9" name="Inhaltsplatzhalter 30">
            <a:extLst>
              <a:ext uri="{FF2B5EF4-FFF2-40B4-BE49-F238E27FC236}">
                <a16:creationId xmlns:a16="http://schemas.microsoft.com/office/drawing/2014/main" id="{FC91EDA6-5E9C-6D6C-EF9F-C7F0B68C4C03}"/>
              </a:ext>
            </a:extLst>
          </p:cNvPr>
          <p:cNvSpPr>
            <a:spLocks noGrp="1"/>
          </p:cNvSpPr>
          <p:nvPr>
            <p:ph sz="quarter" idx="22" hasCustomPrompt="1"/>
          </p:nvPr>
        </p:nvSpPr>
        <p:spPr>
          <a:xfrm>
            <a:off x="271463" y="3577319"/>
            <a:ext cx="2862063" cy="1361404"/>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50" name="Inhaltsplatzhalter 30">
            <a:extLst>
              <a:ext uri="{FF2B5EF4-FFF2-40B4-BE49-F238E27FC236}">
                <a16:creationId xmlns:a16="http://schemas.microsoft.com/office/drawing/2014/main" id="{51E99161-B839-91BE-206F-89792AD5F923}"/>
              </a:ext>
            </a:extLst>
          </p:cNvPr>
          <p:cNvSpPr>
            <a:spLocks noGrp="1"/>
          </p:cNvSpPr>
          <p:nvPr>
            <p:ph sz="quarter" idx="23" hasCustomPrompt="1"/>
          </p:nvPr>
        </p:nvSpPr>
        <p:spPr>
          <a:xfrm>
            <a:off x="9056315" y="3577319"/>
            <a:ext cx="2861423" cy="1360800"/>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3108543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 Bilder mit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4" y="244800"/>
            <a:ext cx="3762090" cy="1005258"/>
          </a:xfrm>
        </p:spPr>
        <p:txBody>
          <a:bodyPr/>
          <a:lstStyle/>
          <a:p>
            <a:r>
              <a:rPr lang="en-GB" noProof="0" dirty="0"/>
              <a:t>Insert title</a:t>
            </a:r>
          </a:p>
        </p:txBody>
      </p:sp>
      <p:sp>
        <p:nvSpPr>
          <p:cNvPr id="8" name="Inhaltsplatzhalter 10">
            <a:extLst>
              <a:ext uri="{FF2B5EF4-FFF2-40B4-BE49-F238E27FC236}">
                <a16:creationId xmlns:a16="http://schemas.microsoft.com/office/drawing/2014/main" id="{19B00308-6650-D1AB-F5C5-991F60192BF4}"/>
              </a:ext>
            </a:extLst>
          </p:cNvPr>
          <p:cNvSpPr>
            <a:spLocks noGrp="1"/>
          </p:cNvSpPr>
          <p:nvPr>
            <p:ph sz="quarter" idx="23" hasCustomPrompt="1"/>
          </p:nvPr>
        </p:nvSpPr>
        <p:spPr>
          <a:xfrm>
            <a:off x="269877" y="1371601"/>
            <a:ext cx="3765600" cy="1517340"/>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 name="Bildplatzhalter 4">
            <a:extLst>
              <a:ext uri="{FF2B5EF4-FFF2-40B4-BE49-F238E27FC236}">
                <a16:creationId xmlns:a16="http://schemas.microsoft.com/office/drawing/2014/main" id="{E8901B72-CDFB-6B04-2999-9B4D3BECDEBA}"/>
              </a:ext>
            </a:extLst>
          </p:cNvPr>
          <p:cNvSpPr>
            <a:spLocks noGrp="1"/>
          </p:cNvSpPr>
          <p:nvPr>
            <p:ph type="pic" sz="quarter" idx="22"/>
          </p:nvPr>
        </p:nvSpPr>
        <p:spPr>
          <a:xfrm>
            <a:off x="4222638" y="273051"/>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16" name="Inhaltsplatzhalter 10">
            <a:extLst>
              <a:ext uri="{FF2B5EF4-FFF2-40B4-BE49-F238E27FC236}">
                <a16:creationId xmlns:a16="http://schemas.microsoft.com/office/drawing/2014/main" id="{5F7462AF-9418-FBED-AE2B-9097CD9893A9}"/>
              </a:ext>
            </a:extLst>
          </p:cNvPr>
          <p:cNvSpPr>
            <a:spLocks noGrp="1"/>
          </p:cNvSpPr>
          <p:nvPr>
            <p:ph sz="quarter" idx="24" hasCustomPrompt="1"/>
          </p:nvPr>
        </p:nvSpPr>
        <p:spPr>
          <a:xfrm>
            <a:off x="4222638" y="1347295"/>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7" name="Bildplatzhalter 4">
            <a:extLst>
              <a:ext uri="{FF2B5EF4-FFF2-40B4-BE49-F238E27FC236}">
                <a16:creationId xmlns:a16="http://schemas.microsoft.com/office/drawing/2014/main" id="{C01596A2-76F2-91F4-9E36-E7A688555C5E}"/>
              </a:ext>
            </a:extLst>
          </p:cNvPr>
          <p:cNvSpPr>
            <a:spLocks noGrp="1"/>
          </p:cNvSpPr>
          <p:nvPr>
            <p:ph type="pic" sz="quarter" idx="25"/>
          </p:nvPr>
        </p:nvSpPr>
        <p:spPr>
          <a:xfrm>
            <a:off x="6193722" y="267184"/>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18" name="Inhaltsplatzhalter 10">
            <a:extLst>
              <a:ext uri="{FF2B5EF4-FFF2-40B4-BE49-F238E27FC236}">
                <a16:creationId xmlns:a16="http://schemas.microsoft.com/office/drawing/2014/main" id="{BE5D1B04-2BFA-33F3-C355-D8EB9E6F77DC}"/>
              </a:ext>
            </a:extLst>
          </p:cNvPr>
          <p:cNvSpPr>
            <a:spLocks noGrp="1"/>
          </p:cNvSpPr>
          <p:nvPr>
            <p:ph sz="quarter" idx="26" hasCustomPrompt="1"/>
          </p:nvPr>
        </p:nvSpPr>
        <p:spPr>
          <a:xfrm>
            <a:off x="6193722" y="1347295"/>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9" name="Bildplatzhalter 4">
            <a:extLst>
              <a:ext uri="{FF2B5EF4-FFF2-40B4-BE49-F238E27FC236}">
                <a16:creationId xmlns:a16="http://schemas.microsoft.com/office/drawing/2014/main" id="{8823469C-27C8-EF8F-4CC9-197675E31FB1}"/>
              </a:ext>
            </a:extLst>
          </p:cNvPr>
          <p:cNvSpPr>
            <a:spLocks noGrp="1"/>
          </p:cNvSpPr>
          <p:nvPr>
            <p:ph type="pic" sz="quarter" idx="27"/>
          </p:nvPr>
        </p:nvSpPr>
        <p:spPr>
          <a:xfrm>
            <a:off x="8164806" y="267184"/>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0" name="Inhaltsplatzhalter 10">
            <a:extLst>
              <a:ext uri="{FF2B5EF4-FFF2-40B4-BE49-F238E27FC236}">
                <a16:creationId xmlns:a16="http://schemas.microsoft.com/office/drawing/2014/main" id="{887C4011-3849-0B28-B9C6-CD6CCD2774AC}"/>
              </a:ext>
            </a:extLst>
          </p:cNvPr>
          <p:cNvSpPr>
            <a:spLocks noGrp="1"/>
          </p:cNvSpPr>
          <p:nvPr>
            <p:ph sz="quarter" idx="28" hasCustomPrompt="1"/>
          </p:nvPr>
        </p:nvSpPr>
        <p:spPr>
          <a:xfrm>
            <a:off x="8164806" y="1347295"/>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1" name="Bildplatzhalter 4">
            <a:extLst>
              <a:ext uri="{FF2B5EF4-FFF2-40B4-BE49-F238E27FC236}">
                <a16:creationId xmlns:a16="http://schemas.microsoft.com/office/drawing/2014/main" id="{CBEDB122-E4B4-DEAF-0C6D-61CF1C399FB7}"/>
              </a:ext>
            </a:extLst>
          </p:cNvPr>
          <p:cNvSpPr>
            <a:spLocks noGrp="1"/>
          </p:cNvSpPr>
          <p:nvPr>
            <p:ph type="pic" sz="quarter" idx="29"/>
          </p:nvPr>
        </p:nvSpPr>
        <p:spPr>
          <a:xfrm>
            <a:off x="10135890" y="267184"/>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2" name="Inhaltsplatzhalter 10">
            <a:extLst>
              <a:ext uri="{FF2B5EF4-FFF2-40B4-BE49-F238E27FC236}">
                <a16:creationId xmlns:a16="http://schemas.microsoft.com/office/drawing/2014/main" id="{2E8C9BDD-A256-932A-0451-8742BDF218CD}"/>
              </a:ext>
            </a:extLst>
          </p:cNvPr>
          <p:cNvSpPr>
            <a:spLocks noGrp="1"/>
          </p:cNvSpPr>
          <p:nvPr>
            <p:ph sz="quarter" idx="30" hasCustomPrompt="1"/>
          </p:nvPr>
        </p:nvSpPr>
        <p:spPr>
          <a:xfrm>
            <a:off x="10135890" y="1347295"/>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3" name="Bildplatzhalter 4">
            <a:extLst>
              <a:ext uri="{FF2B5EF4-FFF2-40B4-BE49-F238E27FC236}">
                <a16:creationId xmlns:a16="http://schemas.microsoft.com/office/drawing/2014/main" id="{5648AA9A-5221-27F9-3191-6F0F1FEAF36C}"/>
              </a:ext>
            </a:extLst>
          </p:cNvPr>
          <p:cNvSpPr>
            <a:spLocks noGrp="1"/>
          </p:cNvSpPr>
          <p:nvPr>
            <p:ph type="pic" sz="quarter" idx="31"/>
          </p:nvPr>
        </p:nvSpPr>
        <p:spPr>
          <a:xfrm>
            <a:off x="4220167" y="2453904"/>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4" name="Inhaltsplatzhalter 10">
            <a:extLst>
              <a:ext uri="{FF2B5EF4-FFF2-40B4-BE49-F238E27FC236}">
                <a16:creationId xmlns:a16="http://schemas.microsoft.com/office/drawing/2014/main" id="{92E2526C-7EE2-C9B9-E09C-E4124FE41C3A}"/>
              </a:ext>
            </a:extLst>
          </p:cNvPr>
          <p:cNvSpPr>
            <a:spLocks noGrp="1"/>
          </p:cNvSpPr>
          <p:nvPr>
            <p:ph sz="quarter" idx="32" hasCustomPrompt="1"/>
          </p:nvPr>
        </p:nvSpPr>
        <p:spPr>
          <a:xfrm>
            <a:off x="4220167" y="3528148"/>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5" name="Bildplatzhalter 4">
            <a:extLst>
              <a:ext uri="{FF2B5EF4-FFF2-40B4-BE49-F238E27FC236}">
                <a16:creationId xmlns:a16="http://schemas.microsoft.com/office/drawing/2014/main" id="{6836661A-7952-7ADE-BB22-08BB2B174D2B}"/>
              </a:ext>
            </a:extLst>
          </p:cNvPr>
          <p:cNvSpPr>
            <a:spLocks noGrp="1"/>
          </p:cNvSpPr>
          <p:nvPr>
            <p:ph type="pic" sz="quarter" idx="33"/>
          </p:nvPr>
        </p:nvSpPr>
        <p:spPr>
          <a:xfrm>
            <a:off x="6191251" y="2453904"/>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6" name="Inhaltsplatzhalter 10">
            <a:extLst>
              <a:ext uri="{FF2B5EF4-FFF2-40B4-BE49-F238E27FC236}">
                <a16:creationId xmlns:a16="http://schemas.microsoft.com/office/drawing/2014/main" id="{C2CB294D-1078-8674-FF02-6A8C1FA8750C}"/>
              </a:ext>
            </a:extLst>
          </p:cNvPr>
          <p:cNvSpPr>
            <a:spLocks noGrp="1"/>
          </p:cNvSpPr>
          <p:nvPr>
            <p:ph sz="quarter" idx="34" hasCustomPrompt="1"/>
          </p:nvPr>
        </p:nvSpPr>
        <p:spPr>
          <a:xfrm>
            <a:off x="6191251" y="3528148"/>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8" name="Bildplatzhalter 4">
            <a:extLst>
              <a:ext uri="{FF2B5EF4-FFF2-40B4-BE49-F238E27FC236}">
                <a16:creationId xmlns:a16="http://schemas.microsoft.com/office/drawing/2014/main" id="{478A5169-5857-1B03-543A-A692CECD2826}"/>
              </a:ext>
            </a:extLst>
          </p:cNvPr>
          <p:cNvSpPr>
            <a:spLocks noGrp="1"/>
          </p:cNvSpPr>
          <p:nvPr>
            <p:ph type="pic" sz="quarter" idx="35"/>
          </p:nvPr>
        </p:nvSpPr>
        <p:spPr>
          <a:xfrm>
            <a:off x="8162335" y="2453904"/>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9" name="Inhaltsplatzhalter 10">
            <a:extLst>
              <a:ext uri="{FF2B5EF4-FFF2-40B4-BE49-F238E27FC236}">
                <a16:creationId xmlns:a16="http://schemas.microsoft.com/office/drawing/2014/main" id="{CCD55740-F556-6FFB-54B7-F02F33DD446D}"/>
              </a:ext>
            </a:extLst>
          </p:cNvPr>
          <p:cNvSpPr>
            <a:spLocks noGrp="1"/>
          </p:cNvSpPr>
          <p:nvPr>
            <p:ph sz="quarter" idx="36" hasCustomPrompt="1"/>
          </p:nvPr>
        </p:nvSpPr>
        <p:spPr>
          <a:xfrm>
            <a:off x="8162335" y="3528148"/>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0" name="Bildplatzhalter 4">
            <a:extLst>
              <a:ext uri="{FF2B5EF4-FFF2-40B4-BE49-F238E27FC236}">
                <a16:creationId xmlns:a16="http://schemas.microsoft.com/office/drawing/2014/main" id="{C3C4A300-9C66-727B-BF1B-3FE78BA49252}"/>
              </a:ext>
            </a:extLst>
          </p:cNvPr>
          <p:cNvSpPr>
            <a:spLocks noGrp="1"/>
          </p:cNvSpPr>
          <p:nvPr>
            <p:ph type="pic" sz="quarter" idx="37"/>
          </p:nvPr>
        </p:nvSpPr>
        <p:spPr>
          <a:xfrm>
            <a:off x="10133419" y="2453904"/>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31" name="Inhaltsplatzhalter 10">
            <a:extLst>
              <a:ext uri="{FF2B5EF4-FFF2-40B4-BE49-F238E27FC236}">
                <a16:creationId xmlns:a16="http://schemas.microsoft.com/office/drawing/2014/main" id="{A1A5D7D5-55B1-516C-7CED-BF26C79BE6B2}"/>
              </a:ext>
            </a:extLst>
          </p:cNvPr>
          <p:cNvSpPr>
            <a:spLocks noGrp="1"/>
          </p:cNvSpPr>
          <p:nvPr>
            <p:ph sz="quarter" idx="38" hasCustomPrompt="1"/>
          </p:nvPr>
        </p:nvSpPr>
        <p:spPr>
          <a:xfrm>
            <a:off x="10133419" y="3528148"/>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6" name="Bildplatzhalter 4">
            <a:extLst>
              <a:ext uri="{FF2B5EF4-FFF2-40B4-BE49-F238E27FC236}">
                <a16:creationId xmlns:a16="http://schemas.microsoft.com/office/drawing/2014/main" id="{F4A6E408-2281-5C5F-C17D-009678C7B293}"/>
              </a:ext>
            </a:extLst>
          </p:cNvPr>
          <p:cNvSpPr>
            <a:spLocks noGrp="1"/>
          </p:cNvSpPr>
          <p:nvPr>
            <p:ph type="pic" sz="quarter" idx="39"/>
          </p:nvPr>
        </p:nvSpPr>
        <p:spPr>
          <a:xfrm>
            <a:off x="4219981" y="4491720"/>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37" name="Inhaltsplatzhalter 10">
            <a:extLst>
              <a:ext uri="{FF2B5EF4-FFF2-40B4-BE49-F238E27FC236}">
                <a16:creationId xmlns:a16="http://schemas.microsoft.com/office/drawing/2014/main" id="{106AA095-B514-8CB2-E655-796D9234A496}"/>
              </a:ext>
            </a:extLst>
          </p:cNvPr>
          <p:cNvSpPr>
            <a:spLocks noGrp="1"/>
          </p:cNvSpPr>
          <p:nvPr>
            <p:ph sz="quarter" idx="40" hasCustomPrompt="1"/>
          </p:nvPr>
        </p:nvSpPr>
        <p:spPr>
          <a:xfrm>
            <a:off x="4219981"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8" name="Bildplatzhalter 4">
            <a:extLst>
              <a:ext uri="{FF2B5EF4-FFF2-40B4-BE49-F238E27FC236}">
                <a16:creationId xmlns:a16="http://schemas.microsoft.com/office/drawing/2014/main" id="{B22E5E6F-159C-366B-5296-441253F3F0BB}"/>
              </a:ext>
            </a:extLst>
          </p:cNvPr>
          <p:cNvSpPr>
            <a:spLocks noGrp="1"/>
          </p:cNvSpPr>
          <p:nvPr>
            <p:ph type="pic" sz="quarter" idx="41"/>
          </p:nvPr>
        </p:nvSpPr>
        <p:spPr>
          <a:xfrm>
            <a:off x="6191065" y="4491720"/>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39" name="Inhaltsplatzhalter 10">
            <a:extLst>
              <a:ext uri="{FF2B5EF4-FFF2-40B4-BE49-F238E27FC236}">
                <a16:creationId xmlns:a16="http://schemas.microsoft.com/office/drawing/2014/main" id="{8F99875B-FC4F-7DCE-AACD-FF783DF1F8CC}"/>
              </a:ext>
            </a:extLst>
          </p:cNvPr>
          <p:cNvSpPr>
            <a:spLocks noGrp="1"/>
          </p:cNvSpPr>
          <p:nvPr>
            <p:ph sz="quarter" idx="42" hasCustomPrompt="1"/>
          </p:nvPr>
        </p:nvSpPr>
        <p:spPr>
          <a:xfrm>
            <a:off x="6191065"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0" name="Bildplatzhalter 4">
            <a:extLst>
              <a:ext uri="{FF2B5EF4-FFF2-40B4-BE49-F238E27FC236}">
                <a16:creationId xmlns:a16="http://schemas.microsoft.com/office/drawing/2014/main" id="{86D99F31-E97B-1DE8-80A6-FCE2268D7504}"/>
              </a:ext>
            </a:extLst>
          </p:cNvPr>
          <p:cNvSpPr>
            <a:spLocks noGrp="1"/>
          </p:cNvSpPr>
          <p:nvPr>
            <p:ph type="pic" sz="quarter" idx="43"/>
          </p:nvPr>
        </p:nvSpPr>
        <p:spPr>
          <a:xfrm>
            <a:off x="8162149" y="4491720"/>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41" name="Inhaltsplatzhalter 10">
            <a:extLst>
              <a:ext uri="{FF2B5EF4-FFF2-40B4-BE49-F238E27FC236}">
                <a16:creationId xmlns:a16="http://schemas.microsoft.com/office/drawing/2014/main" id="{2AFB99F6-8B03-8325-85FE-ACF55FEF4C7E}"/>
              </a:ext>
            </a:extLst>
          </p:cNvPr>
          <p:cNvSpPr>
            <a:spLocks noGrp="1"/>
          </p:cNvSpPr>
          <p:nvPr>
            <p:ph sz="quarter" idx="44" hasCustomPrompt="1"/>
          </p:nvPr>
        </p:nvSpPr>
        <p:spPr>
          <a:xfrm>
            <a:off x="8162149"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2" name="Bildplatzhalter 4">
            <a:extLst>
              <a:ext uri="{FF2B5EF4-FFF2-40B4-BE49-F238E27FC236}">
                <a16:creationId xmlns:a16="http://schemas.microsoft.com/office/drawing/2014/main" id="{7B354065-93C3-8CD0-C6F7-EAD8915CFD21}"/>
              </a:ext>
            </a:extLst>
          </p:cNvPr>
          <p:cNvSpPr>
            <a:spLocks noGrp="1"/>
          </p:cNvSpPr>
          <p:nvPr>
            <p:ph type="pic" sz="quarter" idx="45"/>
          </p:nvPr>
        </p:nvSpPr>
        <p:spPr>
          <a:xfrm>
            <a:off x="10133233" y="4491720"/>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43" name="Inhaltsplatzhalter 10">
            <a:extLst>
              <a:ext uri="{FF2B5EF4-FFF2-40B4-BE49-F238E27FC236}">
                <a16:creationId xmlns:a16="http://schemas.microsoft.com/office/drawing/2014/main" id="{D9B63D01-B563-7751-25F8-D9E1385E66D2}"/>
              </a:ext>
            </a:extLst>
          </p:cNvPr>
          <p:cNvSpPr>
            <a:spLocks noGrp="1"/>
          </p:cNvSpPr>
          <p:nvPr>
            <p:ph sz="quarter" idx="46" hasCustomPrompt="1"/>
          </p:nvPr>
        </p:nvSpPr>
        <p:spPr>
          <a:xfrm>
            <a:off x="10133233"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4" name="Bildplatzhalter 4">
            <a:extLst>
              <a:ext uri="{FF2B5EF4-FFF2-40B4-BE49-F238E27FC236}">
                <a16:creationId xmlns:a16="http://schemas.microsoft.com/office/drawing/2014/main" id="{3561E328-70B6-85DB-D07B-4E3133D9FE77}"/>
              </a:ext>
            </a:extLst>
          </p:cNvPr>
          <p:cNvSpPr>
            <a:spLocks noGrp="1"/>
          </p:cNvSpPr>
          <p:nvPr>
            <p:ph type="pic" sz="quarter" idx="47"/>
          </p:nvPr>
        </p:nvSpPr>
        <p:spPr>
          <a:xfrm>
            <a:off x="2247851" y="4491720"/>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45" name="Inhaltsplatzhalter 10">
            <a:extLst>
              <a:ext uri="{FF2B5EF4-FFF2-40B4-BE49-F238E27FC236}">
                <a16:creationId xmlns:a16="http://schemas.microsoft.com/office/drawing/2014/main" id="{818DEC37-95E8-080D-AB4D-58F52BC284EC}"/>
              </a:ext>
            </a:extLst>
          </p:cNvPr>
          <p:cNvSpPr>
            <a:spLocks noGrp="1"/>
          </p:cNvSpPr>
          <p:nvPr>
            <p:ph sz="quarter" idx="48" hasCustomPrompt="1"/>
          </p:nvPr>
        </p:nvSpPr>
        <p:spPr>
          <a:xfrm>
            <a:off x="2247851"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2411646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Zeitstrah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3600" y="244800"/>
            <a:ext cx="11650662" cy="536400"/>
          </a:xfrm>
        </p:spPr>
        <p:txBody>
          <a:bodyPr/>
          <a:lstStyle/>
          <a:p>
            <a:r>
              <a:rPr lang="en-GB" noProof="0" dirty="0"/>
              <a:t>Insert title</a:t>
            </a:r>
          </a:p>
        </p:txBody>
      </p:sp>
      <p:cxnSp>
        <p:nvCxnSpPr>
          <p:cNvPr id="7" name="Gerade Verbindung mit Pfeil 6">
            <a:extLst>
              <a:ext uri="{FF2B5EF4-FFF2-40B4-BE49-F238E27FC236}">
                <a16:creationId xmlns:a16="http://schemas.microsoft.com/office/drawing/2014/main" id="{3960DD06-5403-402D-6C88-53DCD45F16E1}"/>
              </a:ext>
            </a:extLst>
          </p:cNvPr>
          <p:cNvCxnSpPr/>
          <p:nvPr userDrawn="1"/>
        </p:nvCxnSpPr>
        <p:spPr>
          <a:xfrm>
            <a:off x="269875" y="3497585"/>
            <a:ext cx="11652250" cy="0"/>
          </a:xfrm>
          <a:prstGeom prst="straightConnector1">
            <a:avLst/>
          </a:prstGeom>
          <a:ln w="127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sp>
        <p:nvSpPr>
          <p:cNvPr id="115" name="Bildplatzhalter 4">
            <a:extLst>
              <a:ext uri="{FF2B5EF4-FFF2-40B4-BE49-F238E27FC236}">
                <a16:creationId xmlns:a16="http://schemas.microsoft.com/office/drawing/2014/main" id="{F49F2DB0-AB5C-6BD8-064D-373B4B1209AB}"/>
              </a:ext>
            </a:extLst>
          </p:cNvPr>
          <p:cNvSpPr>
            <a:spLocks noGrp="1"/>
          </p:cNvSpPr>
          <p:nvPr>
            <p:ph type="pic" sz="quarter" idx="17"/>
          </p:nvPr>
        </p:nvSpPr>
        <p:spPr>
          <a:xfrm>
            <a:off x="269875"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16" name="Bildplatzhalter 4">
            <a:extLst>
              <a:ext uri="{FF2B5EF4-FFF2-40B4-BE49-F238E27FC236}">
                <a16:creationId xmlns:a16="http://schemas.microsoft.com/office/drawing/2014/main" id="{F0B6A180-6984-B9E7-7ADC-A121B77988BD}"/>
              </a:ext>
            </a:extLst>
          </p:cNvPr>
          <p:cNvSpPr>
            <a:spLocks noGrp="1"/>
          </p:cNvSpPr>
          <p:nvPr>
            <p:ph type="pic" sz="quarter" idx="18"/>
          </p:nvPr>
        </p:nvSpPr>
        <p:spPr>
          <a:xfrm>
            <a:off x="1974003"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17" name="Bildplatzhalter 4">
            <a:extLst>
              <a:ext uri="{FF2B5EF4-FFF2-40B4-BE49-F238E27FC236}">
                <a16:creationId xmlns:a16="http://schemas.microsoft.com/office/drawing/2014/main" id="{38372887-04E8-C5D5-EF4C-1E25A260FB2C}"/>
              </a:ext>
            </a:extLst>
          </p:cNvPr>
          <p:cNvSpPr>
            <a:spLocks noGrp="1"/>
          </p:cNvSpPr>
          <p:nvPr>
            <p:ph type="pic" sz="quarter" idx="19"/>
          </p:nvPr>
        </p:nvSpPr>
        <p:spPr>
          <a:xfrm>
            <a:off x="3667159"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18" name="Bildplatzhalter 4">
            <a:extLst>
              <a:ext uri="{FF2B5EF4-FFF2-40B4-BE49-F238E27FC236}">
                <a16:creationId xmlns:a16="http://schemas.microsoft.com/office/drawing/2014/main" id="{7A14FB65-6B89-A9C8-8DB1-7B1F7CBFAEC8}"/>
              </a:ext>
            </a:extLst>
          </p:cNvPr>
          <p:cNvSpPr>
            <a:spLocks noGrp="1"/>
          </p:cNvSpPr>
          <p:nvPr>
            <p:ph type="pic" sz="quarter" idx="20"/>
          </p:nvPr>
        </p:nvSpPr>
        <p:spPr>
          <a:xfrm>
            <a:off x="5360315"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19" name="Bildplatzhalter 4">
            <a:extLst>
              <a:ext uri="{FF2B5EF4-FFF2-40B4-BE49-F238E27FC236}">
                <a16:creationId xmlns:a16="http://schemas.microsoft.com/office/drawing/2014/main" id="{CD8F59A9-69CA-1C2A-33D7-AD0BB64181B4}"/>
              </a:ext>
            </a:extLst>
          </p:cNvPr>
          <p:cNvSpPr>
            <a:spLocks noGrp="1"/>
          </p:cNvSpPr>
          <p:nvPr>
            <p:ph type="pic" sz="quarter" idx="21"/>
          </p:nvPr>
        </p:nvSpPr>
        <p:spPr>
          <a:xfrm>
            <a:off x="7053471"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0" name="Bildplatzhalter 4">
            <a:extLst>
              <a:ext uri="{FF2B5EF4-FFF2-40B4-BE49-F238E27FC236}">
                <a16:creationId xmlns:a16="http://schemas.microsoft.com/office/drawing/2014/main" id="{B582FB2A-C51D-65C1-0203-3A5AB4DB0F44}"/>
              </a:ext>
            </a:extLst>
          </p:cNvPr>
          <p:cNvSpPr>
            <a:spLocks noGrp="1"/>
          </p:cNvSpPr>
          <p:nvPr>
            <p:ph type="pic" sz="quarter" idx="22"/>
          </p:nvPr>
        </p:nvSpPr>
        <p:spPr>
          <a:xfrm>
            <a:off x="8746627"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1" name="Bildplatzhalter 4">
            <a:extLst>
              <a:ext uri="{FF2B5EF4-FFF2-40B4-BE49-F238E27FC236}">
                <a16:creationId xmlns:a16="http://schemas.microsoft.com/office/drawing/2014/main" id="{18F14028-DA69-147A-C414-9146D8EAE5FD}"/>
              </a:ext>
            </a:extLst>
          </p:cNvPr>
          <p:cNvSpPr>
            <a:spLocks noGrp="1"/>
          </p:cNvSpPr>
          <p:nvPr>
            <p:ph type="pic" sz="quarter" idx="23"/>
          </p:nvPr>
        </p:nvSpPr>
        <p:spPr>
          <a:xfrm>
            <a:off x="10439783"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2" name="Bildplatzhalter 4">
            <a:extLst>
              <a:ext uri="{FF2B5EF4-FFF2-40B4-BE49-F238E27FC236}">
                <a16:creationId xmlns:a16="http://schemas.microsoft.com/office/drawing/2014/main" id="{3A11402F-1392-D5B0-DE17-2E270C800CA5}"/>
              </a:ext>
            </a:extLst>
          </p:cNvPr>
          <p:cNvSpPr>
            <a:spLocks noGrp="1"/>
          </p:cNvSpPr>
          <p:nvPr>
            <p:ph type="pic" sz="quarter" idx="24"/>
          </p:nvPr>
        </p:nvSpPr>
        <p:spPr>
          <a:xfrm>
            <a:off x="1136079"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3" name="Bildplatzhalter 4">
            <a:extLst>
              <a:ext uri="{FF2B5EF4-FFF2-40B4-BE49-F238E27FC236}">
                <a16:creationId xmlns:a16="http://schemas.microsoft.com/office/drawing/2014/main" id="{92F84F7D-2669-46EA-F7E5-F5A3AE35C50F}"/>
              </a:ext>
            </a:extLst>
          </p:cNvPr>
          <p:cNvSpPr>
            <a:spLocks noGrp="1"/>
          </p:cNvSpPr>
          <p:nvPr>
            <p:ph type="pic" sz="quarter" idx="25"/>
          </p:nvPr>
        </p:nvSpPr>
        <p:spPr>
          <a:xfrm>
            <a:off x="2829006"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4" name="Bildplatzhalter 4">
            <a:extLst>
              <a:ext uri="{FF2B5EF4-FFF2-40B4-BE49-F238E27FC236}">
                <a16:creationId xmlns:a16="http://schemas.microsoft.com/office/drawing/2014/main" id="{7F4B621D-593C-EF66-AAA8-260F24BB8163}"/>
              </a:ext>
            </a:extLst>
          </p:cNvPr>
          <p:cNvSpPr>
            <a:spLocks noGrp="1"/>
          </p:cNvSpPr>
          <p:nvPr>
            <p:ph type="pic" sz="quarter" idx="26"/>
          </p:nvPr>
        </p:nvSpPr>
        <p:spPr>
          <a:xfrm>
            <a:off x="4521933"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5" name="Bildplatzhalter 4">
            <a:extLst>
              <a:ext uri="{FF2B5EF4-FFF2-40B4-BE49-F238E27FC236}">
                <a16:creationId xmlns:a16="http://schemas.microsoft.com/office/drawing/2014/main" id="{EAB29708-5948-93D3-1DAE-9AA4E5A03DCE}"/>
              </a:ext>
            </a:extLst>
          </p:cNvPr>
          <p:cNvSpPr>
            <a:spLocks noGrp="1"/>
          </p:cNvSpPr>
          <p:nvPr>
            <p:ph type="pic" sz="quarter" idx="27"/>
          </p:nvPr>
        </p:nvSpPr>
        <p:spPr>
          <a:xfrm>
            <a:off x="6214860"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6" name="Bildplatzhalter 4">
            <a:extLst>
              <a:ext uri="{FF2B5EF4-FFF2-40B4-BE49-F238E27FC236}">
                <a16:creationId xmlns:a16="http://schemas.microsoft.com/office/drawing/2014/main" id="{6590CFDF-AA3F-86A0-462A-8B00EDC3EDDD}"/>
              </a:ext>
            </a:extLst>
          </p:cNvPr>
          <p:cNvSpPr>
            <a:spLocks noGrp="1"/>
          </p:cNvSpPr>
          <p:nvPr>
            <p:ph type="pic" sz="quarter" idx="28"/>
          </p:nvPr>
        </p:nvSpPr>
        <p:spPr>
          <a:xfrm>
            <a:off x="7907787"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7" name="Bildplatzhalter 4">
            <a:extLst>
              <a:ext uri="{FF2B5EF4-FFF2-40B4-BE49-F238E27FC236}">
                <a16:creationId xmlns:a16="http://schemas.microsoft.com/office/drawing/2014/main" id="{F8D57941-57A2-78B6-C142-19F25D64A5F1}"/>
              </a:ext>
            </a:extLst>
          </p:cNvPr>
          <p:cNvSpPr>
            <a:spLocks noGrp="1"/>
          </p:cNvSpPr>
          <p:nvPr>
            <p:ph type="pic" sz="quarter" idx="29"/>
          </p:nvPr>
        </p:nvSpPr>
        <p:spPr>
          <a:xfrm>
            <a:off x="9600716"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8" name="Inhaltsplatzhalter 10">
            <a:extLst>
              <a:ext uri="{FF2B5EF4-FFF2-40B4-BE49-F238E27FC236}">
                <a16:creationId xmlns:a16="http://schemas.microsoft.com/office/drawing/2014/main" id="{84D95677-0114-3854-2A06-CDDFDD440777}"/>
              </a:ext>
            </a:extLst>
          </p:cNvPr>
          <p:cNvSpPr>
            <a:spLocks noGrp="1"/>
          </p:cNvSpPr>
          <p:nvPr>
            <p:ph sz="quarter" idx="30" hasCustomPrompt="1"/>
          </p:nvPr>
        </p:nvSpPr>
        <p:spPr>
          <a:xfrm>
            <a:off x="269875"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29" name="Inhaltsplatzhalter 10">
            <a:extLst>
              <a:ext uri="{FF2B5EF4-FFF2-40B4-BE49-F238E27FC236}">
                <a16:creationId xmlns:a16="http://schemas.microsoft.com/office/drawing/2014/main" id="{830824E2-E1B0-01AE-F199-E13B717EE78D}"/>
              </a:ext>
            </a:extLst>
          </p:cNvPr>
          <p:cNvSpPr>
            <a:spLocks noGrp="1"/>
          </p:cNvSpPr>
          <p:nvPr>
            <p:ph sz="quarter" idx="31" hasCustomPrompt="1"/>
          </p:nvPr>
        </p:nvSpPr>
        <p:spPr>
          <a:xfrm>
            <a:off x="1974003"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0" name="Inhaltsplatzhalter 10">
            <a:extLst>
              <a:ext uri="{FF2B5EF4-FFF2-40B4-BE49-F238E27FC236}">
                <a16:creationId xmlns:a16="http://schemas.microsoft.com/office/drawing/2014/main" id="{B661178F-E8BD-64EC-8DCE-B999B4D9EABD}"/>
              </a:ext>
            </a:extLst>
          </p:cNvPr>
          <p:cNvSpPr>
            <a:spLocks noGrp="1"/>
          </p:cNvSpPr>
          <p:nvPr>
            <p:ph sz="quarter" idx="32" hasCustomPrompt="1"/>
          </p:nvPr>
        </p:nvSpPr>
        <p:spPr>
          <a:xfrm>
            <a:off x="3667159"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1" name="Inhaltsplatzhalter 10">
            <a:extLst>
              <a:ext uri="{FF2B5EF4-FFF2-40B4-BE49-F238E27FC236}">
                <a16:creationId xmlns:a16="http://schemas.microsoft.com/office/drawing/2014/main" id="{A0685B94-A30D-8020-BFC0-B77022CBDE9F}"/>
              </a:ext>
            </a:extLst>
          </p:cNvPr>
          <p:cNvSpPr>
            <a:spLocks noGrp="1"/>
          </p:cNvSpPr>
          <p:nvPr>
            <p:ph sz="quarter" idx="33" hasCustomPrompt="1"/>
          </p:nvPr>
        </p:nvSpPr>
        <p:spPr>
          <a:xfrm>
            <a:off x="5360315"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2" name="Inhaltsplatzhalter 10">
            <a:extLst>
              <a:ext uri="{FF2B5EF4-FFF2-40B4-BE49-F238E27FC236}">
                <a16:creationId xmlns:a16="http://schemas.microsoft.com/office/drawing/2014/main" id="{7FB39B7C-36A1-9048-02BA-E03566F2EB1F}"/>
              </a:ext>
            </a:extLst>
          </p:cNvPr>
          <p:cNvSpPr>
            <a:spLocks noGrp="1"/>
          </p:cNvSpPr>
          <p:nvPr>
            <p:ph sz="quarter" idx="34" hasCustomPrompt="1"/>
          </p:nvPr>
        </p:nvSpPr>
        <p:spPr>
          <a:xfrm>
            <a:off x="7053471"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3" name="Inhaltsplatzhalter 10">
            <a:extLst>
              <a:ext uri="{FF2B5EF4-FFF2-40B4-BE49-F238E27FC236}">
                <a16:creationId xmlns:a16="http://schemas.microsoft.com/office/drawing/2014/main" id="{15CACBB6-4692-7C6A-8251-BEBD135224A0}"/>
              </a:ext>
            </a:extLst>
          </p:cNvPr>
          <p:cNvSpPr>
            <a:spLocks noGrp="1"/>
          </p:cNvSpPr>
          <p:nvPr>
            <p:ph sz="quarter" idx="35" hasCustomPrompt="1"/>
          </p:nvPr>
        </p:nvSpPr>
        <p:spPr>
          <a:xfrm>
            <a:off x="8746627"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4" name="Inhaltsplatzhalter 10">
            <a:extLst>
              <a:ext uri="{FF2B5EF4-FFF2-40B4-BE49-F238E27FC236}">
                <a16:creationId xmlns:a16="http://schemas.microsoft.com/office/drawing/2014/main" id="{BECB31F3-1FF3-7738-D3E5-314BB6A8314A}"/>
              </a:ext>
            </a:extLst>
          </p:cNvPr>
          <p:cNvSpPr>
            <a:spLocks noGrp="1"/>
          </p:cNvSpPr>
          <p:nvPr>
            <p:ph sz="quarter" idx="36" hasCustomPrompt="1"/>
          </p:nvPr>
        </p:nvSpPr>
        <p:spPr>
          <a:xfrm>
            <a:off x="10439783"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5" name="Inhaltsplatzhalter 10">
            <a:extLst>
              <a:ext uri="{FF2B5EF4-FFF2-40B4-BE49-F238E27FC236}">
                <a16:creationId xmlns:a16="http://schemas.microsoft.com/office/drawing/2014/main" id="{62AF25DC-CA5E-4417-22E5-A964FF016F62}"/>
              </a:ext>
            </a:extLst>
          </p:cNvPr>
          <p:cNvSpPr>
            <a:spLocks noGrp="1"/>
          </p:cNvSpPr>
          <p:nvPr>
            <p:ph sz="quarter" idx="37" hasCustomPrompt="1"/>
          </p:nvPr>
        </p:nvSpPr>
        <p:spPr>
          <a:xfrm>
            <a:off x="1136079"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6" name="Inhaltsplatzhalter 10">
            <a:extLst>
              <a:ext uri="{FF2B5EF4-FFF2-40B4-BE49-F238E27FC236}">
                <a16:creationId xmlns:a16="http://schemas.microsoft.com/office/drawing/2014/main" id="{90D56CD7-60EE-495F-ED4B-C31A87C45E84}"/>
              </a:ext>
            </a:extLst>
          </p:cNvPr>
          <p:cNvSpPr>
            <a:spLocks noGrp="1"/>
          </p:cNvSpPr>
          <p:nvPr>
            <p:ph sz="quarter" idx="38" hasCustomPrompt="1"/>
          </p:nvPr>
        </p:nvSpPr>
        <p:spPr>
          <a:xfrm>
            <a:off x="2829006"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7" name="Inhaltsplatzhalter 10">
            <a:extLst>
              <a:ext uri="{FF2B5EF4-FFF2-40B4-BE49-F238E27FC236}">
                <a16:creationId xmlns:a16="http://schemas.microsoft.com/office/drawing/2014/main" id="{28B0CB76-6D72-3E2E-056B-27DB3947102B}"/>
              </a:ext>
            </a:extLst>
          </p:cNvPr>
          <p:cNvSpPr>
            <a:spLocks noGrp="1"/>
          </p:cNvSpPr>
          <p:nvPr>
            <p:ph sz="quarter" idx="39" hasCustomPrompt="1"/>
          </p:nvPr>
        </p:nvSpPr>
        <p:spPr>
          <a:xfrm>
            <a:off x="4521933"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8" name="Inhaltsplatzhalter 10">
            <a:extLst>
              <a:ext uri="{FF2B5EF4-FFF2-40B4-BE49-F238E27FC236}">
                <a16:creationId xmlns:a16="http://schemas.microsoft.com/office/drawing/2014/main" id="{57BA3158-F345-F5B5-83D3-6B1D5546CF23}"/>
              </a:ext>
            </a:extLst>
          </p:cNvPr>
          <p:cNvSpPr>
            <a:spLocks noGrp="1"/>
          </p:cNvSpPr>
          <p:nvPr>
            <p:ph sz="quarter" idx="40" hasCustomPrompt="1"/>
          </p:nvPr>
        </p:nvSpPr>
        <p:spPr>
          <a:xfrm>
            <a:off x="6214860"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9" name="Inhaltsplatzhalter 10">
            <a:extLst>
              <a:ext uri="{FF2B5EF4-FFF2-40B4-BE49-F238E27FC236}">
                <a16:creationId xmlns:a16="http://schemas.microsoft.com/office/drawing/2014/main" id="{FC40280B-F0D4-264E-C17E-3D2B98F56454}"/>
              </a:ext>
            </a:extLst>
          </p:cNvPr>
          <p:cNvSpPr>
            <a:spLocks noGrp="1"/>
          </p:cNvSpPr>
          <p:nvPr>
            <p:ph sz="quarter" idx="41" hasCustomPrompt="1"/>
          </p:nvPr>
        </p:nvSpPr>
        <p:spPr>
          <a:xfrm>
            <a:off x="7907787"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40" name="Inhaltsplatzhalter 10">
            <a:extLst>
              <a:ext uri="{FF2B5EF4-FFF2-40B4-BE49-F238E27FC236}">
                <a16:creationId xmlns:a16="http://schemas.microsoft.com/office/drawing/2014/main" id="{4B3C570F-341A-24E7-0226-5D3A693E9D76}"/>
              </a:ext>
            </a:extLst>
          </p:cNvPr>
          <p:cNvSpPr>
            <a:spLocks noGrp="1"/>
          </p:cNvSpPr>
          <p:nvPr>
            <p:ph sz="quarter" idx="42" hasCustomPrompt="1"/>
          </p:nvPr>
        </p:nvSpPr>
        <p:spPr>
          <a:xfrm>
            <a:off x="9600716"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53726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Logos">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1080000"/>
            <a:ext cx="11652249" cy="49788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a:prstGeom prst="rect">
            <a:avLst/>
          </a:prstGeom>
        </p:spPr>
        <p:txBody>
          <a:bodyPr/>
          <a:lstStyle>
            <a:lvl1pPr>
              <a:defRPr sz="100">
                <a:solidFill>
                  <a:schemeClr val="bg1"/>
                </a:solidFill>
              </a:defRPr>
            </a:lvl1pPr>
          </a:lstStyle>
          <a:p>
            <a:endParaRPr lang="en-GB" noProof="0"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a:prstGeom prst="rect">
            <a:avLst/>
          </a:prstGeom>
        </p:spPr>
        <p:txBody>
          <a:bodyPr/>
          <a:lstStyle>
            <a:lvl1pPr>
              <a:defRPr sz="100">
                <a:solidFill>
                  <a:schemeClr val="bg1"/>
                </a:solidFill>
              </a:defRPr>
            </a:lvl1pPr>
          </a:lstStyle>
          <a:p>
            <a:endParaRPr lang="en-GB" noProof="0"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a:prstGeom prst="rect">
            <a:avLst/>
          </a:prstGeom>
        </p:spPr>
        <p:txBody>
          <a:bodyPr/>
          <a:lstStyle>
            <a:lvl1pPr>
              <a:defRPr sz="100">
                <a:solidFill>
                  <a:schemeClr val="bg1"/>
                </a:solidFill>
              </a:defRPr>
            </a:lvl1pPr>
          </a:lstStyle>
          <a:p>
            <a:r>
              <a:rPr lang="en-GB" noProof="0" dirty="0"/>
              <a:t> </a:t>
            </a:r>
          </a:p>
        </p:txBody>
      </p:sp>
      <p:pic>
        <p:nvPicPr>
          <p:cNvPr id="9" name="Grafik 8">
            <a:extLst>
              <a:ext uri="{FF2B5EF4-FFF2-40B4-BE49-F238E27FC236}">
                <a16:creationId xmlns:a16="http://schemas.microsoft.com/office/drawing/2014/main" id="{99E961D6-F750-1FDF-0BD7-64E7680110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cxnSp>
        <p:nvCxnSpPr>
          <p:cNvPr id="2" name="Gerader Verbinder 1">
            <a:extLst>
              <a:ext uri="{FF2B5EF4-FFF2-40B4-BE49-F238E27FC236}">
                <a16:creationId xmlns:a16="http://schemas.microsoft.com/office/drawing/2014/main" id="{5A04CBAD-2C4F-A402-4949-1283FB197368}"/>
              </a:ext>
            </a:extLst>
          </p:cNvPr>
          <p:cNvCxnSpPr/>
          <p:nvPr userDrawn="1"/>
        </p:nvCxnSpPr>
        <p:spPr>
          <a:xfrm>
            <a:off x="2134800" y="268547"/>
            <a:ext cx="0" cy="5400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5" name="Textplatzhalter 4">
            <a:extLst>
              <a:ext uri="{FF2B5EF4-FFF2-40B4-BE49-F238E27FC236}">
                <a16:creationId xmlns:a16="http://schemas.microsoft.com/office/drawing/2014/main" id="{E22F3AE3-7ACB-2716-808B-C82789FE837D}"/>
              </a:ext>
            </a:extLst>
          </p:cNvPr>
          <p:cNvSpPr>
            <a:spLocks noGrp="1"/>
          </p:cNvSpPr>
          <p:nvPr>
            <p:ph type="body" sz="quarter" idx="15" hasCustomPrompt="1"/>
          </p:nvPr>
        </p:nvSpPr>
        <p:spPr>
          <a:xfrm>
            <a:off x="1" y="2440388"/>
            <a:ext cx="3484209"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en-GB" noProof="0" dirty="0"/>
              <a:t>Insert title</a:t>
            </a:r>
          </a:p>
          <a:p>
            <a:pPr lvl="1"/>
            <a:r>
              <a:rPr lang="en-GB" noProof="0" dirty="0"/>
              <a:t>Level 2 (Subtitle)</a:t>
            </a:r>
          </a:p>
          <a:p>
            <a:pPr lvl="2"/>
            <a:r>
              <a:rPr lang="en-GB" noProof="0" dirty="0"/>
              <a:t>Level 3 (First name Surname/Date)</a:t>
            </a:r>
          </a:p>
        </p:txBody>
      </p:sp>
      <p:sp>
        <p:nvSpPr>
          <p:cNvPr id="3" name="Bildplatzhalter 6">
            <a:extLst>
              <a:ext uri="{FF2B5EF4-FFF2-40B4-BE49-F238E27FC236}">
                <a16:creationId xmlns:a16="http://schemas.microsoft.com/office/drawing/2014/main" id="{3E33648C-CA30-D18F-AD19-488B5D389660}"/>
              </a:ext>
            </a:extLst>
          </p:cNvPr>
          <p:cNvSpPr>
            <a:spLocks noGrp="1"/>
          </p:cNvSpPr>
          <p:nvPr>
            <p:ph type="pic" sz="quarter" idx="17" hasCustomPrompt="1"/>
          </p:nvPr>
        </p:nvSpPr>
        <p:spPr>
          <a:xfrm>
            <a:off x="1710983" y="6224588"/>
            <a:ext cx="1021219" cy="352570"/>
          </a:xfrm>
        </p:spPr>
        <p:txBody>
          <a:bodyPr/>
          <a:lstStyle/>
          <a:p>
            <a:r>
              <a:rPr lang="de-DE" dirty="0"/>
              <a:t>Logo</a:t>
            </a:r>
          </a:p>
        </p:txBody>
      </p:sp>
      <p:sp>
        <p:nvSpPr>
          <p:cNvPr id="7" name="Bildplatzhalter 6">
            <a:extLst>
              <a:ext uri="{FF2B5EF4-FFF2-40B4-BE49-F238E27FC236}">
                <a16:creationId xmlns:a16="http://schemas.microsoft.com/office/drawing/2014/main" id="{A15B553A-D76B-BE50-5229-98B3298F67E7}"/>
              </a:ext>
            </a:extLst>
          </p:cNvPr>
          <p:cNvSpPr>
            <a:spLocks noGrp="1"/>
          </p:cNvSpPr>
          <p:nvPr>
            <p:ph type="pic" sz="quarter" idx="18" hasCustomPrompt="1"/>
          </p:nvPr>
        </p:nvSpPr>
        <p:spPr>
          <a:xfrm>
            <a:off x="3155868" y="6224588"/>
            <a:ext cx="1021219" cy="352570"/>
          </a:xfrm>
        </p:spPr>
        <p:txBody>
          <a:bodyPr/>
          <a:lstStyle/>
          <a:p>
            <a:r>
              <a:rPr lang="de-DE" dirty="0"/>
              <a:t>Logo</a:t>
            </a:r>
          </a:p>
        </p:txBody>
      </p:sp>
      <p:cxnSp>
        <p:nvCxnSpPr>
          <p:cNvPr id="10" name="Gerader Verbinder 13">
            <a:extLst>
              <a:ext uri="{FF2B5EF4-FFF2-40B4-BE49-F238E27FC236}">
                <a16:creationId xmlns:a16="http://schemas.microsoft.com/office/drawing/2014/main" id="{C8695E30-C682-657A-CE1E-BCDA5B2D888F}"/>
              </a:ext>
            </a:extLst>
          </p:cNvPr>
          <p:cNvCxnSpPr>
            <a:cxnSpLocks/>
          </p:cNvCxnSpPr>
          <p:nvPr userDrawn="1"/>
        </p:nvCxnSpPr>
        <p:spPr>
          <a:xfrm>
            <a:off x="1491966" y="6246812"/>
            <a:ext cx="0" cy="337344"/>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Gerader Verbinder 16">
            <a:extLst>
              <a:ext uri="{FF2B5EF4-FFF2-40B4-BE49-F238E27FC236}">
                <a16:creationId xmlns:a16="http://schemas.microsoft.com/office/drawing/2014/main" id="{D97721AF-771D-3772-A516-40C8BD5539BE}"/>
              </a:ext>
            </a:extLst>
          </p:cNvPr>
          <p:cNvCxnSpPr>
            <a:cxnSpLocks/>
          </p:cNvCxnSpPr>
          <p:nvPr userDrawn="1"/>
        </p:nvCxnSpPr>
        <p:spPr>
          <a:xfrm>
            <a:off x="2951746" y="6246812"/>
            <a:ext cx="0" cy="337344"/>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5" name="Bildplatzhalter 6">
            <a:extLst>
              <a:ext uri="{FF2B5EF4-FFF2-40B4-BE49-F238E27FC236}">
                <a16:creationId xmlns:a16="http://schemas.microsoft.com/office/drawing/2014/main" id="{B7E424F3-B19E-8930-52AC-A85E22C10F26}"/>
              </a:ext>
            </a:extLst>
          </p:cNvPr>
          <p:cNvSpPr>
            <a:spLocks noGrp="1"/>
          </p:cNvSpPr>
          <p:nvPr>
            <p:ph type="pic" sz="quarter" idx="16" hasCustomPrompt="1"/>
          </p:nvPr>
        </p:nvSpPr>
        <p:spPr>
          <a:xfrm>
            <a:off x="266098" y="6224588"/>
            <a:ext cx="1021219" cy="352570"/>
          </a:xfrm>
        </p:spPr>
        <p:txBody>
          <a:bodyPr/>
          <a:lstStyle/>
          <a:p>
            <a:r>
              <a:rPr lang="de-DE" dirty="0"/>
              <a:t>Logo</a:t>
            </a:r>
          </a:p>
        </p:txBody>
      </p:sp>
      <p:sp>
        <p:nvSpPr>
          <p:cNvPr id="14" name="TextBox 13">
            <a:extLst>
              <a:ext uri="{FF2B5EF4-FFF2-40B4-BE49-F238E27FC236}">
                <a16:creationId xmlns:a16="http://schemas.microsoft.com/office/drawing/2014/main" id="{61E3EC55-E04F-9B38-FB16-5FEA2A6F20C3}"/>
              </a:ext>
            </a:extLst>
          </p:cNvPr>
          <p:cNvSpPr txBox="1"/>
          <p:nvPr userDrawn="1">
            <p:custDataLst>
              <p:tags r:id="rId1"/>
            </p:custDataLst>
          </p:nvPr>
        </p:nvSpPr>
        <p:spPr>
          <a:xfrm>
            <a:off x="2412000" y="273600"/>
            <a:ext cx="3466800" cy="536400"/>
          </a:xfrm>
          <a:prstGeom prst="rect">
            <a:avLst/>
          </a:prstGeom>
          <a:noFill/>
        </p:spPr>
        <p:txBody>
          <a:bodyPr wrap="square" lIns="0" tIns="0" rIns="0" bIns="0" rtlCol="0" anchor="ctr" anchorCtr="0">
            <a:spAutoFit/>
          </a:bodyPr>
          <a:lstStyle/>
          <a:p>
            <a:endParaRPr lang="de-CH" sz="1300" kern="1200" spc="-20" baseline="0" dirty="0">
              <a:solidFill>
                <a:schemeClr val="tx1"/>
              </a:solidFill>
              <a:latin typeface="Source Sans Pro SemiBold" panose="020B0603030403020204" pitchFamily="34" charset="0"/>
              <a:ea typeface="+mn-ea"/>
              <a:cs typeface="+mn-cs"/>
            </a:endParaRPr>
          </a:p>
        </p:txBody>
      </p:sp>
    </p:spTree>
    <p:extLst>
      <p:ext uri="{BB962C8B-B14F-4D97-AF65-F5344CB8AC3E}">
        <p14:creationId xmlns:p14="http://schemas.microsoft.com/office/powerpoint/2010/main" val="872154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 gross">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273378"/>
            <a:ext cx="11652249"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de-CH" noProof="0"/>
          </a:p>
        </p:txBody>
      </p:sp>
    </p:spTree>
    <p:extLst>
      <p:ext uri="{BB962C8B-B14F-4D97-AF65-F5344CB8AC3E}">
        <p14:creationId xmlns:p14="http://schemas.microsoft.com/office/powerpoint/2010/main" val="4277353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Bild und acht Inhalte">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73EBFA33-E838-4FF1-1D0F-2B8F723A98F0}"/>
              </a:ext>
            </a:extLst>
          </p:cNvPr>
          <p:cNvSpPr>
            <a:spLocks noGrp="1"/>
          </p:cNvSpPr>
          <p:nvPr>
            <p:ph type="pic" sz="quarter" idx="17"/>
          </p:nvPr>
        </p:nvSpPr>
        <p:spPr>
          <a:xfrm>
            <a:off x="0" y="0"/>
            <a:ext cx="12192000" cy="6858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cxnSp>
        <p:nvCxnSpPr>
          <p:cNvPr id="9" name="Gerader Verbinder 8">
            <a:extLst>
              <a:ext uri="{FF2B5EF4-FFF2-40B4-BE49-F238E27FC236}">
                <a16:creationId xmlns:a16="http://schemas.microsoft.com/office/drawing/2014/main" id="{43F26200-5089-80AE-C07E-2ADBBFCB862E}"/>
              </a:ext>
            </a:extLst>
          </p:cNvPr>
          <p:cNvCxnSpPr>
            <a:cxnSpLocks/>
          </p:cNvCxnSpPr>
          <p:nvPr userDrawn="1"/>
        </p:nvCxnSpPr>
        <p:spPr>
          <a:xfrm>
            <a:off x="1418938" y="6448574"/>
            <a:ext cx="0" cy="1296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2" name="Textplatzhalter 10">
            <a:extLst>
              <a:ext uri="{FF2B5EF4-FFF2-40B4-BE49-F238E27FC236}">
                <a16:creationId xmlns:a16="http://schemas.microsoft.com/office/drawing/2014/main" id="{795B1871-CB5E-1539-590E-A27B00A5B38E}"/>
              </a:ext>
            </a:extLst>
          </p:cNvPr>
          <p:cNvSpPr>
            <a:spLocks noGrp="1"/>
          </p:cNvSpPr>
          <p:nvPr>
            <p:ph type="body" sz="quarter" idx="18" hasCustomPrompt="1"/>
          </p:nvPr>
        </p:nvSpPr>
        <p:spPr>
          <a:xfrm>
            <a:off x="285372" y="6448574"/>
            <a:ext cx="1141200" cy="1368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tx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en-GB" noProof="0" dirty="0"/>
              <a:t> </a:t>
            </a:r>
          </a:p>
        </p:txBody>
      </p:sp>
      <p:sp>
        <p:nvSpPr>
          <p:cNvPr id="13" name="Titel 1">
            <a:extLst>
              <a:ext uri="{FF2B5EF4-FFF2-40B4-BE49-F238E27FC236}">
                <a16:creationId xmlns:a16="http://schemas.microsoft.com/office/drawing/2014/main" id="{F7249099-EAE8-15A9-5DD9-4B8BD6C11373}"/>
              </a:ext>
            </a:extLst>
          </p:cNvPr>
          <p:cNvSpPr>
            <a:spLocks noGrp="1"/>
          </p:cNvSpPr>
          <p:nvPr>
            <p:ph type="title" hasCustomPrompt="1"/>
          </p:nvPr>
        </p:nvSpPr>
        <p:spPr>
          <a:xfrm>
            <a:off x="271463" y="244800"/>
            <a:ext cx="11650662" cy="625944"/>
          </a:xfrm>
        </p:spPr>
        <p:txBody>
          <a:bodyPr/>
          <a:lstStyle>
            <a:lvl1pPr>
              <a:defRPr>
                <a:solidFill>
                  <a:schemeClr val="bg1"/>
                </a:solidFill>
              </a:defRPr>
            </a:lvl1pPr>
          </a:lstStyle>
          <a:p>
            <a:r>
              <a:rPr lang="en-GB" noProof="0" dirty="0"/>
              <a:t>Insert title</a:t>
            </a:r>
          </a:p>
        </p:txBody>
      </p:sp>
      <p:sp>
        <p:nvSpPr>
          <p:cNvPr id="8" name="Textplatzhalter 27">
            <a:extLst>
              <a:ext uri="{FF2B5EF4-FFF2-40B4-BE49-F238E27FC236}">
                <a16:creationId xmlns:a16="http://schemas.microsoft.com/office/drawing/2014/main" id="{9EB74D43-ABA5-E11E-DD85-85CF51186C28}"/>
              </a:ext>
            </a:extLst>
          </p:cNvPr>
          <p:cNvSpPr>
            <a:spLocks noGrp="1"/>
          </p:cNvSpPr>
          <p:nvPr>
            <p:ph type="body" sz="quarter" idx="28" hasCustomPrompt="1"/>
          </p:nvPr>
        </p:nvSpPr>
        <p:spPr>
          <a:xfrm>
            <a:off x="3230670" y="2727605"/>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10" name="Textplatzhalter 27">
            <a:extLst>
              <a:ext uri="{FF2B5EF4-FFF2-40B4-BE49-F238E27FC236}">
                <a16:creationId xmlns:a16="http://schemas.microsoft.com/office/drawing/2014/main" id="{048FC5CC-2121-56F3-C3F5-B5C874FFB127}"/>
              </a:ext>
            </a:extLst>
          </p:cNvPr>
          <p:cNvSpPr>
            <a:spLocks noGrp="1"/>
          </p:cNvSpPr>
          <p:nvPr>
            <p:ph type="body" sz="quarter" idx="19" hasCustomPrompt="1"/>
          </p:nvPr>
        </p:nvSpPr>
        <p:spPr>
          <a:xfrm>
            <a:off x="276264" y="1826540"/>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11" name="Textplatzhalter 27">
            <a:extLst>
              <a:ext uri="{FF2B5EF4-FFF2-40B4-BE49-F238E27FC236}">
                <a16:creationId xmlns:a16="http://schemas.microsoft.com/office/drawing/2014/main" id="{BB0B7B4E-7C57-28E9-4CB9-B4570ABC59CC}"/>
              </a:ext>
            </a:extLst>
          </p:cNvPr>
          <p:cNvSpPr>
            <a:spLocks noGrp="1"/>
          </p:cNvSpPr>
          <p:nvPr>
            <p:ph type="body" sz="quarter" idx="21" hasCustomPrompt="1"/>
          </p:nvPr>
        </p:nvSpPr>
        <p:spPr>
          <a:xfrm>
            <a:off x="3230960" y="1821778"/>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14" name="Textplatzhalter 27">
            <a:extLst>
              <a:ext uri="{FF2B5EF4-FFF2-40B4-BE49-F238E27FC236}">
                <a16:creationId xmlns:a16="http://schemas.microsoft.com/office/drawing/2014/main" id="{A8FF8281-AD66-C77E-347B-07E4F503BA1C}"/>
              </a:ext>
            </a:extLst>
          </p:cNvPr>
          <p:cNvSpPr>
            <a:spLocks noGrp="1"/>
          </p:cNvSpPr>
          <p:nvPr>
            <p:ph type="body" sz="quarter" idx="26" hasCustomPrompt="1"/>
          </p:nvPr>
        </p:nvSpPr>
        <p:spPr>
          <a:xfrm>
            <a:off x="276264" y="2732367"/>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0" name="Textplatzhalter 27">
            <a:extLst>
              <a:ext uri="{FF2B5EF4-FFF2-40B4-BE49-F238E27FC236}">
                <a16:creationId xmlns:a16="http://schemas.microsoft.com/office/drawing/2014/main" id="{55EE194A-C397-2617-7780-D86A48CAE74D}"/>
              </a:ext>
            </a:extLst>
          </p:cNvPr>
          <p:cNvSpPr>
            <a:spLocks noGrp="1"/>
          </p:cNvSpPr>
          <p:nvPr>
            <p:ph type="body" sz="quarter" idx="30" hasCustomPrompt="1"/>
          </p:nvPr>
        </p:nvSpPr>
        <p:spPr>
          <a:xfrm>
            <a:off x="275974" y="4611686"/>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4" name="Textplatzhalter 27">
            <a:extLst>
              <a:ext uri="{FF2B5EF4-FFF2-40B4-BE49-F238E27FC236}">
                <a16:creationId xmlns:a16="http://schemas.microsoft.com/office/drawing/2014/main" id="{DBF35E7F-D953-CAA9-3A99-15E4880E3A1C}"/>
              </a:ext>
            </a:extLst>
          </p:cNvPr>
          <p:cNvSpPr>
            <a:spLocks noGrp="1"/>
          </p:cNvSpPr>
          <p:nvPr>
            <p:ph type="body" sz="quarter" idx="34" hasCustomPrompt="1"/>
          </p:nvPr>
        </p:nvSpPr>
        <p:spPr>
          <a:xfrm>
            <a:off x="6192311" y="2742005"/>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0" name="Textplatzhalter 27">
            <a:extLst>
              <a:ext uri="{FF2B5EF4-FFF2-40B4-BE49-F238E27FC236}">
                <a16:creationId xmlns:a16="http://schemas.microsoft.com/office/drawing/2014/main" id="{692AC1F8-AB87-40B3-4118-64C6B6A63F00}"/>
              </a:ext>
            </a:extLst>
          </p:cNvPr>
          <p:cNvSpPr>
            <a:spLocks noGrp="1"/>
          </p:cNvSpPr>
          <p:nvPr>
            <p:ph type="body" sz="quarter" idx="40" hasCustomPrompt="1"/>
          </p:nvPr>
        </p:nvSpPr>
        <p:spPr>
          <a:xfrm>
            <a:off x="6195128" y="4608625"/>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1" name="Textplatzhalter 27">
            <a:extLst>
              <a:ext uri="{FF2B5EF4-FFF2-40B4-BE49-F238E27FC236}">
                <a16:creationId xmlns:a16="http://schemas.microsoft.com/office/drawing/2014/main" id="{8B875A59-87E2-329A-FECC-BEA7FE43BA9A}"/>
              </a:ext>
            </a:extLst>
          </p:cNvPr>
          <p:cNvSpPr>
            <a:spLocks noGrp="1"/>
          </p:cNvSpPr>
          <p:nvPr>
            <p:ph type="body" sz="quarter" idx="32" hasCustomPrompt="1"/>
          </p:nvPr>
        </p:nvSpPr>
        <p:spPr>
          <a:xfrm>
            <a:off x="3232838" y="4611686"/>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2" name="Textplatzhalter 27">
            <a:extLst>
              <a:ext uri="{FF2B5EF4-FFF2-40B4-BE49-F238E27FC236}">
                <a16:creationId xmlns:a16="http://schemas.microsoft.com/office/drawing/2014/main" id="{69DCED49-C168-77C0-6547-0CADBD711BD1}"/>
              </a:ext>
            </a:extLst>
          </p:cNvPr>
          <p:cNvSpPr>
            <a:spLocks noGrp="1"/>
          </p:cNvSpPr>
          <p:nvPr>
            <p:ph type="body" sz="quarter" idx="31" hasCustomPrompt="1"/>
          </p:nvPr>
        </p:nvSpPr>
        <p:spPr>
          <a:xfrm>
            <a:off x="3233128" y="370585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3" name="Textplatzhalter 27">
            <a:extLst>
              <a:ext uri="{FF2B5EF4-FFF2-40B4-BE49-F238E27FC236}">
                <a16:creationId xmlns:a16="http://schemas.microsoft.com/office/drawing/2014/main" id="{E691F604-DB24-E1B1-CD8D-23BFFC1444A1}"/>
              </a:ext>
            </a:extLst>
          </p:cNvPr>
          <p:cNvSpPr>
            <a:spLocks noGrp="1"/>
          </p:cNvSpPr>
          <p:nvPr>
            <p:ph type="body" sz="quarter" idx="29" hasCustomPrompt="1"/>
          </p:nvPr>
        </p:nvSpPr>
        <p:spPr>
          <a:xfrm>
            <a:off x="276264" y="370585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4" name="Textplatzhalter 27">
            <a:extLst>
              <a:ext uri="{FF2B5EF4-FFF2-40B4-BE49-F238E27FC236}">
                <a16:creationId xmlns:a16="http://schemas.microsoft.com/office/drawing/2014/main" id="{48B584AC-71CB-16D8-E722-8AC5553FE598}"/>
              </a:ext>
            </a:extLst>
          </p:cNvPr>
          <p:cNvSpPr>
            <a:spLocks noGrp="1"/>
          </p:cNvSpPr>
          <p:nvPr>
            <p:ph type="body" sz="quarter" idx="33" hasCustomPrompt="1"/>
          </p:nvPr>
        </p:nvSpPr>
        <p:spPr>
          <a:xfrm>
            <a:off x="6192602" y="183617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5" name="Textplatzhalter 27">
            <a:extLst>
              <a:ext uri="{FF2B5EF4-FFF2-40B4-BE49-F238E27FC236}">
                <a16:creationId xmlns:a16="http://schemas.microsoft.com/office/drawing/2014/main" id="{64EFC00D-C82F-63F3-901A-E32AA5563D77}"/>
              </a:ext>
            </a:extLst>
          </p:cNvPr>
          <p:cNvSpPr>
            <a:spLocks noGrp="1"/>
          </p:cNvSpPr>
          <p:nvPr>
            <p:ph type="body" sz="quarter" idx="39" hasCustomPrompt="1"/>
          </p:nvPr>
        </p:nvSpPr>
        <p:spPr>
          <a:xfrm>
            <a:off x="6195418" y="3702798"/>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6" name="Textplatzhalter 27">
            <a:extLst>
              <a:ext uri="{FF2B5EF4-FFF2-40B4-BE49-F238E27FC236}">
                <a16:creationId xmlns:a16="http://schemas.microsoft.com/office/drawing/2014/main" id="{2F484B0C-2F5D-4A41-8BBA-C15A9F143EBE}"/>
              </a:ext>
            </a:extLst>
          </p:cNvPr>
          <p:cNvSpPr>
            <a:spLocks noGrp="1"/>
          </p:cNvSpPr>
          <p:nvPr>
            <p:ph type="body" sz="quarter" idx="35" hasCustomPrompt="1"/>
          </p:nvPr>
        </p:nvSpPr>
        <p:spPr>
          <a:xfrm>
            <a:off x="9150114" y="1831417"/>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7" name="Textplatzhalter 27">
            <a:extLst>
              <a:ext uri="{FF2B5EF4-FFF2-40B4-BE49-F238E27FC236}">
                <a16:creationId xmlns:a16="http://schemas.microsoft.com/office/drawing/2014/main" id="{4885B59F-449F-B852-F442-3B1C68A2AA63}"/>
              </a:ext>
            </a:extLst>
          </p:cNvPr>
          <p:cNvSpPr>
            <a:spLocks noGrp="1"/>
          </p:cNvSpPr>
          <p:nvPr>
            <p:ph type="body" sz="quarter" idx="36" hasCustomPrompt="1"/>
          </p:nvPr>
        </p:nvSpPr>
        <p:spPr>
          <a:xfrm>
            <a:off x="9149824" y="2737244"/>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8" name="Textplatzhalter 27">
            <a:extLst>
              <a:ext uri="{FF2B5EF4-FFF2-40B4-BE49-F238E27FC236}">
                <a16:creationId xmlns:a16="http://schemas.microsoft.com/office/drawing/2014/main" id="{AA5DC075-9286-B8C4-CD9F-B561C39392C6}"/>
              </a:ext>
            </a:extLst>
          </p:cNvPr>
          <p:cNvSpPr>
            <a:spLocks noGrp="1"/>
          </p:cNvSpPr>
          <p:nvPr>
            <p:ph type="body" sz="quarter" idx="37" hasCustomPrompt="1"/>
          </p:nvPr>
        </p:nvSpPr>
        <p:spPr>
          <a:xfrm>
            <a:off x="9152282" y="3702798"/>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9" name="Textplatzhalter 27">
            <a:extLst>
              <a:ext uri="{FF2B5EF4-FFF2-40B4-BE49-F238E27FC236}">
                <a16:creationId xmlns:a16="http://schemas.microsoft.com/office/drawing/2014/main" id="{2B7C5942-88D4-4AE4-D493-E6EB256531BC}"/>
              </a:ext>
            </a:extLst>
          </p:cNvPr>
          <p:cNvSpPr>
            <a:spLocks noGrp="1"/>
          </p:cNvSpPr>
          <p:nvPr>
            <p:ph type="body" sz="quarter" idx="38" hasCustomPrompt="1"/>
          </p:nvPr>
        </p:nvSpPr>
        <p:spPr>
          <a:xfrm>
            <a:off x="9151992" y="4608624"/>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Tree>
    <p:extLst>
      <p:ext uri="{BB962C8B-B14F-4D97-AF65-F5344CB8AC3E}">
        <p14:creationId xmlns:p14="http://schemas.microsoft.com/office/powerpoint/2010/main" val="4093960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ht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3" name="Inhaltsplatzhalter 2"/>
          <p:cNvSpPr>
            <a:spLocks noGrp="1"/>
          </p:cNvSpPr>
          <p:nvPr>
            <p:ph idx="1" hasCustomPrompt="1"/>
          </p:nvPr>
        </p:nvSpPr>
        <p:spPr>
          <a:xfrm>
            <a:off x="271460" y="3228982"/>
            <a:ext cx="2775600" cy="2259037"/>
          </a:xfrm>
        </p:spPr>
        <p:txBody>
          <a:bodyPr vert="horz" lIns="0" tIns="0" rIns="0" bIns="0" rtlCol="0">
            <a:noAutofit/>
          </a:bodyPr>
          <a:lstStyle>
            <a:lvl1pPr>
              <a:defRPr lang="de-CH" dirty="0"/>
            </a:lvl1pPr>
            <a:lvl2pPr>
              <a:defRPr lang="de-CH" noProof="0" dirty="0"/>
            </a:lvl2pPr>
            <a:lvl3pPr>
              <a:defRPr lang="de-CH" dirty="0"/>
            </a:lvl3pPr>
            <a:lvl4pPr>
              <a:defRPr lang="de-CH" dirty="0"/>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Inhaltsplatzhalter 2">
            <a:extLst>
              <a:ext uri="{FF2B5EF4-FFF2-40B4-BE49-F238E27FC236}">
                <a16:creationId xmlns:a16="http://schemas.microsoft.com/office/drawing/2014/main" id="{AAED8CC9-45E8-1A12-FE4B-99B48514CF4E}"/>
              </a:ext>
            </a:extLst>
          </p:cNvPr>
          <p:cNvSpPr>
            <a:spLocks noGrp="1"/>
          </p:cNvSpPr>
          <p:nvPr>
            <p:ph idx="13" hasCustomPrompt="1"/>
          </p:nvPr>
        </p:nvSpPr>
        <p:spPr>
          <a:xfrm>
            <a:off x="3231317" y="3228982"/>
            <a:ext cx="2775600" cy="2259037"/>
          </a:xfrm>
        </p:spPr>
        <p:txBody>
          <a:bodyPr vert="horz" lIns="0" tIns="0" rIns="0" bIns="0" rtlCol="0">
            <a:noAutofit/>
          </a:bodyPr>
          <a:lstStyle>
            <a:lvl1pPr>
              <a:defRPr lang="de-CH" dirty="0"/>
            </a:lvl1pPr>
            <a:lvl2pPr>
              <a:defRPr lang="de-CH" noProof="0" dirty="0"/>
            </a:lvl2pPr>
            <a:lvl3pPr>
              <a:defRPr lang="de-CH" dirty="0"/>
            </a:lvl3pPr>
            <a:lvl4pPr>
              <a:defRPr lang="de-CH" dirty="0"/>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1" name="Inhaltsplatzhalter 2">
            <a:extLst>
              <a:ext uri="{FF2B5EF4-FFF2-40B4-BE49-F238E27FC236}">
                <a16:creationId xmlns:a16="http://schemas.microsoft.com/office/drawing/2014/main" id="{B0E65F99-D41E-97A8-5B90-921DFF4F75CF}"/>
              </a:ext>
            </a:extLst>
          </p:cNvPr>
          <p:cNvSpPr>
            <a:spLocks noGrp="1"/>
          </p:cNvSpPr>
          <p:nvPr>
            <p:ph idx="14" hasCustomPrompt="1"/>
          </p:nvPr>
        </p:nvSpPr>
        <p:spPr>
          <a:xfrm>
            <a:off x="6191174" y="3228982"/>
            <a:ext cx="2775600" cy="2259037"/>
          </a:xfrm>
        </p:spPr>
        <p:txBody>
          <a:bodyPr vert="horz" lIns="0" tIns="0" rIns="0" bIns="0" rtlCol="0">
            <a:noAutofit/>
          </a:bodyPr>
          <a:lstStyle>
            <a:lvl1pPr>
              <a:defRPr lang="de-CH"/>
            </a:lvl1pPr>
            <a:lvl2pPr>
              <a:defRPr lang="de-CH" noProof="0" dirty="0"/>
            </a:lvl2pPr>
            <a:lvl3pPr>
              <a:defRPr lang="de-CH"/>
            </a:lvl3pPr>
            <a:lvl4pPr>
              <a:defRPr lang="de-CH"/>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2" name="Inhaltsplatzhalter 2">
            <a:extLst>
              <a:ext uri="{FF2B5EF4-FFF2-40B4-BE49-F238E27FC236}">
                <a16:creationId xmlns:a16="http://schemas.microsoft.com/office/drawing/2014/main" id="{E2B30555-3BA5-1953-D982-C69CB839D8F4}"/>
              </a:ext>
            </a:extLst>
          </p:cNvPr>
          <p:cNvSpPr>
            <a:spLocks noGrp="1"/>
          </p:cNvSpPr>
          <p:nvPr>
            <p:ph idx="15" hasCustomPrompt="1"/>
          </p:nvPr>
        </p:nvSpPr>
        <p:spPr>
          <a:xfrm>
            <a:off x="9151032" y="3228982"/>
            <a:ext cx="2775600" cy="2259037"/>
          </a:xfrm>
        </p:spPr>
        <p:txBody>
          <a:bodyPr vert="horz" lIns="0" tIns="0" rIns="0" bIns="0" rtlCol="0">
            <a:noAutofit/>
          </a:bodyPr>
          <a:lstStyle>
            <a:lvl1pPr>
              <a:defRPr lang="de-CH"/>
            </a:lvl1pPr>
            <a:lvl2pPr>
              <a:defRPr lang="de-CH" noProof="0" dirty="0"/>
            </a:lvl2pPr>
            <a:lvl3pPr>
              <a:defRPr lang="de-CH"/>
            </a:lvl3pPr>
            <a:lvl4pPr>
              <a:defRPr lang="de-CH"/>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6" name="Inhaltsplatzhalter 2">
            <a:extLst>
              <a:ext uri="{FF2B5EF4-FFF2-40B4-BE49-F238E27FC236}">
                <a16:creationId xmlns:a16="http://schemas.microsoft.com/office/drawing/2014/main" id="{B4DAEC7F-9097-CC65-18FC-ABDF8656180C}"/>
              </a:ext>
            </a:extLst>
          </p:cNvPr>
          <p:cNvSpPr>
            <a:spLocks noGrp="1"/>
          </p:cNvSpPr>
          <p:nvPr>
            <p:ph idx="19" hasCustomPrompt="1"/>
          </p:nvPr>
        </p:nvSpPr>
        <p:spPr>
          <a:xfrm>
            <a:off x="9151031" y="1371600"/>
            <a:ext cx="2775600" cy="1716981"/>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2" name="Inhaltsplatzhalter 2">
            <a:extLst>
              <a:ext uri="{FF2B5EF4-FFF2-40B4-BE49-F238E27FC236}">
                <a16:creationId xmlns:a16="http://schemas.microsoft.com/office/drawing/2014/main" id="{999A24F7-6F45-D408-172F-9FCB5D02667F}"/>
              </a:ext>
            </a:extLst>
          </p:cNvPr>
          <p:cNvSpPr>
            <a:spLocks noGrp="1"/>
          </p:cNvSpPr>
          <p:nvPr>
            <p:ph idx="20" hasCustomPrompt="1"/>
          </p:nvPr>
        </p:nvSpPr>
        <p:spPr>
          <a:xfrm>
            <a:off x="6191174" y="1371600"/>
            <a:ext cx="2775600" cy="1716981"/>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3" name="Inhaltsplatzhalter 2">
            <a:extLst>
              <a:ext uri="{FF2B5EF4-FFF2-40B4-BE49-F238E27FC236}">
                <a16:creationId xmlns:a16="http://schemas.microsoft.com/office/drawing/2014/main" id="{F564AFF4-7AFB-5D44-CE32-7B8A59C91178}"/>
              </a:ext>
            </a:extLst>
          </p:cNvPr>
          <p:cNvSpPr>
            <a:spLocks noGrp="1"/>
          </p:cNvSpPr>
          <p:nvPr>
            <p:ph idx="21" hasCustomPrompt="1"/>
          </p:nvPr>
        </p:nvSpPr>
        <p:spPr>
          <a:xfrm>
            <a:off x="3231317" y="1371600"/>
            <a:ext cx="2775600" cy="1716981"/>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4" name="Inhaltsplatzhalter 2">
            <a:extLst>
              <a:ext uri="{FF2B5EF4-FFF2-40B4-BE49-F238E27FC236}">
                <a16:creationId xmlns:a16="http://schemas.microsoft.com/office/drawing/2014/main" id="{A71E75C8-391E-2558-3A91-AA1F31A93B05}"/>
              </a:ext>
            </a:extLst>
          </p:cNvPr>
          <p:cNvSpPr>
            <a:spLocks noGrp="1"/>
          </p:cNvSpPr>
          <p:nvPr>
            <p:ph idx="22" hasCustomPrompt="1"/>
          </p:nvPr>
        </p:nvSpPr>
        <p:spPr>
          <a:xfrm>
            <a:off x="271460" y="1371600"/>
            <a:ext cx="2775600" cy="1716981"/>
          </a:xfrm>
        </p:spPr>
        <p:txBody>
          <a:bodyPr/>
          <a:lstStyle>
            <a:lvl1pPr>
              <a:tabLst>
                <a:tab pos="1704975" algn="l"/>
              </a:tabLst>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7" name="Textplatzhalter 8">
            <a:extLst>
              <a:ext uri="{FF2B5EF4-FFF2-40B4-BE49-F238E27FC236}">
                <a16:creationId xmlns:a16="http://schemas.microsoft.com/office/drawing/2014/main" id="{3E32DEA9-77CE-B434-4A3D-3AAB04FD7845}"/>
              </a:ext>
            </a:extLst>
          </p:cNvPr>
          <p:cNvSpPr>
            <a:spLocks noGrp="1"/>
          </p:cNvSpPr>
          <p:nvPr>
            <p:ph type="body" sz="quarter" idx="23" hasCustomPrompt="1"/>
          </p:nvPr>
        </p:nvSpPr>
        <p:spPr>
          <a:xfrm>
            <a:off x="270000" y="6019388"/>
            <a:ext cx="5736917" cy="205200"/>
          </a:xfrm>
        </p:spPr>
        <p:txBody>
          <a:bodyPr/>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22200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24" name="Inhaltsplatzhalter 2">
            <a:extLst>
              <a:ext uri="{FF2B5EF4-FFF2-40B4-BE49-F238E27FC236}">
                <a16:creationId xmlns:a16="http://schemas.microsoft.com/office/drawing/2014/main" id="{A71E75C8-391E-2558-3A91-AA1F31A93B05}"/>
              </a:ext>
            </a:extLst>
          </p:cNvPr>
          <p:cNvSpPr>
            <a:spLocks noGrp="1"/>
          </p:cNvSpPr>
          <p:nvPr>
            <p:ph idx="22" hasCustomPrompt="1"/>
          </p:nvPr>
        </p:nvSpPr>
        <p:spPr>
          <a:xfrm>
            <a:off x="270582" y="2700000"/>
            <a:ext cx="2778003" cy="3524588"/>
          </a:xfrm>
        </p:spPr>
        <p:txBody>
          <a:bodyPr vert="horz" lIns="0" tIns="0" rIns="0" bIns="0" rtlCol="0">
            <a:noAutofit/>
          </a:bodyPr>
          <a:lstStyle>
            <a:lvl1pPr>
              <a:defRPr lang="de-CH" dirty="0"/>
            </a:lvl1pPr>
            <a:lvl2pPr>
              <a:defRPr lang="de-CH" noProof="0" dirty="0"/>
            </a:lvl2pPr>
            <a:lvl3pPr>
              <a:defRPr lang="de-CH" dirty="0"/>
            </a:lvl3pPr>
            <a:lvl4pPr>
              <a:defRPr lang="de-CH" dirty="0"/>
            </a:lvl4pPr>
            <a:lvl5pPr>
              <a:defRPr lang="de-CH" dirty="0"/>
            </a:lvl5pPr>
          </a:lstStyle>
          <a:p>
            <a:pPr lvl="0"/>
            <a:r>
              <a:rPr lang="en-GB" noProof="0" dirty="0"/>
              <a:t>Contact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pic>
        <p:nvPicPr>
          <p:cNvPr id="8" name="Grafik 7">
            <a:extLst>
              <a:ext uri="{FF2B5EF4-FFF2-40B4-BE49-F238E27FC236}">
                <a16:creationId xmlns:a16="http://schemas.microsoft.com/office/drawing/2014/main" id="{D08ED976-BD70-59ED-B970-3FA256DEEE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sp>
        <p:nvSpPr>
          <p:cNvPr id="14" name="Inhaltsplatzhalter 2">
            <a:extLst>
              <a:ext uri="{FF2B5EF4-FFF2-40B4-BE49-F238E27FC236}">
                <a16:creationId xmlns:a16="http://schemas.microsoft.com/office/drawing/2014/main" id="{DADD2F24-DA82-E6C1-DFC7-E7D6DA1F104A}"/>
              </a:ext>
            </a:extLst>
          </p:cNvPr>
          <p:cNvSpPr>
            <a:spLocks noGrp="1"/>
          </p:cNvSpPr>
          <p:nvPr>
            <p:ph idx="24" hasCustomPrompt="1"/>
          </p:nvPr>
        </p:nvSpPr>
        <p:spPr>
          <a:xfrm>
            <a:off x="276512" y="1389564"/>
            <a:ext cx="856800" cy="856800"/>
          </a:xfrm>
        </p:spPr>
        <p:txBody>
          <a:bodyPr anchor="ctr"/>
          <a:lstStyle>
            <a:lvl1pPr algn="ctr">
              <a:tabLst>
                <a:tab pos="1704975" algn="l"/>
              </a:tabLst>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QR-Code</a:t>
            </a:r>
          </a:p>
        </p:txBody>
      </p:sp>
      <p:cxnSp>
        <p:nvCxnSpPr>
          <p:cNvPr id="15" name="Gerader Verbinder 14">
            <a:extLst>
              <a:ext uri="{FF2B5EF4-FFF2-40B4-BE49-F238E27FC236}">
                <a16:creationId xmlns:a16="http://schemas.microsoft.com/office/drawing/2014/main" id="{B8FD34BD-5602-5735-423C-351E3E46BFED}"/>
              </a:ext>
            </a:extLst>
          </p:cNvPr>
          <p:cNvCxnSpPr>
            <a:cxnSpLocks/>
          </p:cNvCxnSpPr>
          <p:nvPr userDrawn="1"/>
        </p:nvCxnSpPr>
        <p:spPr>
          <a:xfrm>
            <a:off x="270582" y="2492896"/>
            <a:ext cx="2778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584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Insert title</a:t>
            </a:r>
          </a:p>
        </p:txBody>
      </p:sp>
    </p:spTree>
    <p:extLst>
      <p:ext uri="{BB962C8B-B14F-4D97-AF65-F5344CB8AC3E}">
        <p14:creationId xmlns:p14="http://schemas.microsoft.com/office/powerpoint/2010/main" val="3837984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446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1225" y="1989138"/>
            <a:ext cx="10369550" cy="1295400"/>
          </a:xfrm>
        </p:spPr>
        <p:txBody>
          <a:bodyPr/>
          <a:lstStyle>
            <a:lvl1pPr>
              <a:defRPr sz="3900"/>
            </a:lvl1pPr>
          </a:lstStyle>
          <a:p>
            <a:pPr lvl="0"/>
            <a:r>
              <a:rPr lang="en-US" noProof="0"/>
              <a:t>Click to edit Master title style</a:t>
            </a:r>
            <a:endParaRPr lang="en-US" noProof="0" dirty="0"/>
          </a:p>
        </p:txBody>
      </p:sp>
      <p:sp>
        <p:nvSpPr>
          <p:cNvPr id="4099" name="Rectangle 3"/>
          <p:cNvSpPr>
            <a:spLocks noGrp="1" noChangeArrowheads="1"/>
          </p:cNvSpPr>
          <p:nvPr>
            <p:ph type="subTitle" idx="1"/>
          </p:nvPr>
        </p:nvSpPr>
        <p:spPr>
          <a:xfrm>
            <a:off x="911225" y="3429000"/>
            <a:ext cx="10369550" cy="1752600"/>
          </a:xfrm>
        </p:spPr>
        <p:txBody>
          <a:bodyPr/>
          <a:lstStyle>
            <a:lvl1pPr marL="0" indent="0">
              <a:buNone/>
              <a:defRPr/>
            </a:lvl1pPr>
          </a:lstStyle>
          <a:p>
            <a:pPr lvl="0"/>
            <a:r>
              <a:rPr lang="en-US" noProof="0"/>
              <a:t>Click to edit Master subtitle style</a:t>
            </a:r>
            <a:endParaRPr lang="en-US" noProof="0" dirty="0"/>
          </a:p>
        </p:txBody>
      </p:sp>
      <p:sp>
        <p:nvSpPr>
          <p:cNvPr id="7" name="Line 10"/>
          <p:cNvSpPr>
            <a:spLocks noChangeShapeType="1"/>
          </p:cNvSpPr>
          <p:nvPr userDrawn="1"/>
        </p:nvSpPr>
        <p:spPr bwMode="auto">
          <a:xfrm>
            <a:off x="0" y="1125538"/>
            <a:ext cx="12192000" cy="0"/>
          </a:xfrm>
          <a:prstGeom prst="line">
            <a:avLst/>
          </a:prstGeom>
          <a:noFill/>
          <a:ln w="15875">
            <a:solidFill>
              <a:srgbClr val="A3ADB7"/>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700" dirty="0"/>
          </a:p>
        </p:txBody>
      </p:sp>
      <p:sp>
        <p:nvSpPr>
          <p:cNvPr id="9" name="Text Box 9"/>
          <p:cNvSpPr txBox="1">
            <a:spLocks noChangeArrowheads="1"/>
          </p:cNvSpPr>
          <p:nvPr userDrawn="1"/>
        </p:nvSpPr>
        <p:spPr bwMode="auto">
          <a:xfrm>
            <a:off x="911225" y="852488"/>
            <a:ext cx="7332663" cy="227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36000" rIns="0" bIns="0"/>
          <a:lstStyle/>
          <a:p>
            <a:pPr>
              <a:spcBef>
                <a:spcPct val="50000"/>
              </a:spcBef>
            </a:pPr>
            <a:r>
              <a:rPr lang="en-US" sz="1400" b="1" dirty="0"/>
              <a:t>Department of Geography</a:t>
            </a:r>
          </a:p>
        </p:txBody>
      </p:sp>
      <p:pic>
        <p:nvPicPr>
          <p:cNvPr id="10" name="Picture 13" descr="uzh_logo_e_pos_grau_1mm"/>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3344" y="142875"/>
            <a:ext cx="2027238" cy="68421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fld id="{0D0AB0E8-482E-414A-9574-6067B8CC52F3}" type="datetime1">
              <a:rPr lang="en-US" smtClean="0"/>
              <a:t>3/2/2026</a:t>
            </a:fld>
            <a:endParaRPr lang="en-US" dirty="0"/>
          </a:p>
        </p:txBody>
      </p:sp>
      <p:sp>
        <p:nvSpPr>
          <p:cNvPr id="6" name="Fußzeilenplatzhalter 5"/>
          <p:cNvSpPr>
            <a:spLocks noGrp="1"/>
          </p:cNvSpPr>
          <p:nvPr>
            <p:ph type="ftr" sz="quarter" idx="11"/>
          </p:nvPr>
        </p:nvSpPr>
        <p:spPr/>
        <p:txBody>
          <a:bodyPr/>
          <a:lstStyle/>
          <a:p>
            <a:r>
              <a:rPr lang="en-US"/>
              <a:t>Title of the presentation, Author</a:t>
            </a:r>
            <a:endParaRPr lang="en-US" dirty="0"/>
          </a:p>
        </p:txBody>
      </p:sp>
      <p:sp>
        <p:nvSpPr>
          <p:cNvPr id="11" name="Foliennummernplatzhalter 10"/>
          <p:cNvSpPr>
            <a:spLocks noGrp="1"/>
          </p:cNvSpPr>
          <p:nvPr>
            <p:ph type="sldNum" sz="quarter" idx="12"/>
          </p:nvPr>
        </p:nvSpPr>
        <p:spPr/>
        <p:txBody>
          <a:bodyPr/>
          <a:lstStyle/>
          <a:p>
            <a:r>
              <a:rPr lang="en-US"/>
              <a:t>Page </a:t>
            </a:r>
            <a:fld id="{9D46F3A4-F478-9440-BC8E-B732027F4C86}" type="slidenum">
              <a:rPr lang="en-US" smtClean="0"/>
              <a:pPr/>
              <a:t>‹#›</a:t>
            </a:fld>
            <a:endParaRPr lang="en-US" dirty="0"/>
          </a:p>
        </p:txBody>
      </p:sp>
    </p:spTree>
    <p:extLst>
      <p:ext uri="{BB962C8B-B14F-4D97-AF65-F5344CB8AC3E}">
        <p14:creationId xmlns:p14="http://schemas.microsoft.com/office/powerpoint/2010/main" val="282078364"/>
      </p:ext>
    </p:extLst>
  </p:cSld>
  <p:clrMapOvr>
    <a:masterClrMapping/>
  </p:clrMapOvr>
  <p:extLst>
    <p:ext uri="{DCECCB84-F9BA-43D5-87BE-67443E8EF086}">
      <p15:sldGuideLst xmlns:p15="http://schemas.microsoft.com/office/powerpoint/2012/main">
        <p15:guide id="1" orient="horz" pos="1253" userDrawn="1">
          <p15:clr>
            <a:srgbClr val="9FCC3B"/>
          </p15:clr>
        </p15:guide>
        <p15:guide id="2" orient="horz" pos="2160" userDrawn="1">
          <p15:clr>
            <a:srgbClr val="9FCC3B"/>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US" dirty="0"/>
          </a:p>
        </p:txBody>
      </p:sp>
      <p:sp>
        <p:nvSpPr>
          <p:cNvPr id="3" name="Inhaltsplatzhalt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umsplatzhalter 6"/>
          <p:cNvSpPr>
            <a:spLocks noGrp="1"/>
          </p:cNvSpPr>
          <p:nvPr>
            <p:ph type="dt" sz="half" idx="10"/>
          </p:nvPr>
        </p:nvSpPr>
        <p:spPr/>
        <p:txBody>
          <a:bodyPr/>
          <a:lstStyle/>
          <a:p>
            <a:fld id="{7BD52081-C19B-4182-AC87-EFBFD12D780C}" type="datetime1">
              <a:rPr lang="en-US" smtClean="0"/>
              <a:t>3/2/2026</a:t>
            </a:fld>
            <a:endParaRPr lang="en-US" dirty="0"/>
          </a:p>
        </p:txBody>
      </p:sp>
      <p:sp>
        <p:nvSpPr>
          <p:cNvPr id="8" name="Fußzeilenplatzhalter 7"/>
          <p:cNvSpPr>
            <a:spLocks noGrp="1"/>
          </p:cNvSpPr>
          <p:nvPr>
            <p:ph type="ftr" sz="quarter" idx="11"/>
          </p:nvPr>
        </p:nvSpPr>
        <p:spPr/>
        <p:txBody>
          <a:bodyPr/>
          <a:lstStyle/>
          <a:p>
            <a:r>
              <a:rPr lang="en-US" dirty="0"/>
              <a:t>ESS417_FS, A. Damm</a:t>
            </a:r>
          </a:p>
        </p:txBody>
      </p:sp>
      <p:sp>
        <p:nvSpPr>
          <p:cNvPr id="9" name="Foliennummernplatzhalter 8"/>
          <p:cNvSpPr>
            <a:spLocks noGrp="1"/>
          </p:cNvSpPr>
          <p:nvPr>
            <p:ph type="sldNum" sz="quarter" idx="12"/>
          </p:nvPr>
        </p:nvSpPr>
        <p:spPr/>
        <p:txBody>
          <a:bodyPr/>
          <a:lstStyle/>
          <a:p>
            <a:r>
              <a:rPr lang="en-US"/>
              <a:t>Page </a:t>
            </a:r>
            <a:fld id="{9D46F3A4-F478-9440-BC8E-B732027F4C86}" type="slidenum">
              <a:rPr lang="en-US" smtClean="0"/>
              <a:pPr/>
              <a:t>‹#›</a:t>
            </a:fld>
            <a:endParaRPr lang="en-US" dirty="0"/>
          </a:p>
        </p:txBody>
      </p:sp>
    </p:spTree>
    <p:extLst>
      <p:ext uri="{BB962C8B-B14F-4D97-AF65-F5344CB8AC3E}">
        <p14:creationId xmlns:p14="http://schemas.microsoft.com/office/powerpoint/2010/main" val="2171684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ild">
    <p:spTree>
      <p:nvGrpSpPr>
        <p:cNvPr id="1" name=""/>
        <p:cNvGrpSpPr/>
        <p:nvPr/>
      </p:nvGrpSpPr>
      <p:grpSpPr>
        <a:xfrm>
          <a:off x="0" y="0"/>
          <a:ext cx="0" cy="0"/>
          <a:chOff x="0" y="0"/>
          <a:chExt cx="0" cy="0"/>
        </a:xfrm>
      </p:grpSpPr>
      <p:sp>
        <p:nvSpPr>
          <p:cNvPr id="8" name="Bildplatzhalter 7"/>
          <p:cNvSpPr>
            <a:spLocks noGrp="1"/>
          </p:cNvSpPr>
          <p:nvPr>
            <p:ph type="pic" sz="quarter" idx="10"/>
          </p:nvPr>
        </p:nvSpPr>
        <p:spPr>
          <a:xfrm>
            <a:off x="192089" y="188912"/>
            <a:ext cx="11807824" cy="6480175"/>
          </a:xfrm>
        </p:spPr>
        <p:txBody>
          <a:bodyPr/>
          <a:lstStyle/>
          <a:p>
            <a:r>
              <a:rPr lang="en-US"/>
              <a:t>Click icon to add picture</a:t>
            </a:r>
            <a:endParaRPr lang="en-US" dirty="0"/>
          </a:p>
        </p:txBody>
      </p:sp>
    </p:spTree>
    <p:extLst>
      <p:ext uri="{BB962C8B-B14F-4D97-AF65-F5344CB8AC3E}">
        <p14:creationId xmlns:p14="http://schemas.microsoft.com/office/powerpoint/2010/main" val="839216059"/>
      </p:ext>
    </p:extLst>
  </p:cSld>
  <p:clrMapOvr>
    <a:masterClrMapping/>
  </p:clrMapOvr>
  <p:extLst>
    <p:ext uri="{DCECCB84-F9BA-43D5-87BE-67443E8EF086}">
      <p15:sldGuideLst xmlns:p15="http://schemas.microsoft.com/office/powerpoint/2012/main">
        <p15:guide id="1" pos="121" userDrawn="1">
          <p15:clr>
            <a:srgbClr val="9FCC3B"/>
          </p15:clr>
        </p15:guide>
        <p15:guide id="2" pos="7559" userDrawn="1">
          <p15:clr>
            <a:srgbClr val="9FCC3B"/>
          </p15:clr>
        </p15:guide>
        <p15:guide id="3" orient="horz" pos="119" userDrawn="1">
          <p15:clr>
            <a:srgbClr val="9FCC3B"/>
          </p15:clr>
        </p15:guide>
        <p15:guide id="4" orient="horz" pos="4201" userDrawn="1">
          <p15:clr>
            <a:srgbClr val="9FCC3B"/>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gross mit Text">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273378"/>
            <a:ext cx="11652249"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 name="Textplatzhalter 4">
            <a:extLst>
              <a:ext uri="{FF2B5EF4-FFF2-40B4-BE49-F238E27FC236}">
                <a16:creationId xmlns:a16="http://schemas.microsoft.com/office/drawing/2014/main" id="{48EC57F8-2FF9-F2DC-C053-E44A7DBF457D}"/>
              </a:ext>
            </a:extLst>
          </p:cNvPr>
          <p:cNvSpPr>
            <a:spLocks noGrp="1"/>
          </p:cNvSpPr>
          <p:nvPr>
            <p:ph type="body" sz="quarter" idx="17" hasCustomPrompt="1"/>
          </p:nvPr>
        </p:nvSpPr>
        <p:spPr>
          <a:xfrm>
            <a:off x="0" y="1209675"/>
            <a:ext cx="1983799" cy="1308143"/>
          </a:xfrm>
          <a:solidFill>
            <a:schemeClr val="bg1"/>
          </a:solidFill>
        </p:spPr>
        <p:txBody>
          <a:bodyPr wrap="none" lIns="270000" tIns="154800" rIns="248400" bIns="180000">
            <a:spAutoFit/>
          </a:bodyPr>
          <a:lstStyle>
            <a:lvl1pPr>
              <a:lnSpc>
                <a:spcPct val="97000"/>
              </a:lnSpc>
              <a:defRPr sz="2400" b="1"/>
            </a:lvl1pPr>
            <a:lvl2pPr marL="0" indent="0">
              <a:lnSpc>
                <a:spcPct val="103000"/>
              </a:lnSpc>
              <a:spcBef>
                <a:spcPts val="0"/>
              </a:spcBef>
              <a:buFontTx/>
              <a:buNone/>
              <a:defRPr sz="1600" b="0"/>
            </a:lvl2pPr>
            <a:lvl3pPr>
              <a:lnSpc>
                <a:spcPct val="83000"/>
              </a:lnSpc>
              <a:defRPr sz="4700" b="1"/>
            </a:lvl3pPr>
            <a:lvl4pPr>
              <a:lnSpc>
                <a:spcPct val="83000"/>
              </a:lnSpc>
              <a:defRPr sz="4700" b="1"/>
            </a:lvl4pPr>
            <a:lvl5pPr>
              <a:lnSpc>
                <a:spcPct val="83000"/>
              </a:lnSpc>
              <a:defRPr sz="4700" b="1"/>
            </a:lvl5pPr>
          </a:lstStyle>
          <a:p>
            <a:pPr lvl="0"/>
            <a:r>
              <a:rPr lang="en-GB" noProof="0" dirty="0"/>
              <a:t>Insert title</a:t>
            </a:r>
          </a:p>
          <a:p>
            <a:pPr lvl="1"/>
            <a:r>
              <a:rPr lang="en-GB" noProof="0" dirty="0"/>
              <a:t>Insert text</a:t>
            </a:r>
          </a:p>
          <a:p>
            <a:pPr lvl="0"/>
            <a:endParaRPr lang="en-GB" noProof="0" dirty="0"/>
          </a:p>
        </p:txBody>
      </p:sp>
    </p:spTree>
    <p:extLst>
      <p:ext uri="{BB962C8B-B14F-4D97-AF65-F5344CB8AC3E}">
        <p14:creationId xmlns:p14="http://schemas.microsoft.com/office/powerpoint/2010/main" val="1837750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Bild und Text">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62E6E148-5F7E-6A90-F5E7-CAF43EF2FFA4}"/>
              </a:ext>
            </a:extLst>
          </p:cNvPr>
          <p:cNvSpPr>
            <a:spLocks noGrp="1"/>
          </p:cNvSpPr>
          <p:nvPr>
            <p:ph type="pic" sz="quarter" idx="14"/>
          </p:nvPr>
        </p:nvSpPr>
        <p:spPr>
          <a:xfrm>
            <a:off x="269875" y="866775"/>
            <a:ext cx="11652249" cy="5150546"/>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 name="Titel 1"/>
          <p:cNvSpPr>
            <a:spLocks noGrp="1"/>
          </p:cNvSpPr>
          <p:nvPr>
            <p:ph type="title" hasCustomPrompt="1"/>
          </p:nvPr>
        </p:nvSpPr>
        <p:spPr>
          <a:xfrm>
            <a:off x="273600" y="244800"/>
            <a:ext cx="11650662" cy="625944"/>
          </a:xfrm>
        </p:spPr>
        <p:txBody>
          <a:bodyPr/>
          <a:lstStyle>
            <a:lvl1pPr>
              <a:defRPr/>
            </a:lvl1pPr>
          </a:lstStyle>
          <a:p>
            <a:r>
              <a:rPr lang="en-GB" noProof="0" dirty="0"/>
              <a:t>Insert title</a:t>
            </a:r>
          </a:p>
        </p:txBody>
      </p:sp>
      <p:sp>
        <p:nvSpPr>
          <p:cNvPr id="9" name="Textplatzhalter 8">
            <a:extLst>
              <a:ext uri="{FF2B5EF4-FFF2-40B4-BE49-F238E27FC236}">
                <a16:creationId xmlns:a16="http://schemas.microsoft.com/office/drawing/2014/main" id="{6CDD860C-EA71-505B-F39E-701CB8A00FF5}"/>
              </a:ext>
            </a:extLst>
          </p:cNvPr>
          <p:cNvSpPr>
            <a:spLocks noGrp="1"/>
          </p:cNvSpPr>
          <p:nvPr>
            <p:ph type="body" sz="quarter" idx="13" hasCustomPrompt="1"/>
          </p:nvPr>
        </p:nvSpPr>
        <p:spPr>
          <a:xfrm>
            <a:off x="270000" y="6022800"/>
            <a:ext cx="5826000" cy="203300"/>
          </a:xfrm>
        </p:spPr>
        <p:txBody>
          <a:bodyPr anchor="b"/>
          <a:lstStyle>
            <a:lvl1pPr>
              <a:lnSpc>
                <a:spcPct val="109000"/>
              </a:lnSpc>
              <a:defRPr sz="1000"/>
            </a:lvl1pPr>
            <a:lvl2pPr>
              <a:defRPr sz="1000"/>
            </a:lvl2pPr>
            <a:lvl3pPr>
              <a:defRPr sz="1000"/>
            </a:lvl3pPr>
            <a:lvl4pPr>
              <a:defRPr sz="1000"/>
            </a:lvl4pPr>
            <a:lvl5pPr>
              <a:defRPr sz="1000"/>
            </a:lvl5pPr>
          </a:lstStyle>
          <a:p>
            <a:pPr lvl="0"/>
            <a:r>
              <a:rPr lang="en-GB" noProof="0" dirty="0"/>
              <a:t>Insert source</a:t>
            </a:r>
          </a:p>
        </p:txBody>
      </p:sp>
      <p:sp>
        <p:nvSpPr>
          <p:cNvPr id="3" name="Textplatzhalter 4">
            <a:extLst>
              <a:ext uri="{FF2B5EF4-FFF2-40B4-BE49-F238E27FC236}">
                <a16:creationId xmlns:a16="http://schemas.microsoft.com/office/drawing/2014/main" id="{7737E4CB-5032-63D9-B015-478DD21B1364}"/>
              </a:ext>
            </a:extLst>
          </p:cNvPr>
          <p:cNvSpPr>
            <a:spLocks noGrp="1"/>
          </p:cNvSpPr>
          <p:nvPr>
            <p:ph type="body" sz="quarter" idx="17" hasCustomPrompt="1"/>
          </p:nvPr>
        </p:nvSpPr>
        <p:spPr>
          <a:xfrm>
            <a:off x="0" y="4154437"/>
            <a:ext cx="1389084" cy="949904"/>
          </a:xfrm>
          <a:solidFill>
            <a:schemeClr val="bg1"/>
          </a:solidFill>
        </p:spPr>
        <p:txBody>
          <a:bodyPr wrap="none" lIns="270000" tIns="154800" rIns="248400" bIns="180000">
            <a:spAutoFit/>
          </a:bodyPr>
          <a:lstStyle>
            <a:lvl1pPr>
              <a:lnSpc>
                <a:spcPct val="97000"/>
              </a:lnSpc>
              <a:defRPr sz="2400" b="1"/>
            </a:lvl1pPr>
            <a:lvl2pPr marL="0" indent="0">
              <a:lnSpc>
                <a:spcPct val="103000"/>
              </a:lnSpc>
              <a:spcBef>
                <a:spcPts val="0"/>
              </a:spcBef>
              <a:buFontTx/>
              <a:buNone/>
              <a:defRPr sz="1600" b="0"/>
            </a:lvl2pPr>
            <a:lvl3pPr>
              <a:lnSpc>
                <a:spcPct val="83000"/>
              </a:lnSpc>
              <a:defRPr sz="4700" b="1"/>
            </a:lvl3pPr>
            <a:lvl4pPr>
              <a:lnSpc>
                <a:spcPct val="83000"/>
              </a:lnSpc>
              <a:defRPr sz="4700" b="1"/>
            </a:lvl4pPr>
            <a:lvl5pPr>
              <a:lnSpc>
                <a:spcPct val="83000"/>
              </a:lnSpc>
              <a:defRPr sz="4700" b="1"/>
            </a:lvl5pPr>
          </a:lstStyle>
          <a:p>
            <a:pPr lvl="1"/>
            <a:r>
              <a:rPr lang="en-GB" noProof="0" dirty="0"/>
              <a:t>Insert text</a:t>
            </a:r>
          </a:p>
          <a:p>
            <a:pPr lvl="0"/>
            <a:endParaRPr lang="en-GB" noProof="0" dirty="0"/>
          </a:p>
        </p:txBody>
      </p:sp>
    </p:spTree>
    <p:extLst>
      <p:ext uri="{BB962C8B-B14F-4D97-AF65-F5344CB8AC3E}">
        <p14:creationId xmlns:p14="http://schemas.microsoft.com/office/powerpoint/2010/main" val="267770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1461" y="289224"/>
            <a:ext cx="11650663" cy="5935364"/>
          </a:xfrm>
          <a:solidFill>
            <a:schemeClr val="accent1"/>
          </a:solidFill>
        </p:spPr>
        <p:txBody>
          <a:bodyPr tIns="324000" rIns="0" anchor="t"/>
          <a:lstStyle>
            <a:lvl1pPr algn="r">
              <a:lnSpc>
                <a:spcPct val="100000"/>
              </a:lnSpc>
              <a:spcBef>
                <a:spcPts val="0"/>
              </a:spcBef>
              <a:spcAft>
                <a:spcPts val="0"/>
              </a:spcAft>
              <a:defRPr sz="45000" b="1">
                <a:solidFill>
                  <a:schemeClr val="accent1">
                    <a:lumMod val="60000"/>
                    <a:lumOff val="40000"/>
                  </a:schemeClr>
                </a:solidFill>
              </a:defRPr>
            </a:lvl1pPr>
            <a:lvl2pPr marL="174625" indent="-174625" algn="r">
              <a:buFont typeface="Source Sans Pro" panose="020B0503030403020204" pitchFamily="34" charset="0"/>
              <a:buChar char="―"/>
              <a:defRPr/>
            </a:lvl2pPr>
            <a:lvl3pPr marL="360363" indent="-185738" algn="r">
              <a:buFont typeface="Source Sans Pro" panose="020B0503030403020204" pitchFamily="34" charset="0"/>
              <a:buChar char="―"/>
              <a:defRPr/>
            </a:lvl3pPr>
            <a:lvl4pPr marL="534988" indent="-174625" algn="r">
              <a:buFont typeface="Source Sans Pro" panose="020B0503030403020204" pitchFamily="34" charset="0"/>
              <a:buChar char="―"/>
              <a:defRPr/>
            </a:lvl4pPr>
            <a:lvl5pPr marL="719138" indent="-184150" algn="r">
              <a:buFont typeface="Source Sans Pro" panose="020B0503030403020204" pitchFamily="34" charset="0"/>
              <a:buChar char="―"/>
              <a:defRPr/>
            </a:lvl5pPr>
          </a:lstStyle>
          <a:p>
            <a:pPr lvl="0"/>
            <a:r>
              <a:rPr lang="de-CH" dirty="0"/>
              <a:t>0</a:t>
            </a:r>
          </a:p>
        </p:txBody>
      </p:sp>
    </p:spTree>
    <p:extLst>
      <p:ext uri="{BB962C8B-B14F-4D97-AF65-F5344CB8AC3E}">
        <p14:creationId xmlns:p14="http://schemas.microsoft.com/office/powerpoint/2010/main" val="4271409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3600" y="244800"/>
            <a:ext cx="11650662" cy="625944"/>
          </a:xfrm>
        </p:spPr>
        <p:txBody>
          <a:bodyPr/>
          <a:lstStyle>
            <a:lvl1pPr>
              <a:defRPr/>
            </a:lvl1pPr>
          </a:lstStyle>
          <a:p>
            <a:r>
              <a:rPr lang="en-GB" noProof="0" dirty="0"/>
              <a:t>Insert title</a:t>
            </a:r>
          </a:p>
        </p:txBody>
      </p:sp>
      <p:sp>
        <p:nvSpPr>
          <p:cNvPr id="3" name="Inhaltsplatzhalter 2"/>
          <p:cNvSpPr>
            <a:spLocks noGrp="1"/>
          </p:cNvSpPr>
          <p:nvPr>
            <p:ph idx="1" hasCustomPrompt="1"/>
          </p:nvPr>
        </p:nvSpPr>
        <p:spPr>
          <a:xfrm>
            <a:off x="271461" y="870744"/>
            <a:ext cx="11650663" cy="5150545"/>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52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9" name="Textplatzhalter 8">
            <a:extLst>
              <a:ext uri="{FF2B5EF4-FFF2-40B4-BE49-F238E27FC236}">
                <a16:creationId xmlns:a16="http://schemas.microsoft.com/office/drawing/2014/main" id="{6CDD860C-EA71-505B-F39E-701CB8A00FF5}"/>
              </a:ext>
            </a:extLst>
          </p:cNvPr>
          <p:cNvSpPr>
            <a:spLocks noGrp="1"/>
          </p:cNvSpPr>
          <p:nvPr>
            <p:ph type="body" sz="quarter" idx="13" hasCustomPrompt="1"/>
          </p:nvPr>
        </p:nvSpPr>
        <p:spPr>
          <a:xfrm>
            <a:off x="270000" y="6021289"/>
            <a:ext cx="5826000" cy="203300"/>
          </a:xfrm>
        </p:spPr>
        <p:txBody>
          <a:bodyPr anchor="b"/>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479570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1461" y="866774"/>
            <a:ext cx="9324000" cy="4816476"/>
          </a:xfrm>
        </p:spPr>
        <p:txBody>
          <a:bodyPr anchor="ctr"/>
          <a:lstStyle>
            <a:lvl1pPr>
              <a:lnSpc>
                <a:spcPct val="97000"/>
              </a:lnSpc>
              <a:spcBef>
                <a:spcPts val="0"/>
              </a:spcBef>
              <a:defRPr sz="3000"/>
            </a:lvl1pPr>
            <a:lvl2pPr>
              <a:lnSpc>
                <a:spcPct val="97000"/>
              </a:lnSpc>
              <a:spcBef>
                <a:spcPts val="1000"/>
              </a:spcBef>
              <a:defRPr sz="3000"/>
            </a:lvl2pPr>
            <a:lvl3pPr>
              <a:lnSpc>
                <a:spcPct val="97000"/>
              </a:lnSpc>
              <a:spcBef>
                <a:spcPts val="1000"/>
              </a:spcBef>
              <a:defRPr sz="3000"/>
            </a:lvl3pPr>
            <a:lvl4pPr>
              <a:lnSpc>
                <a:spcPct val="97000"/>
              </a:lnSpc>
              <a:spcBef>
                <a:spcPts val="1000"/>
              </a:spcBef>
              <a:defRPr sz="3000"/>
            </a:lvl4pPr>
            <a:lvl5pPr>
              <a:lnSpc>
                <a:spcPct val="97000"/>
              </a:lnSpc>
              <a:spcBef>
                <a:spcPts val="1000"/>
              </a:spcBef>
              <a:defRPr sz="3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3162266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3600" y="244799"/>
            <a:ext cx="5722937" cy="621975"/>
          </a:xfrm>
        </p:spPr>
        <p:txBody>
          <a:bodyPr/>
          <a:lstStyle>
            <a:lvl1pPr>
              <a:defRPr/>
            </a:lvl1pPr>
          </a:lstStyle>
          <a:p>
            <a:r>
              <a:rPr lang="en-GB" noProof="0" dirty="0"/>
              <a:t>Insert chapter title</a:t>
            </a:r>
          </a:p>
        </p:txBody>
      </p:sp>
      <p:sp>
        <p:nvSpPr>
          <p:cNvPr id="3" name="Inhaltsplatzhalter 2"/>
          <p:cNvSpPr>
            <a:spLocks noGrp="1"/>
          </p:cNvSpPr>
          <p:nvPr>
            <p:ph sz="half" idx="1" hasCustomPrompt="1"/>
          </p:nvPr>
        </p:nvSpPr>
        <p:spPr>
          <a:xfrm>
            <a:off x="271463" y="866774"/>
            <a:ext cx="5722937" cy="5133447"/>
          </a:xfrm>
        </p:spPr>
        <p:txBody>
          <a:bodyPr/>
          <a:lstStyle>
            <a:lvl1pPr>
              <a:defRPr sz="1600"/>
            </a:lvl1pPr>
            <a:lvl2pPr marL="226800" indent="-226800">
              <a:defRPr sz="1600"/>
            </a:lvl2pPr>
            <a:lvl3pPr marL="658800" indent="-226800">
              <a:defRPr sz="1600"/>
            </a:lvl3pPr>
            <a:lvl4pPr marL="1090800" indent="-226800">
              <a:defRPr sz="1600"/>
            </a:lvl4pPr>
            <a:lvl5pPr marL="1522800" indent="-226800">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8" name="Inhaltsplatzhalter 2">
            <a:extLst>
              <a:ext uri="{FF2B5EF4-FFF2-40B4-BE49-F238E27FC236}">
                <a16:creationId xmlns:a16="http://schemas.microsoft.com/office/drawing/2014/main" id="{0F08660E-5135-A84E-B689-DDFA75A72BBA}"/>
              </a:ext>
            </a:extLst>
          </p:cNvPr>
          <p:cNvSpPr>
            <a:spLocks noGrp="1"/>
          </p:cNvSpPr>
          <p:nvPr>
            <p:ph sz="half" idx="13" hasCustomPrompt="1"/>
          </p:nvPr>
        </p:nvSpPr>
        <p:spPr>
          <a:xfrm>
            <a:off x="6197600" y="242888"/>
            <a:ext cx="5722937" cy="5981700"/>
          </a:xfrm>
        </p:spPr>
        <p:txBody>
          <a:bodyPr/>
          <a:lstStyle>
            <a:lvl1pPr>
              <a:defRPr sz="1600"/>
            </a:lvl1pPr>
            <a:lvl2pPr marL="226800" indent="-226800">
              <a:defRPr sz="1600"/>
            </a:lvl2pPr>
            <a:lvl3pPr marL="658800" indent="-226800">
              <a:defRPr sz="1600"/>
            </a:lvl3pPr>
            <a:lvl4pPr marL="1090800" indent="-226800">
              <a:defRPr sz="1600"/>
            </a:lvl4pPr>
            <a:lvl5pPr marL="1522800" indent="-226800">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Textplatzhalter 8">
            <a:extLst>
              <a:ext uri="{FF2B5EF4-FFF2-40B4-BE49-F238E27FC236}">
                <a16:creationId xmlns:a16="http://schemas.microsoft.com/office/drawing/2014/main" id="{958C9C6E-122D-B369-EB0B-2386BA817C26}"/>
              </a:ext>
            </a:extLst>
          </p:cNvPr>
          <p:cNvSpPr>
            <a:spLocks noGrp="1"/>
          </p:cNvSpPr>
          <p:nvPr>
            <p:ph type="body" sz="quarter" idx="14" hasCustomPrompt="1"/>
          </p:nvPr>
        </p:nvSpPr>
        <p:spPr>
          <a:xfrm>
            <a:off x="269875" y="6000221"/>
            <a:ext cx="5722937" cy="205200"/>
          </a:xfrm>
        </p:spPr>
        <p:txBody>
          <a:bodyPr anchor="b"/>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33186258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71463" y="244800"/>
            <a:ext cx="11650662" cy="625944"/>
          </a:xfrm>
          <a:prstGeom prst="rect">
            <a:avLst/>
          </a:prstGeom>
        </p:spPr>
        <p:txBody>
          <a:bodyPr vert="horz" lIns="0" tIns="0" rIns="0" bIns="0" rtlCol="0" anchor="t">
            <a:noAutofit/>
          </a:bodyPr>
          <a:lstStyle/>
          <a:p>
            <a:r>
              <a:rPr lang="en-GB" noProof="0" dirty="0"/>
              <a:t>Insert title</a:t>
            </a:r>
          </a:p>
        </p:txBody>
      </p:sp>
      <p:sp>
        <p:nvSpPr>
          <p:cNvPr id="3" name="Textplatzhalter 2"/>
          <p:cNvSpPr>
            <a:spLocks noGrp="1"/>
          </p:cNvSpPr>
          <p:nvPr>
            <p:ph type="body" idx="1"/>
          </p:nvPr>
        </p:nvSpPr>
        <p:spPr>
          <a:xfrm>
            <a:off x="271461" y="870744"/>
            <a:ext cx="11650663" cy="5353844"/>
          </a:xfrm>
          <a:prstGeom prst="rect">
            <a:avLst/>
          </a:prstGeom>
        </p:spPr>
        <p:txBody>
          <a:bodyPr vert="horz" lIns="0" tIns="0" rIns="0" bIns="0" rtlCol="0">
            <a:noAutofit/>
          </a:body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7" name="Textfeld 6">
            <a:extLst>
              <a:ext uri="{FF2B5EF4-FFF2-40B4-BE49-F238E27FC236}">
                <a16:creationId xmlns:a16="http://schemas.microsoft.com/office/drawing/2014/main" id="{1C703539-8E35-D069-DBD5-3A4DCC125A4D}"/>
              </a:ext>
            </a:extLst>
          </p:cNvPr>
          <p:cNvSpPr txBox="1"/>
          <p:nvPr userDrawn="1"/>
        </p:nvSpPr>
        <p:spPr>
          <a:xfrm rot="5400000">
            <a:off x="11394044" y="5941110"/>
            <a:ext cx="1753783" cy="61555"/>
          </a:xfrm>
          <a:prstGeom prst="rect">
            <a:avLst/>
          </a:prstGeom>
          <a:noFill/>
        </p:spPr>
        <p:txBody>
          <a:bodyPr wrap="square" lIns="0" tIns="0" rIns="0" bIns="0" rtlCol="0">
            <a:spAutoFit/>
          </a:bodyPr>
          <a:lstStyle/>
          <a:p>
            <a:pPr algn="r"/>
            <a:r>
              <a:rPr lang="de-CH" sz="400" spc="40" baseline="0" noProof="0">
                <a:solidFill>
                  <a:schemeClr val="bg1">
                    <a:lumMod val="85000"/>
                  </a:schemeClr>
                </a:solidFill>
              </a:rPr>
              <a:t>Erstellt durch Vorlagenbauer.ch</a:t>
            </a:r>
          </a:p>
        </p:txBody>
      </p:sp>
      <p:cxnSp>
        <p:nvCxnSpPr>
          <p:cNvPr id="11" name="Gerader Verbinder 10">
            <a:extLst>
              <a:ext uri="{FF2B5EF4-FFF2-40B4-BE49-F238E27FC236}">
                <a16:creationId xmlns:a16="http://schemas.microsoft.com/office/drawing/2014/main" id="{D0F7A25C-6B57-E378-A273-BBFF709DB255}"/>
              </a:ext>
            </a:extLst>
          </p:cNvPr>
          <p:cNvCxnSpPr>
            <a:cxnSpLocks/>
          </p:cNvCxnSpPr>
          <p:nvPr userDrawn="1"/>
        </p:nvCxnSpPr>
        <p:spPr>
          <a:xfrm>
            <a:off x="11703099" y="6448574"/>
            <a:ext cx="0" cy="1296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428D97A1-67D4-8BCE-2C75-BEA0093CDA16}"/>
              </a:ext>
            </a:extLst>
          </p:cNvPr>
          <p:cNvSpPr txBox="1"/>
          <p:nvPr userDrawn="1"/>
        </p:nvSpPr>
        <p:spPr>
          <a:xfrm>
            <a:off x="269875" y="6424761"/>
            <a:ext cx="1060992" cy="150811"/>
          </a:xfrm>
          <a:prstGeom prst="rect">
            <a:avLst/>
          </a:prstGeom>
          <a:noFill/>
        </p:spPr>
        <p:txBody>
          <a:bodyPr wrap="square" lIns="0" tIns="0" rIns="0" bIns="0" rtlCol="0">
            <a:spAutoFit/>
          </a:bodyPr>
          <a:lstStyle/>
          <a:p>
            <a:r>
              <a:rPr lang="en-GB" sz="1000" b="1" noProof="0" dirty="0">
                <a:latin typeface="Source Sans Pro SemiBold" panose="020B0603030403020204" pitchFamily="34" charset="0"/>
              </a:rPr>
              <a:t>University of Zurich</a:t>
            </a:r>
          </a:p>
        </p:txBody>
      </p:sp>
      <p:cxnSp>
        <p:nvCxnSpPr>
          <p:cNvPr id="13" name="Gerader Verbinder 12">
            <a:extLst>
              <a:ext uri="{FF2B5EF4-FFF2-40B4-BE49-F238E27FC236}">
                <a16:creationId xmlns:a16="http://schemas.microsoft.com/office/drawing/2014/main" id="{B7B29EB8-D7DC-4128-6431-E45C30786CE8}"/>
              </a:ext>
            </a:extLst>
          </p:cNvPr>
          <p:cNvCxnSpPr>
            <a:cxnSpLocks/>
          </p:cNvCxnSpPr>
          <p:nvPr userDrawn="1"/>
        </p:nvCxnSpPr>
        <p:spPr>
          <a:xfrm>
            <a:off x="1418938" y="6448574"/>
            <a:ext cx="0" cy="1296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05A71A5-35DF-BD32-3596-6E4CE0FD12D3}"/>
              </a:ext>
            </a:extLst>
          </p:cNvPr>
          <p:cNvSpPr txBox="1"/>
          <p:nvPr userDrawn="1">
            <p:custDataLst>
              <p:tags r:id="rId40"/>
            </p:custDataLst>
          </p:nvPr>
        </p:nvSpPr>
        <p:spPr>
          <a:xfrm>
            <a:off x="1522800" y="6426000"/>
            <a:ext cx="7923600" cy="144000"/>
          </a:xfrm>
          <a:prstGeom prst="rect">
            <a:avLst/>
          </a:prstGeom>
          <a:noFill/>
        </p:spPr>
        <p:txBody>
          <a:bodyPr wrap="square" lIns="0" tIns="0" rIns="0" bIns="0" rtlCol="0">
            <a:noAutofit/>
          </a:bodyPr>
          <a:lstStyle/>
          <a:p>
            <a:endParaRPr lang="de-CH" sz="1000" kern="1200" spc="-10" baseline="0" dirty="0">
              <a:solidFill>
                <a:schemeClr val="tx1"/>
              </a:solidFill>
              <a:latin typeface="+mn-lt"/>
              <a:ea typeface="+mn-ea"/>
              <a:cs typeface="+mn-cs"/>
            </a:endParaRPr>
          </a:p>
        </p:txBody>
      </p:sp>
      <p:sp>
        <p:nvSpPr>
          <p:cNvPr id="9" name="TextBox 8">
            <a:extLst>
              <a:ext uri="{FF2B5EF4-FFF2-40B4-BE49-F238E27FC236}">
                <a16:creationId xmlns:a16="http://schemas.microsoft.com/office/drawing/2014/main" id="{EFFE50F9-A7EE-E1E9-C684-0E48101AC297}"/>
              </a:ext>
            </a:extLst>
          </p:cNvPr>
          <p:cNvSpPr txBox="1"/>
          <p:nvPr userDrawn="1">
            <p:custDataLst>
              <p:tags r:id="rId41"/>
            </p:custDataLst>
          </p:nvPr>
        </p:nvSpPr>
        <p:spPr>
          <a:xfrm>
            <a:off x="10418400" y="6426000"/>
            <a:ext cx="1188000" cy="144000"/>
          </a:xfrm>
          <a:prstGeom prst="rect">
            <a:avLst/>
          </a:prstGeom>
          <a:noFill/>
        </p:spPr>
        <p:txBody>
          <a:bodyPr wrap="square" lIns="0" tIns="0" rIns="0" bIns="0" rtlCol="0">
            <a:noAutofit/>
          </a:bodyPr>
          <a:lstStyle/>
          <a:p>
            <a:pPr algn="r"/>
            <a:r>
              <a:rPr lang="de-CH" sz="1000" kern="1200" spc="-10" baseline="0" dirty="0">
                <a:solidFill>
                  <a:schemeClr val="tx1"/>
                </a:solidFill>
                <a:latin typeface="+mn-lt"/>
                <a:ea typeface="+mn-ea"/>
                <a:cs typeface="+mn-cs"/>
              </a:rPr>
              <a:t>04.03.2026</a:t>
            </a:r>
          </a:p>
        </p:txBody>
      </p:sp>
      <p:sp>
        <p:nvSpPr>
          <p:cNvPr id="4" name="TextBox 3">
            <a:extLst>
              <a:ext uri="{FF2B5EF4-FFF2-40B4-BE49-F238E27FC236}">
                <a16:creationId xmlns:a16="http://schemas.microsoft.com/office/drawing/2014/main" id="{A0CB74A0-BB1F-E055-A922-A2992ADA1EAC}"/>
              </a:ext>
            </a:extLst>
          </p:cNvPr>
          <p:cNvSpPr txBox="1"/>
          <p:nvPr userDrawn="1"/>
        </p:nvSpPr>
        <p:spPr>
          <a:xfrm>
            <a:off x="11714400" y="6426000"/>
            <a:ext cx="208800" cy="144000"/>
          </a:xfrm>
          <a:prstGeom prst="rect">
            <a:avLst/>
          </a:prstGeom>
          <a:noFill/>
          <a:ln>
            <a:noFill/>
          </a:ln>
        </p:spPr>
        <p:txBody>
          <a:bodyPr wrap="square" lIns="0" tIns="0" rIns="0" bIns="0" rtlCol="0">
            <a:spAutoFit/>
          </a:bodyPr>
          <a:lstStyle/>
          <a:p>
            <a:pPr algn="r"/>
            <a:fld id="{442AD375-037F-43D0-B059-5172DA06796A}" type="slidenum">
              <a:rPr lang="de-CH" sz="1000" kern="1200" spc="-10" baseline="0" smtClean="0">
                <a:solidFill>
                  <a:schemeClr val="tx1"/>
                </a:solidFill>
                <a:latin typeface="+mn-lt"/>
                <a:ea typeface="+mn-ea"/>
                <a:cs typeface="+mn-cs"/>
              </a:rPr>
              <a:pPr algn="r"/>
              <a:t>‹#›</a:t>
            </a:fld>
            <a:endParaRPr lang="de-CH" sz="1000" kern="1200" spc="-10" baseline="0" dirty="0">
              <a:solidFill>
                <a:schemeClr val="tx1"/>
              </a:solidFill>
              <a:latin typeface="+mn-lt"/>
              <a:ea typeface="+mn-ea"/>
              <a:cs typeface="+mn-cs"/>
            </a:endParaRPr>
          </a:p>
        </p:txBody>
      </p:sp>
      <p:sp>
        <p:nvSpPr>
          <p:cNvPr id="5" name="Textfeld 11">
            <a:extLst>
              <a:ext uri="{FF2B5EF4-FFF2-40B4-BE49-F238E27FC236}">
                <a16:creationId xmlns:a16="http://schemas.microsoft.com/office/drawing/2014/main" id="{BBD48843-3FD5-F865-A744-BE588DB9799F}"/>
              </a:ext>
            </a:extLst>
          </p:cNvPr>
          <p:cNvSpPr txBox="1"/>
          <p:nvPr userDrawn="1"/>
        </p:nvSpPr>
        <p:spPr>
          <a:xfrm>
            <a:off x="1522800" y="6419189"/>
            <a:ext cx="1060992" cy="150811"/>
          </a:xfrm>
          <a:prstGeom prst="rect">
            <a:avLst/>
          </a:prstGeom>
          <a:noFill/>
        </p:spPr>
        <p:txBody>
          <a:bodyPr wrap="square" lIns="0" tIns="0" rIns="0" bIns="0" rtlCol="0">
            <a:spAutoFit/>
          </a:bodyPr>
          <a:lstStyle/>
          <a:p>
            <a:r>
              <a:rPr lang="en-GB" sz="1000" b="1" noProof="0" dirty="0" err="1">
                <a:latin typeface="Source Sans Pro SemiBold" panose="020B0603030403020204" pitchFamily="34" charset="0"/>
              </a:rPr>
              <a:t>Eawag</a:t>
            </a:r>
            <a:endParaRPr lang="en-GB" sz="1000" b="1" noProof="0" dirty="0">
              <a:latin typeface="Source Sans Pro SemiBold" panose="020B0603030403020204" pitchFamily="34" charset="0"/>
            </a:endParaRPr>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66" r:id="rId1"/>
    <p:sldLayoutId id="2147483658" r:id="rId2"/>
    <p:sldLayoutId id="2147483667" r:id="rId3"/>
    <p:sldLayoutId id="2147483683" r:id="rId4"/>
    <p:sldLayoutId id="2147483696" r:id="rId5"/>
    <p:sldLayoutId id="2147483695" r:id="rId6"/>
    <p:sldLayoutId id="2147483659" r:id="rId7"/>
    <p:sldLayoutId id="2147483669" r:id="rId8"/>
    <p:sldLayoutId id="2147483661" r:id="rId9"/>
    <p:sldLayoutId id="2147483674" r:id="rId10"/>
    <p:sldLayoutId id="2147483697" r:id="rId11"/>
    <p:sldLayoutId id="2147483675" r:id="rId12"/>
    <p:sldLayoutId id="2147483698" r:id="rId13"/>
    <p:sldLayoutId id="2147483671" r:id="rId14"/>
    <p:sldLayoutId id="2147483682" r:id="rId15"/>
    <p:sldLayoutId id="2147483684" r:id="rId16"/>
    <p:sldLayoutId id="2147483677" r:id="rId17"/>
    <p:sldLayoutId id="2147483672" r:id="rId18"/>
    <p:sldLayoutId id="2147483679" r:id="rId19"/>
    <p:sldLayoutId id="2147483685" r:id="rId20"/>
    <p:sldLayoutId id="2147483680" r:id="rId21"/>
    <p:sldLayoutId id="2147483681" r:id="rId22"/>
    <p:sldLayoutId id="2147483686" r:id="rId23"/>
    <p:sldLayoutId id="2147483687" r:id="rId24"/>
    <p:sldLayoutId id="2147483691" r:id="rId25"/>
    <p:sldLayoutId id="2147483690" r:id="rId26"/>
    <p:sldLayoutId id="2147483699" r:id="rId27"/>
    <p:sldLayoutId id="2147483688" r:id="rId28"/>
    <p:sldLayoutId id="2147483692" r:id="rId29"/>
    <p:sldLayoutId id="2147483670" r:id="rId30"/>
    <p:sldLayoutId id="2147483700" r:id="rId31"/>
    <p:sldLayoutId id="2147483678" r:id="rId32"/>
    <p:sldLayoutId id="2147483693" r:id="rId33"/>
    <p:sldLayoutId id="2147483663" r:id="rId34"/>
    <p:sldLayoutId id="2147483664" r:id="rId35"/>
    <p:sldLayoutId id="2147483701" r:id="rId36"/>
    <p:sldLayoutId id="2147483702" r:id="rId37"/>
    <p:sldLayoutId id="2147483703" r:id="rId38"/>
  </p:sldLayoutIdLst>
  <p:hf sldNum="0" hdr="0" ftr="0" dt="0"/>
  <p:txStyles>
    <p:titleStyle>
      <a:lvl1pPr algn="l" defTabSz="914400" rtl="0" eaLnBrk="1" latinLnBrk="0" hangingPunct="1">
        <a:lnSpc>
          <a:spcPct val="97000"/>
        </a:lnSpc>
        <a:spcBef>
          <a:spcPct val="0"/>
        </a:spcBef>
        <a:buNone/>
        <a:defRPr sz="2400" b="1" kern="1200" spc="0" baseline="0">
          <a:solidFill>
            <a:schemeClr val="tx1"/>
          </a:solidFill>
          <a:latin typeface="+mj-lt"/>
          <a:ea typeface="+mj-ea"/>
          <a:cs typeface="+mj-cs"/>
        </a:defRPr>
      </a:lvl1pPr>
    </p:titleStyle>
    <p:bodyStyle>
      <a:lvl1pPr marL="0" indent="0" algn="l" defTabSz="914400" rtl="0" eaLnBrk="1" latinLnBrk="0" hangingPunct="1">
        <a:lnSpc>
          <a:spcPct val="103000"/>
        </a:lnSpc>
        <a:spcBef>
          <a:spcPts val="0"/>
        </a:spcBef>
        <a:buFont typeface="+mj-lt"/>
        <a:buNone/>
        <a:defRPr sz="1600" kern="1200" spc="0" baseline="0">
          <a:solidFill>
            <a:schemeClr val="tx1"/>
          </a:solidFill>
          <a:latin typeface="+mn-lt"/>
          <a:ea typeface="+mn-ea"/>
          <a:cs typeface="+mn-cs"/>
        </a:defRPr>
      </a:lvl1pPr>
      <a:lvl2pPr marL="226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2pPr>
      <a:lvl3pPr marL="658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3pPr>
      <a:lvl4pPr marL="1090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4pPr>
      <a:lvl5pPr marL="1522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indent="0" algn="l" defTabSz="914400" rtl="0" eaLnBrk="1" latinLnBrk="0" hangingPunct="1">
        <a:lnSpc>
          <a:spcPct val="98000"/>
        </a:lnSpc>
        <a:spcBef>
          <a:spcPts val="0"/>
        </a:spcBef>
        <a:buFont typeface="+mj-lt"/>
        <a:buNone/>
        <a:defRPr sz="1600" kern="1200" spc="-10" baseline="0">
          <a:solidFill>
            <a:schemeClr val="tx1"/>
          </a:solidFill>
          <a:latin typeface="+mn-lt"/>
          <a:ea typeface="+mn-ea"/>
          <a:cs typeface="+mn-cs"/>
        </a:defRPr>
      </a:lvl1pPr>
      <a:lvl2pPr marL="174625" indent="-174625"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2pPr>
      <a:lvl3pPr marL="360363" indent="-185738"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3pPr>
      <a:lvl4pPr marL="534988" indent="-174625"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4pPr>
      <a:lvl5pPr marL="719138" indent="-184150"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0" userDrawn="1">
          <p15:clr>
            <a:srgbClr val="A4A3A4"/>
          </p15:clr>
        </p15:guide>
        <p15:guide id="2" pos="7510" userDrawn="1">
          <p15:clr>
            <a:srgbClr val="A4A3A4"/>
          </p15:clr>
        </p15:guide>
        <p15:guide id="3" orient="horz" pos="3921" userDrawn="1">
          <p15:clr>
            <a:srgbClr val="A4A3A4"/>
          </p15:clr>
        </p15:guide>
        <p15:guide id="4" orient="horz" pos="546" userDrawn="1">
          <p15:clr>
            <a:srgbClr val="A4A3A4"/>
          </p15:clr>
        </p15:guide>
        <p15:guide id="6" orient="horz" pos="172" userDrawn="1">
          <p15:clr>
            <a:srgbClr val="A4A3A4"/>
          </p15:clr>
        </p15:guide>
        <p15:guide id="7" orient="horz" pos="864"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16/j.rse.2024.114116" TargetMode="External"/><Relationship Id="rId2" Type="http://schemas.openxmlformats.org/officeDocument/2006/relationships/hyperlink" Target="https://doi.org/10.1016/j.rse.2022.112984" TargetMode="External"/><Relationship Id="rId1" Type="http://schemas.openxmlformats.org/officeDocument/2006/relationships/slideLayout" Target="../slideLayouts/slideLayout7.xml"/><Relationship Id="rId4" Type="http://schemas.openxmlformats.org/officeDocument/2006/relationships/hyperlink" Target="https://doi.org/10.1016/j.rse.2025.115097"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5" Type="http://schemas.openxmlformats.org/officeDocument/2006/relationships/image" Target="../media/image20.jpe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C21A42-39CD-A2C2-202A-3B62A8E61C2E}"/>
              </a:ext>
            </a:extLst>
          </p:cNvPr>
          <p:cNvPicPr>
            <a:picLocks noChangeAspect="1"/>
          </p:cNvPicPr>
          <p:nvPr/>
        </p:nvPicPr>
        <p:blipFill rotWithShape="1">
          <a:blip r:embed="rId2"/>
          <a:srcRect t="34680" r="13863" b="11019"/>
          <a:stretch>
            <a:fillRect/>
          </a:stretch>
        </p:blipFill>
        <p:spPr>
          <a:xfrm>
            <a:off x="269875" y="1084763"/>
            <a:ext cx="11652249" cy="5508352"/>
          </a:xfrm>
          <a:prstGeom prst="rect">
            <a:avLst/>
          </a:prstGeom>
        </p:spPr>
      </p:pic>
      <p:sp>
        <p:nvSpPr>
          <p:cNvPr id="2" name="Foliennummernplatzhalter 1"/>
          <p:cNvSpPr>
            <a:spLocks noGrp="1"/>
          </p:cNvSpPr>
          <p:nvPr>
            <p:ph type="sldNum" sz="quarter" idx="12"/>
          </p:nvPr>
        </p:nvSpPr>
        <p:spPr/>
        <p:txBody>
          <a:bodyPr lIns="72000" tIns="72000" rIns="72000" bIns="72000"/>
          <a:lstStyle/>
          <a:p>
            <a:r>
              <a:rPr lang="en-US"/>
              <a:t>Page </a:t>
            </a:r>
            <a:fld id="{9D46F3A4-F478-9440-BC8E-B732027F4C86}" type="slidenum">
              <a:rPr lang="en-US" smtClean="0"/>
              <a:pPr/>
              <a:t>1</a:t>
            </a:fld>
            <a:endParaRPr lang="en-US" dirty="0"/>
          </a:p>
        </p:txBody>
      </p:sp>
      <p:sp>
        <p:nvSpPr>
          <p:cNvPr id="10" name="Textplatzhalter 3">
            <a:extLst>
              <a:ext uri="{FF2B5EF4-FFF2-40B4-BE49-F238E27FC236}">
                <a16:creationId xmlns:a16="http://schemas.microsoft.com/office/drawing/2014/main" id="{5147902B-F802-3E37-A0EC-688FC86BCD73}"/>
              </a:ext>
            </a:extLst>
          </p:cNvPr>
          <p:cNvSpPr>
            <a:spLocks noGrp="1"/>
          </p:cNvSpPr>
          <p:nvPr>
            <p:ph type="body" sz="quarter" idx="15"/>
          </p:nvPr>
        </p:nvSpPr>
        <p:spPr>
          <a:xfrm>
            <a:off x="0" y="2060848"/>
            <a:ext cx="5561701" cy="2806181"/>
          </a:xfrm>
        </p:spPr>
        <p:txBody>
          <a:bodyPr/>
          <a:lstStyle/>
          <a:p>
            <a:r>
              <a:rPr lang="en-US" dirty="0"/>
              <a:t>Considerations on the use of </a:t>
            </a:r>
          </a:p>
          <a:p>
            <a:r>
              <a:rPr lang="en-US" dirty="0"/>
              <a:t>in situ spectroscopy </a:t>
            </a:r>
          </a:p>
          <a:p>
            <a:r>
              <a:rPr lang="en-US" dirty="0"/>
              <a:t>measurements for FLEX </a:t>
            </a:r>
          </a:p>
          <a:p>
            <a:r>
              <a:rPr lang="en-US" dirty="0"/>
              <a:t>data validation </a:t>
            </a:r>
            <a:endParaRPr lang="en-GB" noProof="0" dirty="0"/>
          </a:p>
          <a:p>
            <a:pPr lvl="2"/>
            <a:r>
              <a:rPr lang="en-GB" noProof="0" dirty="0"/>
              <a:t>Alexander Damm, </a:t>
            </a:r>
            <a:r>
              <a:rPr lang="en-US" dirty="0"/>
              <a:t>Jasmin Kesselring, Lars Groeneveld, </a:t>
            </a:r>
          </a:p>
          <a:p>
            <a:pPr lvl="2"/>
            <a:r>
              <a:rPr lang="en-US" dirty="0"/>
              <a:t>Eugenie Paul-Limoges, Michael Niederberger</a:t>
            </a:r>
            <a:endParaRPr lang="en-GB" noProof="0" dirty="0"/>
          </a:p>
        </p:txBody>
      </p:sp>
      <p:sp>
        <p:nvSpPr>
          <p:cNvPr id="7" name="Rectangle 1">
            <a:extLst>
              <a:ext uri="{FF2B5EF4-FFF2-40B4-BE49-F238E27FC236}">
                <a16:creationId xmlns:a16="http://schemas.microsoft.com/office/drawing/2014/main" id="{76E958C7-F278-5013-FD31-C4DC782DE453}"/>
              </a:ext>
            </a:extLst>
          </p:cNvPr>
          <p:cNvSpPr>
            <a:spLocks noChangeArrowheads="1"/>
          </p:cNvSpPr>
          <p:nvPr/>
        </p:nvSpPr>
        <p:spPr bwMode="auto">
          <a:xfrm>
            <a:off x="8976320" y="6223783"/>
            <a:ext cx="29458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00000"/>
              </a:lnSpc>
              <a:spcBef>
                <a:spcPct val="0"/>
              </a:spcBef>
              <a:spcAft>
                <a:spcPct val="0"/>
              </a:spcAft>
            </a:pPr>
            <a:r>
              <a:rPr lang="pl-PL" sz="1800" dirty="0">
                <a:solidFill>
                  <a:schemeClr val="bg1"/>
                </a:solidFill>
              </a:rPr>
              <a:t>Photo by </a:t>
            </a:r>
            <a:r>
              <a:rPr lang="en-US" sz="1800" dirty="0">
                <a:solidFill>
                  <a:schemeClr val="bg1"/>
                </a:solidFill>
              </a:rPr>
              <a:t>Guido Wiesenberg</a:t>
            </a:r>
            <a:endParaRPr kumimoji="0" lang="en-CH" altLang="en-CH" sz="18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384724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2E85E-E38D-F17F-95AE-8626FC68993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232FC6-BFCE-0EA6-B741-25E2A06F1B45}"/>
              </a:ext>
            </a:extLst>
          </p:cNvPr>
          <p:cNvSpPr>
            <a:spLocks noGrp="1"/>
          </p:cNvSpPr>
          <p:nvPr>
            <p:ph idx="1"/>
          </p:nvPr>
        </p:nvSpPr>
        <p:spPr>
          <a:xfrm>
            <a:off x="271463" y="1412776"/>
            <a:ext cx="9282509" cy="1215083"/>
          </a:xfrm>
        </p:spPr>
        <p:txBody>
          <a:bodyPr/>
          <a:lstStyle/>
          <a:p>
            <a:r>
              <a:rPr lang="en-US" dirty="0"/>
              <a:t>Shade causes wavelength dependent uncertainties in reflectance </a:t>
            </a:r>
            <a:r>
              <a:rPr lang="en-US" dirty="0">
                <a:sym typeface="Wingdings" panose="05000000000000000000" pitchFamily="2" charset="2"/>
              </a:rPr>
              <a:t> Retrieved </a:t>
            </a:r>
            <a:r>
              <a:rPr lang="en-US" dirty="0"/>
              <a:t>product are affected as well</a:t>
            </a:r>
          </a:p>
          <a:p>
            <a:r>
              <a:rPr lang="en-US" dirty="0"/>
              <a:t>The spectral fingerprint of shade is highly complicated, particularly in natural forest canopies</a:t>
            </a:r>
          </a:p>
          <a:p>
            <a:endParaRPr lang="en-US" dirty="0"/>
          </a:p>
          <a:p>
            <a:endParaRPr lang="en-US" dirty="0"/>
          </a:p>
        </p:txBody>
      </p:sp>
      <p:sp>
        <p:nvSpPr>
          <p:cNvPr id="6" name="Title 5">
            <a:extLst>
              <a:ext uri="{FF2B5EF4-FFF2-40B4-BE49-F238E27FC236}">
                <a16:creationId xmlns:a16="http://schemas.microsoft.com/office/drawing/2014/main" id="{53B06F03-73C8-172E-2AE6-4EC5C3B2E57A}"/>
              </a:ext>
            </a:extLst>
          </p:cNvPr>
          <p:cNvSpPr>
            <a:spLocks noGrp="1"/>
          </p:cNvSpPr>
          <p:nvPr>
            <p:ph type="title"/>
          </p:nvPr>
        </p:nvSpPr>
        <p:spPr/>
        <p:txBody>
          <a:bodyPr/>
          <a:lstStyle/>
          <a:p>
            <a:r>
              <a:rPr lang="en-GB" noProof="0" dirty="0"/>
              <a:t>Shadow affects spectroscopy time series: Seasonal</a:t>
            </a:r>
            <a:r>
              <a:rPr lang="en-GB" dirty="0"/>
              <a:t> effects</a:t>
            </a:r>
            <a:endParaRPr lang="en-GB" noProof="0" dirty="0"/>
          </a:p>
        </p:txBody>
      </p:sp>
      <p:sp>
        <p:nvSpPr>
          <p:cNvPr id="4" name="TextBox 3">
            <a:extLst>
              <a:ext uri="{FF2B5EF4-FFF2-40B4-BE49-F238E27FC236}">
                <a16:creationId xmlns:a16="http://schemas.microsoft.com/office/drawing/2014/main" id="{EA84B841-3D90-14FC-2179-02CC19931076}"/>
              </a:ext>
            </a:extLst>
          </p:cNvPr>
          <p:cNvSpPr txBox="1"/>
          <p:nvPr/>
        </p:nvSpPr>
        <p:spPr>
          <a:xfrm>
            <a:off x="208279" y="6015132"/>
            <a:ext cx="2736304" cy="273280"/>
          </a:xfrm>
          <a:prstGeom prst="rect">
            <a:avLst/>
          </a:prstGeom>
          <a:noFill/>
        </p:spPr>
        <p:txBody>
          <a:bodyPr wrap="square">
            <a:spAutoFit/>
          </a:bodyPr>
          <a:lstStyle/>
          <a:p>
            <a:r>
              <a:rPr lang="de-CH" sz="1200" dirty="0"/>
              <a:t>Damm et al. (in preparation)</a:t>
            </a:r>
          </a:p>
        </p:txBody>
      </p:sp>
      <p:pic>
        <p:nvPicPr>
          <p:cNvPr id="3" name="Picture 2" descr="The image appears to be a graph or chart displaying various data points or measurements over time, possibly representing different types of vegetation or environmental conditions. The chart includes multiple series, each labeled with different letters (A, B, C, D, E, L'O) and potentially representing different locations or categories like coniferous forests, deciduous forests, grasslands, and others. The vertical axis shows numerical values, which could be percentages, measurements, or indices (e.g., HCRF values), and the horizontal axis shows dates. The chart includes lines with both positive and negative values, and some lines are marked with additional symbols like PRI or NDVI.&#10;&#10;AI-generated content may be incorrect.">
            <a:extLst>
              <a:ext uri="{FF2B5EF4-FFF2-40B4-BE49-F238E27FC236}">
                <a16:creationId xmlns:a16="http://schemas.microsoft.com/office/drawing/2014/main" id="{621E064A-D6D4-F1FF-3D24-EF583BDD5680}"/>
              </a:ext>
            </a:extLst>
          </p:cNvPr>
          <p:cNvPicPr>
            <a:picLocks noChangeAspect="1"/>
          </p:cNvPicPr>
          <p:nvPr/>
        </p:nvPicPr>
        <p:blipFill>
          <a:blip r:embed="rId2" cstate="print">
            <a:extLst>
              <a:ext uri="{28A0092B-C50C-407E-A947-70E740481C1C}">
                <a14:useLocalDpi xmlns:a14="http://schemas.microsoft.com/office/drawing/2010/main" val="0"/>
              </a:ext>
            </a:extLst>
          </a:blip>
          <a:srcRect l="53295" t="-28" b="67878"/>
          <a:stretch>
            <a:fillRect/>
          </a:stretch>
        </p:blipFill>
        <p:spPr>
          <a:xfrm>
            <a:off x="216337" y="2326568"/>
            <a:ext cx="5456491" cy="3118656"/>
          </a:xfrm>
          <a:prstGeom prst="rect">
            <a:avLst/>
          </a:prstGeom>
        </p:spPr>
      </p:pic>
      <p:pic>
        <p:nvPicPr>
          <p:cNvPr id="2" name="Picture 1" descr="The image appears to be a graph or chart comparing simulated and measured values, likely of some form of light or radiation intensity across different wavelengths.&#10;&#10;AI-generated content may be incorrect.">
            <a:extLst>
              <a:ext uri="{FF2B5EF4-FFF2-40B4-BE49-F238E27FC236}">
                <a16:creationId xmlns:a16="http://schemas.microsoft.com/office/drawing/2014/main" id="{5A41E188-ECB1-08B8-DE4E-2A74ABD782AA}"/>
              </a:ext>
            </a:extLst>
          </p:cNvPr>
          <p:cNvPicPr>
            <a:picLocks noChangeAspect="1"/>
          </p:cNvPicPr>
          <p:nvPr/>
        </p:nvPicPr>
        <p:blipFill>
          <a:blip r:embed="rId3" cstate="print">
            <a:extLst>
              <a:ext uri="{28A0092B-C50C-407E-A947-70E740481C1C}">
                <a14:useLocalDpi xmlns:a14="http://schemas.microsoft.com/office/drawing/2010/main" val="0"/>
              </a:ext>
            </a:extLst>
          </a:blip>
          <a:srcRect l="48967"/>
          <a:stretch>
            <a:fillRect/>
          </a:stretch>
        </p:blipFill>
        <p:spPr>
          <a:xfrm>
            <a:off x="5917308" y="2276872"/>
            <a:ext cx="5644287" cy="3449946"/>
          </a:xfrm>
          <a:prstGeom prst="rect">
            <a:avLst/>
          </a:prstGeom>
        </p:spPr>
      </p:pic>
    </p:spTree>
    <p:extLst>
      <p:ext uri="{BB962C8B-B14F-4D97-AF65-F5344CB8AC3E}">
        <p14:creationId xmlns:p14="http://schemas.microsoft.com/office/powerpoint/2010/main" val="129324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92374-6483-E495-3382-8C9BC196ECC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34A2C2-4149-BDF8-BB90-B4714C0628DC}"/>
              </a:ext>
            </a:extLst>
          </p:cNvPr>
          <p:cNvSpPr>
            <a:spLocks noGrp="1"/>
          </p:cNvSpPr>
          <p:nvPr>
            <p:ph idx="1"/>
          </p:nvPr>
        </p:nvSpPr>
        <p:spPr>
          <a:xfrm>
            <a:off x="271462" y="866776"/>
            <a:ext cx="7408714" cy="5133446"/>
          </a:xfrm>
        </p:spPr>
        <p:txBody>
          <a:bodyPr/>
          <a:lstStyle/>
          <a:p>
            <a:r>
              <a:rPr lang="en-US" b="1" dirty="0"/>
              <a:t>How sensitive are optical satellite data to track vertical process dynamics?</a:t>
            </a:r>
          </a:p>
          <a:p>
            <a:endParaRPr lang="en-US" b="1" dirty="0"/>
          </a:p>
          <a:p>
            <a:r>
              <a:rPr lang="en-US" b="1" dirty="0"/>
              <a:t>How comparable are in situ vs satellite measurements of ecosystem properties?</a:t>
            </a:r>
          </a:p>
          <a:p>
            <a:endParaRPr lang="en-US" b="1" dirty="0"/>
          </a:p>
          <a:p>
            <a:endParaRPr lang="en-US" dirty="0"/>
          </a:p>
        </p:txBody>
      </p:sp>
      <p:sp>
        <p:nvSpPr>
          <p:cNvPr id="4" name="Title 3">
            <a:extLst>
              <a:ext uri="{FF2B5EF4-FFF2-40B4-BE49-F238E27FC236}">
                <a16:creationId xmlns:a16="http://schemas.microsoft.com/office/drawing/2014/main" id="{B5E70AEF-2F68-B713-3317-B4EDBC6BEB81}"/>
              </a:ext>
            </a:extLst>
          </p:cNvPr>
          <p:cNvSpPr>
            <a:spLocks noGrp="1"/>
          </p:cNvSpPr>
          <p:nvPr>
            <p:ph type="title"/>
          </p:nvPr>
        </p:nvSpPr>
        <p:spPr>
          <a:xfrm>
            <a:off x="273600" y="245268"/>
            <a:ext cx="11367016" cy="845567"/>
          </a:xfrm>
        </p:spPr>
        <p:txBody>
          <a:bodyPr/>
          <a:lstStyle/>
          <a:p>
            <a:r>
              <a:rPr lang="en-GB" noProof="0" dirty="0"/>
              <a:t>Vertical process dynamics complicate the validation of higher-level products</a:t>
            </a:r>
          </a:p>
        </p:txBody>
      </p:sp>
      <p:sp>
        <p:nvSpPr>
          <p:cNvPr id="5" name="TextBox 4">
            <a:extLst>
              <a:ext uri="{FF2B5EF4-FFF2-40B4-BE49-F238E27FC236}">
                <a16:creationId xmlns:a16="http://schemas.microsoft.com/office/drawing/2014/main" id="{115EF571-F6FB-F9EF-576B-BDD5AA1A68A5}"/>
              </a:ext>
            </a:extLst>
          </p:cNvPr>
          <p:cNvSpPr txBox="1"/>
          <p:nvPr/>
        </p:nvSpPr>
        <p:spPr>
          <a:xfrm>
            <a:off x="263157" y="5991224"/>
            <a:ext cx="4561990" cy="273280"/>
          </a:xfrm>
          <a:prstGeom prst="rect">
            <a:avLst/>
          </a:prstGeom>
          <a:noFill/>
        </p:spPr>
        <p:txBody>
          <a:bodyPr wrap="square">
            <a:spAutoFit/>
          </a:bodyPr>
          <a:lstStyle/>
          <a:p>
            <a:r>
              <a:rPr lang="de-CH" sz="1200" dirty="0"/>
              <a:t>Kesselring (2025), https://doi.org/10.5167/uzh-279962</a:t>
            </a:r>
          </a:p>
        </p:txBody>
      </p:sp>
      <p:pic>
        <p:nvPicPr>
          <p:cNvPr id="8" name="Picture 7" descr="The image is a collection of satellite imagery and aerial photos depicting a dense forest with tall coniferous trees, a trail, and mountainous backdrop.&#10;&#10;AI-generated content may be incorrect.">
            <a:extLst>
              <a:ext uri="{FF2B5EF4-FFF2-40B4-BE49-F238E27FC236}">
                <a16:creationId xmlns:a16="http://schemas.microsoft.com/office/drawing/2014/main" id="{C5C46B5A-8DA0-03C3-6C60-FE7ABB0ADD0B}"/>
              </a:ext>
            </a:extLst>
          </p:cNvPr>
          <p:cNvPicPr>
            <a:picLocks noChangeAspect="1"/>
          </p:cNvPicPr>
          <p:nvPr/>
        </p:nvPicPr>
        <p:blipFill>
          <a:blip r:embed="rId2"/>
          <a:stretch>
            <a:fillRect/>
          </a:stretch>
        </p:blipFill>
        <p:spPr>
          <a:xfrm>
            <a:off x="119336" y="1745344"/>
            <a:ext cx="7752184" cy="4165764"/>
          </a:xfrm>
          <a:prstGeom prst="rect">
            <a:avLst/>
          </a:prstGeom>
        </p:spPr>
      </p:pic>
    </p:spTree>
    <p:extLst>
      <p:ext uri="{BB962C8B-B14F-4D97-AF65-F5344CB8AC3E}">
        <p14:creationId xmlns:p14="http://schemas.microsoft.com/office/powerpoint/2010/main" val="162705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2B950-8B9E-4196-0410-5D7B3835966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BCE4316-063A-B8E6-4840-DF4649F29A27}"/>
              </a:ext>
            </a:extLst>
          </p:cNvPr>
          <p:cNvSpPr>
            <a:spLocks noGrp="1"/>
          </p:cNvSpPr>
          <p:nvPr>
            <p:ph idx="1"/>
          </p:nvPr>
        </p:nvSpPr>
        <p:spPr>
          <a:xfrm>
            <a:off x="6744074" y="1124744"/>
            <a:ext cx="4896542" cy="1215083"/>
          </a:xfrm>
        </p:spPr>
        <p:txBody>
          <a:bodyPr/>
          <a:lstStyle/>
          <a:p>
            <a:r>
              <a:rPr lang="en-US" dirty="0"/>
              <a:t>The comparison of in situ and satellite measurements of canopy processes requires care.</a:t>
            </a:r>
          </a:p>
          <a:p>
            <a:endParaRPr lang="en-US" dirty="0"/>
          </a:p>
          <a:p>
            <a:r>
              <a:rPr lang="en-US" dirty="0"/>
              <a:t>Different technologies see different aspects of the targeted process</a:t>
            </a:r>
          </a:p>
          <a:p>
            <a:endParaRPr lang="en-US" dirty="0"/>
          </a:p>
        </p:txBody>
      </p:sp>
      <p:sp>
        <p:nvSpPr>
          <p:cNvPr id="6" name="Title 5">
            <a:extLst>
              <a:ext uri="{FF2B5EF4-FFF2-40B4-BE49-F238E27FC236}">
                <a16:creationId xmlns:a16="http://schemas.microsoft.com/office/drawing/2014/main" id="{BBA39E4A-7176-31AC-3E9C-55399D42328C}"/>
              </a:ext>
            </a:extLst>
          </p:cNvPr>
          <p:cNvSpPr>
            <a:spLocks noGrp="1"/>
          </p:cNvSpPr>
          <p:nvPr>
            <p:ph type="title"/>
          </p:nvPr>
        </p:nvSpPr>
        <p:spPr/>
        <p:txBody>
          <a:bodyPr/>
          <a:lstStyle/>
          <a:p>
            <a:r>
              <a:rPr lang="en-GB" noProof="0" dirty="0"/>
              <a:t>Optical satellite data are less sensitive to vertical process dynamics</a:t>
            </a:r>
          </a:p>
        </p:txBody>
      </p:sp>
      <p:sp>
        <p:nvSpPr>
          <p:cNvPr id="4" name="TextBox 3">
            <a:extLst>
              <a:ext uri="{FF2B5EF4-FFF2-40B4-BE49-F238E27FC236}">
                <a16:creationId xmlns:a16="http://schemas.microsoft.com/office/drawing/2014/main" id="{B39CC2F9-D77E-9842-5E04-073C42824589}"/>
              </a:ext>
            </a:extLst>
          </p:cNvPr>
          <p:cNvSpPr txBox="1"/>
          <p:nvPr/>
        </p:nvSpPr>
        <p:spPr>
          <a:xfrm>
            <a:off x="208278" y="6015132"/>
            <a:ext cx="5743705" cy="273280"/>
          </a:xfrm>
          <a:prstGeom prst="rect">
            <a:avLst/>
          </a:prstGeom>
          <a:noFill/>
        </p:spPr>
        <p:txBody>
          <a:bodyPr wrap="square">
            <a:spAutoFit/>
          </a:bodyPr>
          <a:lstStyle/>
          <a:p>
            <a:r>
              <a:rPr lang="de-CH" sz="1200" dirty="0"/>
              <a:t>Kesselring (2026), https://doi.org/10.1016/j.rse.2025.115097</a:t>
            </a:r>
          </a:p>
        </p:txBody>
      </p:sp>
      <p:pic>
        <p:nvPicPr>
          <p:cNvPr id="3" name="Picture 2" descr="The image is a scatter plot or heat map that shows various variables such as Deciduous, Evergreen, Sentinel-2 NDWI, Sentinel-2 EVI, and temperature, along with annotations for snow presence, across different values for variables like A, B, and D.&#10;&#10;AI-generated content may be incorrect.">
            <a:extLst>
              <a:ext uri="{FF2B5EF4-FFF2-40B4-BE49-F238E27FC236}">
                <a16:creationId xmlns:a16="http://schemas.microsoft.com/office/drawing/2014/main" id="{B582CE94-8971-5479-FE8D-72623BBB0BB0}"/>
              </a:ext>
            </a:extLst>
          </p:cNvPr>
          <p:cNvPicPr>
            <a:picLocks noChangeAspect="1"/>
          </p:cNvPicPr>
          <p:nvPr/>
        </p:nvPicPr>
        <p:blipFill>
          <a:blip r:embed="rId2"/>
          <a:stretch>
            <a:fillRect/>
          </a:stretch>
        </p:blipFill>
        <p:spPr>
          <a:xfrm>
            <a:off x="240326" y="896153"/>
            <a:ext cx="6503748" cy="5118979"/>
          </a:xfrm>
          <a:prstGeom prst="rect">
            <a:avLst/>
          </a:prstGeom>
        </p:spPr>
      </p:pic>
      <p:sp>
        <p:nvSpPr>
          <p:cNvPr id="7" name="Rectangle 6">
            <a:extLst>
              <a:ext uri="{FF2B5EF4-FFF2-40B4-BE49-F238E27FC236}">
                <a16:creationId xmlns:a16="http://schemas.microsoft.com/office/drawing/2014/main" id="{D1199F28-D1B2-85CC-8901-22231835FD9A}"/>
              </a:ext>
            </a:extLst>
          </p:cNvPr>
          <p:cNvSpPr/>
          <p:nvPr/>
        </p:nvSpPr>
        <p:spPr>
          <a:xfrm>
            <a:off x="271463" y="3501008"/>
            <a:ext cx="5464497" cy="2304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72101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1CEF8-B00D-E1EF-7B0B-B73CADBB7E8D}"/>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61E60992-98A5-BB17-D4F7-999C05AAA316}"/>
              </a:ext>
            </a:extLst>
          </p:cNvPr>
          <p:cNvSpPr>
            <a:spLocks noGrp="1" noChangeArrowheads="1"/>
          </p:cNvSpPr>
          <p:nvPr>
            <p:ph type="title"/>
          </p:nvPr>
        </p:nvSpPr>
        <p:spPr/>
        <p:txBody>
          <a:bodyPr/>
          <a:lstStyle/>
          <a:p>
            <a:r>
              <a:rPr lang="en-US" dirty="0">
                <a:latin typeface="+mn-lt"/>
                <a:ea typeface="ＭＳ Ｐゴシック" charset="0"/>
              </a:rPr>
              <a:t>Concluding remarks</a:t>
            </a:r>
            <a:endParaRPr lang="en-US" dirty="0">
              <a:latin typeface="+mn-lt"/>
            </a:endParaRPr>
          </a:p>
        </p:txBody>
      </p:sp>
      <p:sp>
        <p:nvSpPr>
          <p:cNvPr id="3" name="Content Placeholder 2">
            <a:extLst>
              <a:ext uri="{FF2B5EF4-FFF2-40B4-BE49-F238E27FC236}">
                <a16:creationId xmlns:a16="http://schemas.microsoft.com/office/drawing/2014/main" id="{CDFE8CDA-FF2C-F488-0542-39F998EBF69E}"/>
              </a:ext>
            </a:extLst>
          </p:cNvPr>
          <p:cNvSpPr>
            <a:spLocks noGrp="1"/>
          </p:cNvSpPr>
          <p:nvPr>
            <p:ph idx="1"/>
          </p:nvPr>
        </p:nvSpPr>
        <p:spPr/>
        <p:txBody>
          <a:bodyPr/>
          <a:lstStyle/>
          <a:p>
            <a:r>
              <a:rPr lang="en-US" dirty="0"/>
              <a:t>Integrating in situ spectroscopy from complex forest canopies is mandatory for FLEX </a:t>
            </a:r>
            <a:r>
              <a:rPr lang="en-US" dirty="0" err="1"/>
              <a:t>cal</a:t>
            </a:r>
            <a:r>
              <a:rPr lang="en-US" dirty="0"/>
              <a:t>/</a:t>
            </a:r>
            <a:r>
              <a:rPr lang="en-US" dirty="0" err="1"/>
              <a:t>val</a:t>
            </a:r>
            <a:endParaRPr lang="en-US" dirty="0"/>
          </a:p>
          <a:p>
            <a:r>
              <a:rPr lang="en-US" dirty="0">
                <a:sym typeface="Wingdings" panose="05000000000000000000" pitchFamily="2" charset="2"/>
              </a:rPr>
              <a:t> </a:t>
            </a:r>
            <a:r>
              <a:rPr lang="en-US" b="1" dirty="0"/>
              <a:t>Data quality, processing and interpretation </a:t>
            </a:r>
            <a:r>
              <a:rPr lang="en-US" dirty="0"/>
              <a:t>of data </a:t>
            </a:r>
            <a:r>
              <a:rPr lang="en-US" b="1" dirty="0"/>
              <a:t>are complicated</a:t>
            </a:r>
          </a:p>
          <a:p>
            <a:pPr marL="285750" indent="-285750">
              <a:buFont typeface="Arial" panose="020B0604020202020204" pitchFamily="34" charset="0"/>
              <a:buChar char="•"/>
            </a:pPr>
            <a:endParaRPr lang="en-US" dirty="0"/>
          </a:p>
          <a:p>
            <a:r>
              <a:rPr lang="en-US" b="1" dirty="0"/>
              <a:t>Measurement uncertainties</a:t>
            </a:r>
          </a:p>
          <a:p>
            <a:pPr marL="285750" indent="-285750">
              <a:buFont typeface="Arial" panose="020B0604020202020204" pitchFamily="34" charset="0"/>
              <a:buChar char="•"/>
            </a:pPr>
            <a:r>
              <a:rPr lang="en-US" dirty="0"/>
              <a:t>Quality flags for different types of uncertainties are essential for FLEX </a:t>
            </a:r>
            <a:r>
              <a:rPr lang="en-US" dirty="0" err="1"/>
              <a:t>cal</a:t>
            </a:r>
            <a:r>
              <a:rPr lang="en-US" dirty="0"/>
              <a:t>/</a:t>
            </a:r>
            <a:r>
              <a:rPr lang="en-US" dirty="0" err="1"/>
              <a:t>val</a:t>
            </a:r>
            <a:endParaRPr lang="en-US" dirty="0"/>
          </a:p>
          <a:p>
            <a:pPr marL="285750" indent="-285750">
              <a:buFont typeface="Arial" panose="020B0604020202020204" pitchFamily="34" charset="0"/>
              <a:buChar char="•"/>
            </a:pPr>
            <a:r>
              <a:rPr lang="en-US" dirty="0"/>
              <a:t>Regular intercalibration of site instruments is needed in network-mode</a:t>
            </a:r>
          </a:p>
          <a:p>
            <a:endParaRPr lang="en-US" dirty="0"/>
          </a:p>
          <a:p>
            <a:r>
              <a:rPr lang="en-US" dirty="0">
                <a:sym typeface="Wingdings" panose="05000000000000000000" pitchFamily="2" charset="2"/>
              </a:rPr>
              <a:t> Buman, et al. (2022). T</a:t>
            </a:r>
            <a:r>
              <a:rPr lang="en-US" b="1" dirty="0">
                <a:sym typeface="Wingdings" panose="05000000000000000000" pitchFamily="2" charset="2"/>
              </a:rPr>
              <a:t>owards consistent assessments of in situ radiometric measurements for the validation of fluorescence satellite missions.</a:t>
            </a:r>
            <a:r>
              <a:rPr lang="en-US" dirty="0">
                <a:sym typeface="Wingdings" panose="05000000000000000000" pitchFamily="2" charset="2"/>
              </a:rPr>
              <a:t> </a:t>
            </a:r>
            <a:r>
              <a:rPr lang="en-US" i="1" dirty="0">
                <a:sym typeface="Wingdings" panose="05000000000000000000" pitchFamily="2" charset="2"/>
              </a:rPr>
              <a:t>Remote Sensing of Environment</a:t>
            </a:r>
            <a:r>
              <a:rPr lang="en-US" dirty="0">
                <a:sym typeface="Wingdings" panose="05000000000000000000" pitchFamily="2" charset="2"/>
              </a:rPr>
              <a:t>, </a:t>
            </a:r>
            <a:r>
              <a:rPr lang="en-US" i="1" dirty="0">
                <a:sym typeface="Wingdings" panose="05000000000000000000" pitchFamily="2" charset="2"/>
              </a:rPr>
              <a:t>274,</a:t>
            </a:r>
            <a:r>
              <a:rPr lang="en-US" dirty="0">
                <a:sym typeface="Wingdings" panose="05000000000000000000" pitchFamily="2" charset="2"/>
              </a:rPr>
              <a:t>  </a:t>
            </a:r>
            <a:r>
              <a:rPr lang="en-US" dirty="0">
                <a:hlinkClick r:id="rId2"/>
              </a:rPr>
              <a:t>https://doi.org/10.1016/j.rse.2022.112984</a:t>
            </a:r>
            <a:r>
              <a:rPr lang="en-US" dirty="0"/>
              <a:t> </a:t>
            </a:r>
          </a:p>
          <a:p>
            <a:endParaRPr lang="en-US" dirty="0"/>
          </a:p>
          <a:p>
            <a:endParaRPr lang="en-US" dirty="0"/>
          </a:p>
          <a:p>
            <a:r>
              <a:rPr lang="en-US" b="1" dirty="0"/>
              <a:t>Data interpretation of high-resolution data</a:t>
            </a:r>
          </a:p>
          <a:p>
            <a:pPr marL="285750" indent="-285750">
              <a:buFont typeface="Arial" panose="020B0604020202020204" pitchFamily="34" charset="0"/>
              <a:buChar char="•"/>
            </a:pPr>
            <a:r>
              <a:rPr lang="en-US" dirty="0"/>
              <a:t>The compensation of shadow effects is essential </a:t>
            </a:r>
            <a:r>
              <a:rPr lang="en-US" dirty="0">
                <a:sym typeface="Wingdings" panose="05000000000000000000" pitchFamily="2" charset="2"/>
              </a:rPr>
              <a:t>to provide reliable high-resolution reference data for FLEX </a:t>
            </a:r>
            <a:r>
              <a:rPr lang="en-US" dirty="0" err="1">
                <a:sym typeface="Wingdings" panose="05000000000000000000" pitchFamily="2" charset="2"/>
              </a:rPr>
              <a:t>cal</a:t>
            </a:r>
            <a:r>
              <a:rPr lang="en-US" dirty="0">
                <a:sym typeface="Wingdings" panose="05000000000000000000" pitchFamily="2" charset="2"/>
              </a:rPr>
              <a:t>/</a:t>
            </a:r>
            <a:r>
              <a:rPr lang="en-US" dirty="0" err="1">
                <a:sym typeface="Wingdings" panose="05000000000000000000" pitchFamily="2" charset="2"/>
              </a:rPr>
              <a:t>val</a:t>
            </a:r>
            <a:endParaRPr lang="en-US" dirty="0">
              <a:sym typeface="Wingdings" panose="05000000000000000000" pitchFamily="2" charset="2"/>
            </a:endParaRPr>
          </a:p>
          <a:p>
            <a:pPr marL="285750" indent="-285750">
              <a:buFont typeface="Arial" panose="020B0604020202020204" pitchFamily="34" charset="0"/>
              <a:buChar char="•"/>
            </a:pPr>
            <a:r>
              <a:rPr lang="en-US" dirty="0">
                <a:sym typeface="Wingdings" panose="05000000000000000000" pitchFamily="2" charset="2"/>
              </a:rPr>
              <a:t>Validation of higher-level FLEX data products using dedicated in situ approaches requires attention</a:t>
            </a:r>
          </a:p>
          <a:p>
            <a:endParaRPr lang="en-US" dirty="0">
              <a:sym typeface="Wingdings" panose="05000000000000000000" pitchFamily="2" charset="2"/>
            </a:endParaRPr>
          </a:p>
          <a:p>
            <a:pPr marL="285750" indent="-285750">
              <a:spcAft>
                <a:spcPts val="600"/>
              </a:spcAft>
              <a:buFont typeface="Wingdings" panose="05000000000000000000" pitchFamily="2" charset="2"/>
              <a:buChar char="à"/>
            </a:pPr>
            <a:r>
              <a:rPr lang="en-US" dirty="0">
                <a:sym typeface="Wingdings" panose="05000000000000000000" pitchFamily="2" charset="2"/>
              </a:rPr>
              <a:t>Damm et al. (in preparation). </a:t>
            </a:r>
            <a:r>
              <a:rPr lang="en-US" b="1" dirty="0">
                <a:sym typeface="Wingdings" panose="05000000000000000000" pitchFamily="2" charset="2"/>
              </a:rPr>
              <a:t>The impact of shade on the retrieval of vegetation information from remote sensing data: Insights from in situ spectroscopy time series and a dedicated irradiance experiment.</a:t>
            </a:r>
          </a:p>
          <a:p>
            <a:pPr marL="285750" indent="-285750">
              <a:spcAft>
                <a:spcPts val="600"/>
              </a:spcAft>
              <a:buFont typeface="Wingdings" panose="05000000000000000000" pitchFamily="2" charset="2"/>
              <a:buChar char="à"/>
            </a:pPr>
            <a:r>
              <a:rPr lang="en-US" dirty="0">
                <a:sym typeface="Wingdings" panose="05000000000000000000" pitchFamily="2" charset="2"/>
              </a:rPr>
              <a:t>Kesselring et al. (2024). </a:t>
            </a:r>
            <a:r>
              <a:rPr lang="en-US" b="1" dirty="0">
                <a:sym typeface="Wingdings" panose="05000000000000000000" pitchFamily="2" charset="2"/>
              </a:rPr>
              <a:t>Diversity of 3D APAR and LAI dynamics in broadleaf and coniferous forests: Implications for the interpretation of remote sensing-based products.</a:t>
            </a:r>
            <a:r>
              <a:rPr lang="en-US" dirty="0">
                <a:sym typeface="Wingdings" panose="05000000000000000000" pitchFamily="2" charset="2"/>
              </a:rPr>
              <a:t> </a:t>
            </a:r>
            <a:r>
              <a:rPr lang="en-US" i="1" dirty="0">
                <a:sym typeface="Wingdings" panose="05000000000000000000" pitchFamily="2" charset="2"/>
              </a:rPr>
              <a:t>Remote Sensing of Environment, 306</a:t>
            </a:r>
            <a:r>
              <a:rPr lang="en-US" dirty="0">
                <a:sym typeface="Wingdings" panose="05000000000000000000" pitchFamily="2" charset="2"/>
              </a:rPr>
              <a:t>, </a:t>
            </a:r>
            <a:r>
              <a:rPr lang="en-US" dirty="0">
                <a:sym typeface="Wingdings" panose="05000000000000000000" pitchFamily="2" charset="2"/>
                <a:hlinkClick r:id="rId3"/>
              </a:rPr>
              <a:t>https://doi.org/10.1016/j.rse.2024.114116</a:t>
            </a:r>
            <a:r>
              <a:rPr lang="en-US" dirty="0">
                <a:sym typeface="Wingdings" panose="05000000000000000000" pitchFamily="2" charset="2"/>
              </a:rPr>
              <a:t> </a:t>
            </a:r>
          </a:p>
          <a:p>
            <a:pPr marL="285750" indent="-285750">
              <a:spcAft>
                <a:spcPts val="600"/>
              </a:spcAft>
              <a:buFont typeface="Wingdings" panose="05000000000000000000" pitchFamily="2" charset="2"/>
              <a:buChar char="à"/>
            </a:pPr>
            <a:r>
              <a:rPr lang="en-US" dirty="0">
                <a:sym typeface="Wingdings" panose="05000000000000000000" pitchFamily="2" charset="2"/>
              </a:rPr>
              <a:t>Kesselring et al. (2026). </a:t>
            </a:r>
            <a:r>
              <a:rPr lang="en-US" b="1" dirty="0">
                <a:sym typeface="Wingdings" panose="05000000000000000000" pitchFamily="2" charset="2"/>
              </a:rPr>
              <a:t>Divergence between in situ and satellite-based estimates of forest canopy water content.</a:t>
            </a:r>
            <a:r>
              <a:rPr lang="en-US" dirty="0">
                <a:sym typeface="Wingdings" panose="05000000000000000000" pitchFamily="2" charset="2"/>
              </a:rPr>
              <a:t> </a:t>
            </a:r>
            <a:r>
              <a:rPr lang="en-US" i="1" dirty="0">
                <a:sym typeface="Wingdings" panose="05000000000000000000" pitchFamily="2" charset="2"/>
              </a:rPr>
              <a:t>Remote Sensing of Environment, 332</a:t>
            </a:r>
            <a:r>
              <a:rPr lang="en-US" dirty="0">
                <a:sym typeface="Wingdings" panose="05000000000000000000" pitchFamily="2" charset="2"/>
              </a:rPr>
              <a:t>, </a:t>
            </a:r>
            <a:r>
              <a:rPr lang="de-CH" dirty="0">
                <a:hlinkClick r:id="rId4"/>
              </a:rPr>
              <a:t>https://doi.org/10.1016/j.rse.2025.115097</a:t>
            </a:r>
            <a:r>
              <a:rPr lang="de-CH" dirty="0"/>
              <a:t> </a:t>
            </a:r>
            <a:endParaRPr lang="en-US" dirty="0">
              <a:sym typeface="Wingdings" panose="05000000000000000000" pitchFamily="2" charset="2"/>
            </a:endParaRPr>
          </a:p>
        </p:txBody>
      </p:sp>
    </p:spTree>
    <p:extLst>
      <p:ext uri="{BB962C8B-B14F-4D97-AF65-F5344CB8AC3E}">
        <p14:creationId xmlns:p14="http://schemas.microsoft.com/office/powerpoint/2010/main" val="236987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A2EB9-969C-CBDB-0CF1-AF05FE07948A}"/>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24A80DB-E707-08BB-C37B-2588BD7B4D11}"/>
              </a:ext>
            </a:extLst>
          </p:cNvPr>
          <p:cNvSpPr>
            <a:spLocks noGrp="1"/>
          </p:cNvSpPr>
          <p:nvPr>
            <p:ph type="sldNum" sz="quarter" idx="12"/>
          </p:nvPr>
        </p:nvSpPr>
        <p:spPr/>
        <p:txBody>
          <a:bodyPr lIns="72000" tIns="72000" rIns="72000" bIns="72000"/>
          <a:lstStyle/>
          <a:p>
            <a:r>
              <a:rPr lang="en-US"/>
              <a:t>Page </a:t>
            </a:r>
            <a:fld id="{9D46F3A4-F478-9440-BC8E-B732027F4C86}" type="slidenum">
              <a:rPr lang="en-US" smtClean="0"/>
              <a:pPr/>
              <a:t>14</a:t>
            </a:fld>
            <a:endParaRPr lang="en-US" dirty="0"/>
          </a:p>
        </p:txBody>
      </p:sp>
      <p:sp>
        <p:nvSpPr>
          <p:cNvPr id="10" name="Textplatzhalter 3">
            <a:extLst>
              <a:ext uri="{FF2B5EF4-FFF2-40B4-BE49-F238E27FC236}">
                <a16:creationId xmlns:a16="http://schemas.microsoft.com/office/drawing/2014/main" id="{96B1F97E-2D04-3087-E02F-8A99FAD445BC}"/>
              </a:ext>
            </a:extLst>
          </p:cNvPr>
          <p:cNvSpPr>
            <a:spLocks noGrp="1"/>
          </p:cNvSpPr>
          <p:nvPr>
            <p:ph type="body" sz="quarter" idx="15"/>
          </p:nvPr>
        </p:nvSpPr>
        <p:spPr>
          <a:xfrm>
            <a:off x="0" y="2060848"/>
            <a:ext cx="7454847" cy="2298606"/>
          </a:xfrm>
        </p:spPr>
        <p:txBody>
          <a:bodyPr/>
          <a:lstStyle/>
          <a:p>
            <a:pPr lvl="2"/>
            <a:r>
              <a:rPr lang="en-GB" noProof="0" dirty="0"/>
              <a:t>Prof. Dr. Alexander Damm-Reiser</a:t>
            </a:r>
          </a:p>
          <a:p>
            <a:pPr lvl="2"/>
            <a:r>
              <a:rPr lang="en-GB" dirty="0"/>
              <a:t>Remote Sensing of Water Systems | Department of Geography | </a:t>
            </a:r>
            <a:r>
              <a:rPr lang="en-GB" noProof="0" dirty="0"/>
              <a:t>Universität Zürich</a:t>
            </a:r>
          </a:p>
          <a:p>
            <a:pPr lvl="2"/>
            <a:r>
              <a:rPr lang="en-GB" noProof="0" dirty="0" err="1"/>
              <a:t>alexander.damm@geo</a:t>
            </a:r>
            <a:r>
              <a:rPr lang="en-GB" dirty="0"/>
              <a:t>.uzh.ch</a:t>
            </a:r>
            <a:endParaRPr lang="en-GB" noProof="0" dirty="0"/>
          </a:p>
          <a:p>
            <a:pPr lvl="2"/>
            <a:r>
              <a:rPr lang="en-GB" noProof="0" dirty="0"/>
              <a:t>www.rsws.ch</a:t>
            </a:r>
          </a:p>
          <a:p>
            <a:pPr lvl="2"/>
            <a:r>
              <a:rPr lang="en-GB" dirty="0" err="1"/>
              <a:t>linkedIn</a:t>
            </a:r>
            <a:r>
              <a:rPr lang="en-GB" dirty="0"/>
              <a:t>: </a:t>
            </a:r>
            <a:endParaRPr lang="en-GB" noProof="0" dirty="0"/>
          </a:p>
          <a:p>
            <a:pPr lvl="2"/>
            <a:endParaRPr lang="en-GB" noProof="0" dirty="0"/>
          </a:p>
        </p:txBody>
      </p:sp>
      <p:sp>
        <p:nvSpPr>
          <p:cNvPr id="5" name="Graphic 12">
            <a:extLst>
              <a:ext uri="{FF2B5EF4-FFF2-40B4-BE49-F238E27FC236}">
                <a16:creationId xmlns:a16="http://schemas.microsoft.com/office/drawing/2014/main" id="{52143FF4-85E8-78BD-43F4-E9B5D41F2380}"/>
              </a:ext>
            </a:extLst>
          </p:cNvPr>
          <p:cNvSpPr/>
          <p:nvPr/>
        </p:nvSpPr>
        <p:spPr>
          <a:xfrm>
            <a:off x="1127448" y="3639494"/>
            <a:ext cx="1584056" cy="1584056"/>
          </a:xfrm>
          <a:custGeom>
            <a:avLst/>
            <a:gdLst>
              <a:gd name="connsiteX0" fmla="*/ -512 w 4386031"/>
              <a:gd name="connsiteY0" fmla="*/ -1066 h 4386059"/>
              <a:gd name="connsiteX1" fmla="*/ -512 w 4386031"/>
              <a:gd name="connsiteY1" fmla="*/ 1057641 h 4386059"/>
              <a:gd name="connsiteX2" fmla="*/ 1058188 w 4386031"/>
              <a:gd name="connsiteY2" fmla="*/ 1057641 h 4386059"/>
              <a:gd name="connsiteX3" fmla="*/ 1058188 w 4386031"/>
              <a:gd name="connsiteY3" fmla="*/ -1066 h 4386059"/>
              <a:gd name="connsiteX4" fmla="*/ -512 w 4386031"/>
              <a:gd name="connsiteY4" fmla="*/ -1066 h 4386059"/>
              <a:gd name="connsiteX5" fmla="*/ 1360673 w 4386031"/>
              <a:gd name="connsiteY5" fmla="*/ -1066 h 4386059"/>
              <a:gd name="connsiteX6" fmla="*/ 1360673 w 4386031"/>
              <a:gd name="connsiteY6" fmla="*/ 150194 h 4386059"/>
              <a:gd name="connsiteX7" fmla="*/ 1663157 w 4386031"/>
              <a:gd name="connsiteY7" fmla="*/ 150194 h 4386059"/>
              <a:gd name="connsiteX8" fmla="*/ 1663157 w 4386031"/>
              <a:gd name="connsiteY8" fmla="*/ 301447 h 4386059"/>
              <a:gd name="connsiteX9" fmla="*/ 1814403 w 4386031"/>
              <a:gd name="connsiteY9" fmla="*/ 301447 h 4386059"/>
              <a:gd name="connsiteX10" fmla="*/ 1814403 w 4386031"/>
              <a:gd name="connsiteY10" fmla="*/ 452629 h 4386059"/>
              <a:gd name="connsiteX11" fmla="*/ 1511919 w 4386031"/>
              <a:gd name="connsiteY11" fmla="*/ 452629 h 4386059"/>
              <a:gd name="connsiteX12" fmla="*/ 1511919 w 4386031"/>
              <a:gd name="connsiteY12" fmla="*/ 603882 h 4386059"/>
              <a:gd name="connsiteX13" fmla="*/ 1814403 w 4386031"/>
              <a:gd name="connsiteY13" fmla="*/ 603882 h 4386059"/>
              <a:gd name="connsiteX14" fmla="*/ 1814403 w 4386031"/>
              <a:gd name="connsiteY14" fmla="*/ 755135 h 4386059"/>
              <a:gd name="connsiteX15" fmla="*/ 1965642 w 4386031"/>
              <a:gd name="connsiteY15" fmla="*/ 755135 h 4386059"/>
              <a:gd name="connsiteX16" fmla="*/ 1965642 w 4386031"/>
              <a:gd name="connsiteY16" fmla="*/ 906388 h 4386059"/>
              <a:gd name="connsiteX17" fmla="*/ 2116888 w 4386031"/>
              <a:gd name="connsiteY17" fmla="*/ 906388 h 4386059"/>
              <a:gd name="connsiteX18" fmla="*/ 2116888 w 4386031"/>
              <a:gd name="connsiteY18" fmla="*/ 1057641 h 4386059"/>
              <a:gd name="connsiteX19" fmla="*/ 2268127 w 4386031"/>
              <a:gd name="connsiteY19" fmla="*/ 1057641 h 4386059"/>
              <a:gd name="connsiteX20" fmla="*/ 2268127 w 4386031"/>
              <a:gd name="connsiteY20" fmla="*/ 1208894 h 4386059"/>
              <a:gd name="connsiteX21" fmla="*/ 2419372 w 4386031"/>
              <a:gd name="connsiteY21" fmla="*/ 1208894 h 4386059"/>
              <a:gd name="connsiteX22" fmla="*/ 2419372 w 4386031"/>
              <a:gd name="connsiteY22" fmla="*/ 1360146 h 4386059"/>
              <a:gd name="connsiteX23" fmla="*/ 2570618 w 4386031"/>
              <a:gd name="connsiteY23" fmla="*/ 1360146 h 4386059"/>
              <a:gd name="connsiteX24" fmla="*/ 2570618 w 4386031"/>
              <a:gd name="connsiteY24" fmla="*/ 1511329 h 4386059"/>
              <a:gd name="connsiteX25" fmla="*/ 2419372 w 4386031"/>
              <a:gd name="connsiteY25" fmla="*/ 1511329 h 4386059"/>
              <a:gd name="connsiteX26" fmla="*/ 2419372 w 4386031"/>
              <a:gd name="connsiteY26" fmla="*/ 1360146 h 4386059"/>
              <a:gd name="connsiteX27" fmla="*/ 2268127 w 4386031"/>
              <a:gd name="connsiteY27" fmla="*/ 1360146 h 4386059"/>
              <a:gd name="connsiteX28" fmla="*/ 2268127 w 4386031"/>
              <a:gd name="connsiteY28" fmla="*/ 1208894 h 4386059"/>
              <a:gd name="connsiteX29" fmla="*/ 1965642 w 4386031"/>
              <a:gd name="connsiteY29" fmla="*/ 1208894 h 4386059"/>
              <a:gd name="connsiteX30" fmla="*/ 1965642 w 4386031"/>
              <a:gd name="connsiteY30" fmla="*/ 1360146 h 4386059"/>
              <a:gd name="connsiteX31" fmla="*/ 2268127 w 4386031"/>
              <a:gd name="connsiteY31" fmla="*/ 1360146 h 4386059"/>
              <a:gd name="connsiteX32" fmla="*/ 2268127 w 4386031"/>
              <a:gd name="connsiteY32" fmla="*/ 1662582 h 4386059"/>
              <a:gd name="connsiteX33" fmla="*/ 2419372 w 4386031"/>
              <a:gd name="connsiteY33" fmla="*/ 1662582 h 4386059"/>
              <a:gd name="connsiteX34" fmla="*/ 2419372 w 4386031"/>
              <a:gd name="connsiteY34" fmla="*/ 1813835 h 4386059"/>
              <a:gd name="connsiteX35" fmla="*/ 2570618 w 4386031"/>
              <a:gd name="connsiteY35" fmla="*/ 1813835 h 4386059"/>
              <a:gd name="connsiteX36" fmla="*/ 2570618 w 4386031"/>
              <a:gd name="connsiteY36" fmla="*/ 1662582 h 4386059"/>
              <a:gd name="connsiteX37" fmla="*/ 2721857 w 4386031"/>
              <a:gd name="connsiteY37" fmla="*/ 1662582 h 4386059"/>
              <a:gd name="connsiteX38" fmla="*/ 2721857 w 4386031"/>
              <a:gd name="connsiteY38" fmla="*/ 1511329 h 4386059"/>
              <a:gd name="connsiteX39" fmla="*/ 3175588 w 4386031"/>
              <a:gd name="connsiteY39" fmla="*/ 1511329 h 4386059"/>
              <a:gd name="connsiteX40" fmla="*/ 3175588 w 4386031"/>
              <a:gd name="connsiteY40" fmla="*/ 1360146 h 4386059"/>
              <a:gd name="connsiteX41" fmla="*/ 3024342 w 4386031"/>
              <a:gd name="connsiteY41" fmla="*/ 1360146 h 4386059"/>
              <a:gd name="connsiteX42" fmla="*/ 3024342 w 4386031"/>
              <a:gd name="connsiteY42" fmla="*/ 1208894 h 4386059"/>
              <a:gd name="connsiteX43" fmla="*/ 3175588 w 4386031"/>
              <a:gd name="connsiteY43" fmla="*/ 1208894 h 4386059"/>
              <a:gd name="connsiteX44" fmla="*/ 3175588 w 4386031"/>
              <a:gd name="connsiteY44" fmla="*/ 1360146 h 4386059"/>
              <a:gd name="connsiteX45" fmla="*/ 3478073 w 4386031"/>
              <a:gd name="connsiteY45" fmla="*/ 1360146 h 4386059"/>
              <a:gd name="connsiteX46" fmla="*/ 3478073 w 4386031"/>
              <a:gd name="connsiteY46" fmla="*/ 1511329 h 4386059"/>
              <a:gd name="connsiteX47" fmla="*/ 3780557 w 4386031"/>
              <a:gd name="connsiteY47" fmla="*/ 1511329 h 4386059"/>
              <a:gd name="connsiteX48" fmla="*/ 3780557 w 4386031"/>
              <a:gd name="connsiteY48" fmla="*/ 1360146 h 4386059"/>
              <a:gd name="connsiteX49" fmla="*/ 3478073 w 4386031"/>
              <a:gd name="connsiteY49" fmla="*/ 1360146 h 4386059"/>
              <a:gd name="connsiteX50" fmla="*/ 3478073 w 4386031"/>
              <a:gd name="connsiteY50" fmla="*/ 1208894 h 4386059"/>
              <a:gd name="connsiteX51" fmla="*/ 3175588 w 4386031"/>
              <a:gd name="connsiteY51" fmla="*/ 1208894 h 4386059"/>
              <a:gd name="connsiteX52" fmla="*/ 3175588 w 4386031"/>
              <a:gd name="connsiteY52" fmla="*/ 906388 h 4386059"/>
              <a:gd name="connsiteX53" fmla="*/ 3024342 w 4386031"/>
              <a:gd name="connsiteY53" fmla="*/ 906388 h 4386059"/>
              <a:gd name="connsiteX54" fmla="*/ 3024342 w 4386031"/>
              <a:gd name="connsiteY54" fmla="*/ 1057641 h 4386059"/>
              <a:gd name="connsiteX55" fmla="*/ 2873103 w 4386031"/>
              <a:gd name="connsiteY55" fmla="*/ 1057641 h 4386059"/>
              <a:gd name="connsiteX56" fmla="*/ 2873103 w 4386031"/>
              <a:gd name="connsiteY56" fmla="*/ 906388 h 4386059"/>
              <a:gd name="connsiteX57" fmla="*/ 2721857 w 4386031"/>
              <a:gd name="connsiteY57" fmla="*/ 906388 h 4386059"/>
              <a:gd name="connsiteX58" fmla="*/ 2721857 w 4386031"/>
              <a:gd name="connsiteY58" fmla="*/ 1057641 h 4386059"/>
              <a:gd name="connsiteX59" fmla="*/ 2873103 w 4386031"/>
              <a:gd name="connsiteY59" fmla="*/ 1057641 h 4386059"/>
              <a:gd name="connsiteX60" fmla="*/ 2873103 w 4386031"/>
              <a:gd name="connsiteY60" fmla="*/ 1208894 h 4386059"/>
              <a:gd name="connsiteX61" fmla="*/ 2419372 w 4386031"/>
              <a:gd name="connsiteY61" fmla="*/ 1208894 h 4386059"/>
              <a:gd name="connsiteX62" fmla="*/ 2419372 w 4386031"/>
              <a:gd name="connsiteY62" fmla="*/ 1057641 h 4386059"/>
              <a:gd name="connsiteX63" fmla="*/ 2268127 w 4386031"/>
              <a:gd name="connsiteY63" fmla="*/ 1057641 h 4386059"/>
              <a:gd name="connsiteX64" fmla="*/ 2268127 w 4386031"/>
              <a:gd name="connsiteY64" fmla="*/ 906388 h 4386059"/>
              <a:gd name="connsiteX65" fmla="*/ 2116888 w 4386031"/>
              <a:gd name="connsiteY65" fmla="*/ 906388 h 4386059"/>
              <a:gd name="connsiteX66" fmla="*/ 2116888 w 4386031"/>
              <a:gd name="connsiteY66" fmla="*/ 755135 h 4386059"/>
              <a:gd name="connsiteX67" fmla="*/ 1965642 w 4386031"/>
              <a:gd name="connsiteY67" fmla="*/ 755135 h 4386059"/>
              <a:gd name="connsiteX68" fmla="*/ 1965642 w 4386031"/>
              <a:gd name="connsiteY68" fmla="*/ 603882 h 4386059"/>
              <a:gd name="connsiteX69" fmla="*/ 2116888 w 4386031"/>
              <a:gd name="connsiteY69" fmla="*/ 603882 h 4386059"/>
              <a:gd name="connsiteX70" fmla="*/ 2116888 w 4386031"/>
              <a:gd name="connsiteY70" fmla="*/ 755135 h 4386059"/>
              <a:gd name="connsiteX71" fmla="*/ 2268127 w 4386031"/>
              <a:gd name="connsiteY71" fmla="*/ 755135 h 4386059"/>
              <a:gd name="connsiteX72" fmla="*/ 2268127 w 4386031"/>
              <a:gd name="connsiteY72" fmla="*/ 603882 h 4386059"/>
              <a:gd name="connsiteX73" fmla="*/ 2116888 w 4386031"/>
              <a:gd name="connsiteY73" fmla="*/ 603882 h 4386059"/>
              <a:gd name="connsiteX74" fmla="*/ 2116888 w 4386031"/>
              <a:gd name="connsiteY74" fmla="*/ 452629 h 4386059"/>
              <a:gd name="connsiteX75" fmla="*/ 1965642 w 4386031"/>
              <a:gd name="connsiteY75" fmla="*/ 452629 h 4386059"/>
              <a:gd name="connsiteX76" fmla="*/ 1965642 w 4386031"/>
              <a:gd name="connsiteY76" fmla="*/ -1066 h 4386059"/>
              <a:gd name="connsiteX77" fmla="*/ 1360673 w 4386031"/>
              <a:gd name="connsiteY77" fmla="*/ -1066 h 4386059"/>
              <a:gd name="connsiteX78" fmla="*/ 2116888 w 4386031"/>
              <a:gd name="connsiteY78" fmla="*/ -1066 h 4386059"/>
              <a:gd name="connsiteX79" fmla="*/ 2116888 w 4386031"/>
              <a:gd name="connsiteY79" fmla="*/ 452629 h 4386059"/>
              <a:gd name="connsiteX80" fmla="*/ 2268127 w 4386031"/>
              <a:gd name="connsiteY80" fmla="*/ 452629 h 4386059"/>
              <a:gd name="connsiteX81" fmla="*/ 2268127 w 4386031"/>
              <a:gd name="connsiteY81" fmla="*/ 603882 h 4386059"/>
              <a:gd name="connsiteX82" fmla="*/ 2419372 w 4386031"/>
              <a:gd name="connsiteY82" fmla="*/ 603882 h 4386059"/>
              <a:gd name="connsiteX83" fmla="*/ 2419372 w 4386031"/>
              <a:gd name="connsiteY83" fmla="*/ 755135 h 4386059"/>
              <a:gd name="connsiteX84" fmla="*/ 3175588 w 4386031"/>
              <a:gd name="connsiteY84" fmla="*/ 755135 h 4386059"/>
              <a:gd name="connsiteX85" fmla="*/ 3175588 w 4386031"/>
              <a:gd name="connsiteY85" fmla="*/ 452629 h 4386059"/>
              <a:gd name="connsiteX86" fmla="*/ 3024342 w 4386031"/>
              <a:gd name="connsiteY86" fmla="*/ 452629 h 4386059"/>
              <a:gd name="connsiteX87" fmla="*/ 3024342 w 4386031"/>
              <a:gd name="connsiteY87" fmla="*/ 301447 h 4386059"/>
              <a:gd name="connsiteX88" fmla="*/ 2873103 w 4386031"/>
              <a:gd name="connsiteY88" fmla="*/ 301447 h 4386059"/>
              <a:gd name="connsiteX89" fmla="*/ 2873103 w 4386031"/>
              <a:gd name="connsiteY89" fmla="*/ 452629 h 4386059"/>
              <a:gd name="connsiteX90" fmla="*/ 3024342 w 4386031"/>
              <a:gd name="connsiteY90" fmla="*/ 452629 h 4386059"/>
              <a:gd name="connsiteX91" fmla="*/ 3024342 w 4386031"/>
              <a:gd name="connsiteY91" fmla="*/ 603882 h 4386059"/>
              <a:gd name="connsiteX92" fmla="*/ 2721857 w 4386031"/>
              <a:gd name="connsiteY92" fmla="*/ 603882 h 4386059"/>
              <a:gd name="connsiteX93" fmla="*/ 2721857 w 4386031"/>
              <a:gd name="connsiteY93" fmla="*/ 452629 h 4386059"/>
              <a:gd name="connsiteX94" fmla="*/ 2419372 w 4386031"/>
              <a:gd name="connsiteY94" fmla="*/ 452629 h 4386059"/>
              <a:gd name="connsiteX95" fmla="*/ 2419372 w 4386031"/>
              <a:gd name="connsiteY95" fmla="*/ 301447 h 4386059"/>
              <a:gd name="connsiteX96" fmla="*/ 2268127 w 4386031"/>
              <a:gd name="connsiteY96" fmla="*/ 301447 h 4386059"/>
              <a:gd name="connsiteX97" fmla="*/ 2268127 w 4386031"/>
              <a:gd name="connsiteY97" fmla="*/ -1066 h 4386059"/>
              <a:gd name="connsiteX98" fmla="*/ 2116888 w 4386031"/>
              <a:gd name="connsiteY98" fmla="*/ -1066 h 4386059"/>
              <a:gd name="connsiteX99" fmla="*/ 2419372 w 4386031"/>
              <a:gd name="connsiteY99" fmla="*/ -1066 h 4386059"/>
              <a:gd name="connsiteX100" fmla="*/ 2419372 w 4386031"/>
              <a:gd name="connsiteY100" fmla="*/ 150194 h 4386059"/>
              <a:gd name="connsiteX101" fmla="*/ 2570618 w 4386031"/>
              <a:gd name="connsiteY101" fmla="*/ 150194 h 4386059"/>
              <a:gd name="connsiteX102" fmla="*/ 2570618 w 4386031"/>
              <a:gd name="connsiteY102" fmla="*/ 301447 h 4386059"/>
              <a:gd name="connsiteX103" fmla="*/ 2721857 w 4386031"/>
              <a:gd name="connsiteY103" fmla="*/ 301447 h 4386059"/>
              <a:gd name="connsiteX104" fmla="*/ 2721857 w 4386031"/>
              <a:gd name="connsiteY104" fmla="*/ 150194 h 4386059"/>
              <a:gd name="connsiteX105" fmla="*/ 2570618 w 4386031"/>
              <a:gd name="connsiteY105" fmla="*/ 150194 h 4386059"/>
              <a:gd name="connsiteX106" fmla="*/ 2570618 w 4386031"/>
              <a:gd name="connsiteY106" fmla="*/ -1066 h 4386059"/>
              <a:gd name="connsiteX107" fmla="*/ 2419372 w 4386031"/>
              <a:gd name="connsiteY107" fmla="*/ -1066 h 4386059"/>
              <a:gd name="connsiteX108" fmla="*/ 2721857 w 4386031"/>
              <a:gd name="connsiteY108" fmla="*/ -1066 h 4386059"/>
              <a:gd name="connsiteX109" fmla="*/ 2721857 w 4386031"/>
              <a:gd name="connsiteY109" fmla="*/ 150194 h 4386059"/>
              <a:gd name="connsiteX110" fmla="*/ 2873103 w 4386031"/>
              <a:gd name="connsiteY110" fmla="*/ 150194 h 4386059"/>
              <a:gd name="connsiteX111" fmla="*/ 2873103 w 4386031"/>
              <a:gd name="connsiteY111" fmla="*/ -1066 h 4386059"/>
              <a:gd name="connsiteX112" fmla="*/ 2721857 w 4386031"/>
              <a:gd name="connsiteY112" fmla="*/ -1066 h 4386059"/>
              <a:gd name="connsiteX113" fmla="*/ 3326827 w 4386031"/>
              <a:gd name="connsiteY113" fmla="*/ -1066 h 4386059"/>
              <a:gd name="connsiteX114" fmla="*/ 3326827 w 4386031"/>
              <a:gd name="connsiteY114" fmla="*/ 1057641 h 4386059"/>
              <a:gd name="connsiteX115" fmla="*/ 4385520 w 4386031"/>
              <a:gd name="connsiteY115" fmla="*/ 1057641 h 4386059"/>
              <a:gd name="connsiteX116" fmla="*/ 4385520 w 4386031"/>
              <a:gd name="connsiteY116" fmla="*/ -1066 h 4386059"/>
              <a:gd name="connsiteX117" fmla="*/ 3326827 w 4386031"/>
              <a:gd name="connsiteY117" fmla="*/ -1066 h 4386059"/>
              <a:gd name="connsiteX118" fmla="*/ 906942 w 4386031"/>
              <a:gd name="connsiteY118" fmla="*/ 150194 h 4386059"/>
              <a:gd name="connsiteX119" fmla="*/ 906942 w 4386031"/>
              <a:gd name="connsiteY119" fmla="*/ 906388 h 4386059"/>
              <a:gd name="connsiteX120" fmla="*/ 150734 w 4386031"/>
              <a:gd name="connsiteY120" fmla="*/ 906388 h 4386059"/>
              <a:gd name="connsiteX121" fmla="*/ 150734 w 4386031"/>
              <a:gd name="connsiteY121" fmla="*/ 150194 h 4386059"/>
              <a:gd name="connsiteX122" fmla="*/ 906942 w 4386031"/>
              <a:gd name="connsiteY122" fmla="*/ 150194 h 4386059"/>
              <a:gd name="connsiteX123" fmla="*/ 1209427 w 4386031"/>
              <a:gd name="connsiteY123" fmla="*/ 150194 h 4386059"/>
              <a:gd name="connsiteX124" fmla="*/ 1209427 w 4386031"/>
              <a:gd name="connsiteY124" fmla="*/ 603882 h 4386059"/>
              <a:gd name="connsiteX125" fmla="*/ 1360673 w 4386031"/>
              <a:gd name="connsiteY125" fmla="*/ 603882 h 4386059"/>
              <a:gd name="connsiteX126" fmla="*/ 1360673 w 4386031"/>
              <a:gd name="connsiteY126" fmla="*/ 150194 h 4386059"/>
              <a:gd name="connsiteX127" fmla="*/ 1209427 w 4386031"/>
              <a:gd name="connsiteY127" fmla="*/ 150194 h 4386059"/>
              <a:gd name="connsiteX128" fmla="*/ 3024342 w 4386031"/>
              <a:gd name="connsiteY128" fmla="*/ 150194 h 4386059"/>
              <a:gd name="connsiteX129" fmla="*/ 3024342 w 4386031"/>
              <a:gd name="connsiteY129" fmla="*/ 301447 h 4386059"/>
              <a:gd name="connsiteX130" fmla="*/ 3175588 w 4386031"/>
              <a:gd name="connsiteY130" fmla="*/ 301447 h 4386059"/>
              <a:gd name="connsiteX131" fmla="*/ 3175588 w 4386031"/>
              <a:gd name="connsiteY131" fmla="*/ 150194 h 4386059"/>
              <a:gd name="connsiteX132" fmla="*/ 3024342 w 4386031"/>
              <a:gd name="connsiteY132" fmla="*/ 150194 h 4386059"/>
              <a:gd name="connsiteX133" fmla="*/ 4234267 w 4386031"/>
              <a:gd name="connsiteY133" fmla="*/ 150194 h 4386059"/>
              <a:gd name="connsiteX134" fmla="*/ 4234267 w 4386031"/>
              <a:gd name="connsiteY134" fmla="*/ 906388 h 4386059"/>
              <a:gd name="connsiteX135" fmla="*/ 3478073 w 4386031"/>
              <a:gd name="connsiteY135" fmla="*/ 906388 h 4386059"/>
              <a:gd name="connsiteX136" fmla="*/ 3478073 w 4386031"/>
              <a:gd name="connsiteY136" fmla="*/ 150194 h 4386059"/>
              <a:gd name="connsiteX137" fmla="*/ 4234267 w 4386031"/>
              <a:gd name="connsiteY137" fmla="*/ 150194 h 4386059"/>
              <a:gd name="connsiteX138" fmla="*/ 301973 w 4386031"/>
              <a:gd name="connsiteY138" fmla="*/ 301447 h 4386059"/>
              <a:gd name="connsiteX139" fmla="*/ 301973 w 4386031"/>
              <a:gd name="connsiteY139" fmla="*/ 755135 h 4386059"/>
              <a:gd name="connsiteX140" fmla="*/ 755703 w 4386031"/>
              <a:gd name="connsiteY140" fmla="*/ 755135 h 4386059"/>
              <a:gd name="connsiteX141" fmla="*/ 755703 w 4386031"/>
              <a:gd name="connsiteY141" fmla="*/ 301447 h 4386059"/>
              <a:gd name="connsiteX142" fmla="*/ 301973 w 4386031"/>
              <a:gd name="connsiteY142" fmla="*/ 301447 h 4386059"/>
              <a:gd name="connsiteX143" fmla="*/ 3629318 w 4386031"/>
              <a:gd name="connsiteY143" fmla="*/ 301447 h 4386059"/>
              <a:gd name="connsiteX144" fmla="*/ 3629318 w 4386031"/>
              <a:gd name="connsiteY144" fmla="*/ 755135 h 4386059"/>
              <a:gd name="connsiteX145" fmla="*/ 4083014 w 4386031"/>
              <a:gd name="connsiteY145" fmla="*/ 755135 h 4386059"/>
              <a:gd name="connsiteX146" fmla="*/ 4083014 w 4386031"/>
              <a:gd name="connsiteY146" fmla="*/ 301447 h 4386059"/>
              <a:gd name="connsiteX147" fmla="*/ 3629318 w 4386031"/>
              <a:gd name="connsiteY147" fmla="*/ 301447 h 4386059"/>
              <a:gd name="connsiteX148" fmla="*/ 1663157 w 4386031"/>
              <a:gd name="connsiteY148" fmla="*/ 755135 h 4386059"/>
              <a:gd name="connsiteX149" fmla="*/ 1663157 w 4386031"/>
              <a:gd name="connsiteY149" fmla="*/ 906388 h 4386059"/>
              <a:gd name="connsiteX150" fmla="*/ 1814403 w 4386031"/>
              <a:gd name="connsiteY150" fmla="*/ 906388 h 4386059"/>
              <a:gd name="connsiteX151" fmla="*/ 1814403 w 4386031"/>
              <a:gd name="connsiteY151" fmla="*/ 1057641 h 4386059"/>
              <a:gd name="connsiteX152" fmla="*/ 1965642 w 4386031"/>
              <a:gd name="connsiteY152" fmla="*/ 1057641 h 4386059"/>
              <a:gd name="connsiteX153" fmla="*/ 1965642 w 4386031"/>
              <a:gd name="connsiteY153" fmla="*/ 906388 h 4386059"/>
              <a:gd name="connsiteX154" fmla="*/ 1814403 w 4386031"/>
              <a:gd name="connsiteY154" fmla="*/ 906388 h 4386059"/>
              <a:gd name="connsiteX155" fmla="*/ 1814403 w 4386031"/>
              <a:gd name="connsiteY155" fmla="*/ 755135 h 4386059"/>
              <a:gd name="connsiteX156" fmla="*/ 1663157 w 4386031"/>
              <a:gd name="connsiteY156" fmla="*/ 755135 h 4386059"/>
              <a:gd name="connsiteX157" fmla="*/ 1209427 w 4386031"/>
              <a:gd name="connsiteY157" fmla="*/ 906388 h 4386059"/>
              <a:gd name="connsiteX158" fmla="*/ 1209427 w 4386031"/>
              <a:gd name="connsiteY158" fmla="*/ 1360146 h 4386059"/>
              <a:gd name="connsiteX159" fmla="*/ 1360673 w 4386031"/>
              <a:gd name="connsiteY159" fmla="*/ 1360146 h 4386059"/>
              <a:gd name="connsiteX160" fmla="*/ 1360673 w 4386031"/>
              <a:gd name="connsiteY160" fmla="*/ 1208894 h 4386059"/>
              <a:gd name="connsiteX161" fmla="*/ 1511919 w 4386031"/>
              <a:gd name="connsiteY161" fmla="*/ 1208894 h 4386059"/>
              <a:gd name="connsiteX162" fmla="*/ 1511919 w 4386031"/>
              <a:gd name="connsiteY162" fmla="*/ 1662582 h 4386059"/>
              <a:gd name="connsiteX163" fmla="*/ 1663157 w 4386031"/>
              <a:gd name="connsiteY163" fmla="*/ 1662582 h 4386059"/>
              <a:gd name="connsiteX164" fmla="*/ 1663157 w 4386031"/>
              <a:gd name="connsiteY164" fmla="*/ 1965088 h 4386059"/>
              <a:gd name="connsiteX165" fmla="*/ 1814403 w 4386031"/>
              <a:gd name="connsiteY165" fmla="*/ 1965088 h 4386059"/>
              <a:gd name="connsiteX166" fmla="*/ 1814403 w 4386031"/>
              <a:gd name="connsiteY166" fmla="*/ 2418846 h 4386059"/>
              <a:gd name="connsiteX167" fmla="*/ 1965642 w 4386031"/>
              <a:gd name="connsiteY167" fmla="*/ 2418846 h 4386059"/>
              <a:gd name="connsiteX168" fmla="*/ 1965642 w 4386031"/>
              <a:gd name="connsiteY168" fmla="*/ 2570029 h 4386059"/>
              <a:gd name="connsiteX169" fmla="*/ 2116888 w 4386031"/>
              <a:gd name="connsiteY169" fmla="*/ 2570029 h 4386059"/>
              <a:gd name="connsiteX170" fmla="*/ 2116888 w 4386031"/>
              <a:gd name="connsiteY170" fmla="*/ 3023788 h 4386059"/>
              <a:gd name="connsiteX171" fmla="*/ 2268127 w 4386031"/>
              <a:gd name="connsiteY171" fmla="*/ 3023788 h 4386059"/>
              <a:gd name="connsiteX172" fmla="*/ 2268127 w 4386031"/>
              <a:gd name="connsiteY172" fmla="*/ 2872535 h 4386059"/>
              <a:gd name="connsiteX173" fmla="*/ 2419372 w 4386031"/>
              <a:gd name="connsiteY173" fmla="*/ 2872535 h 4386059"/>
              <a:gd name="connsiteX174" fmla="*/ 2419372 w 4386031"/>
              <a:gd name="connsiteY174" fmla="*/ 2570029 h 4386059"/>
              <a:gd name="connsiteX175" fmla="*/ 2268127 w 4386031"/>
              <a:gd name="connsiteY175" fmla="*/ 2570029 h 4386059"/>
              <a:gd name="connsiteX176" fmla="*/ 2268127 w 4386031"/>
              <a:gd name="connsiteY176" fmla="*/ 2418846 h 4386059"/>
              <a:gd name="connsiteX177" fmla="*/ 1965642 w 4386031"/>
              <a:gd name="connsiteY177" fmla="*/ 2418846 h 4386059"/>
              <a:gd name="connsiteX178" fmla="*/ 1965642 w 4386031"/>
              <a:gd name="connsiteY178" fmla="*/ 2267594 h 4386059"/>
              <a:gd name="connsiteX179" fmla="*/ 2268127 w 4386031"/>
              <a:gd name="connsiteY179" fmla="*/ 2267594 h 4386059"/>
              <a:gd name="connsiteX180" fmla="*/ 2268127 w 4386031"/>
              <a:gd name="connsiteY180" fmla="*/ 2418846 h 4386059"/>
              <a:gd name="connsiteX181" fmla="*/ 2419372 w 4386031"/>
              <a:gd name="connsiteY181" fmla="*/ 2418846 h 4386059"/>
              <a:gd name="connsiteX182" fmla="*/ 2419372 w 4386031"/>
              <a:gd name="connsiteY182" fmla="*/ 2267594 h 4386059"/>
              <a:gd name="connsiteX183" fmla="*/ 2873103 w 4386031"/>
              <a:gd name="connsiteY183" fmla="*/ 2267594 h 4386059"/>
              <a:gd name="connsiteX184" fmla="*/ 2873103 w 4386031"/>
              <a:gd name="connsiteY184" fmla="*/ 2116341 h 4386059"/>
              <a:gd name="connsiteX185" fmla="*/ 3024342 w 4386031"/>
              <a:gd name="connsiteY185" fmla="*/ 2116341 h 4386059"/>
              <a:gd name="connsiteX186" fmla="*/ 3024342 w 4386031"/>
              <a:gd name="connsiteY186" fmla="*/ 2418846 h 4386059"/>
              <a:gd name="connsiteX187" fmla="*/ 3478073 w 4386031"/>
              <a:gd name="connsiteY187" fmla="*/ 2418846 h 4386059"/>
              <a:gd name="connsiteX188" fmla="*/ 3478073 w 4386031"/>
              <a:gd name="connsiteY188" fmla="*/ 2570029 h 4386059"/>
              <a:gd name="connsiteX189" fmla="*/ 3326827 w 4386031"/>
              <a:gd name="connsiteY189" fmla="*/ 2570029 h 4386059"/>
              <a:gd name="connsiteX190" fmla="*/ 3326827 w 4386031"/>
              <a:gd name="connsiteY190" fmla="*/ 2721282 h 4386059"/>
              <a:gd name="connsiteX191" fmla="*/ 3780557 w 4386031"/>
              <a:gd name="connsiteY191" fmla="*/ 2721282 h 4386059"/>
              <a:gd name="connsiteX192" fmla="*/ 3780557 w 4386031"/>
              <a:gd name="connsiteY192" fmla="*/ 2872535 h 4386059"/>
              <a:gd name="connsiteX193" fmla="*/ 3931803 w 4386031"/>
              <a:gd name="connsiteY193" fmla="*/ 2872535 h 4386059"/>
              <a:gd name="connsiteX194" fmla="*/ 3931803 w 4386031"/>
              <a:gd name="connsiteY194" fmla="*/ 2721282 h 4386059"/>
              <a:gd name="connsiteX195" fmla="*/ 3780557 w 4386031"/>
              <a:gd name="connsiteY195" fmla="*/ 2721282 h 4386059"/>
              <a:gd name="connsiteX196" fmla="*/ 3780557 w 4386031"/>
              <a:gd name="connsiteY196" fmla="*/ 2570029 h 4386059"/>
              <a:gd name="connsiteX197" fmla="*/ 3629318 w 4386031"/>
              <a:gd name="connsiteY197" fmla="*/ 2570029 h 4386059"/>
              <a:gd name="connsiteX198" fmla="*/ 3629318 w 4386031"/>
              <a:gd name="connsiteY198" fmla="*/ 2418846 h 4386059"/>
              <a:gd name="connsiteX199" fmla="*/ 3780557 w 4386031"/>
              <a:gd name="connsiteY199" fmla="*/ 2418846 h 4386059"/>
              <a:gd name="connsiteX200" fmla="*/ 3780557 w 4386031"/>
              <a:gd name="connsiteY200" fmla="*/ 2570029 h 4386059"/>
              <a:gd name="connsiteX201" fmla="*/ 3931803 w 4386031"/>
              <a:gd name="connsiteY201" fmla="*/ 2570029 h 4386059"/>
              <a:gd name="connsiteX202" fmla="*/ 3931803 w 4386031"/>
              <a:gd name="connsiteY202" fmla="*/ 2721282 h 4386059"/>
              <a:gd name="connsiteX203" fmla="*/ 4234267 w 4386031"/>
              <a:gd name="connsiteY203" fmla="*/ 2721282 h 4386059"/>
              <a:gd name="connsiteX204" fmla="*/ 4234267 w 4386031"/>
              <a:gd name="connsiteY204" fmla="*/ 2872535 h 4386059"/>
              <a:gd name="connsiteX205" fmla="*/ 4385520 w 4386031"/>
              <a:gd name="connsiteY205" fmla="*/ 2872535 h 4386059"/>
              <a:gd name="connsiteX206" fmla="*/ 4385520 w 4386031"/>
              <a:gd name="connsiteY206" fmla="*/ 2570029 h 4386059"/>
              <a:gd name="connsiteX207" fmla="*/ 4083014 w 4386031"/>
              <a:gd name="connsiteY207" fmla="*/ 2570029 h 4386059"/>
              <a:gd name="connsiteX208" fmla="*/ 4083014 w 4386031"/>
              <a:gd name="connsiteY208" fmla="*/ 2116341 h 4386059"/>
              <a:gd name="connsiteX209" fmla="*/ 3780557 w 4386031"/>
              <a:gd name="connsiteY209" fmla="*/ 2116341 h 4386059"/>
              <a:gd name="connsiteX210" fmla="*/ 3780557 w 4386031"/>
              <a:gd name="connsiteY210" fmla="*/ 1965088 h 4386059"/>
              <a:gd name="connsiteX211" fmla="*/ 3629318 w 4386031"/>
              <a:gd name="connsiteY211" fmla="*/ 1965088 h 4386059"/>
              <a:gd name="connsiteX212" fmla="*/ 3629318 w 4386031"/>
              <a:gd name="connsiteY212" fmla="*/ 1662582 h 4386059"/>
              <a:gd name="connsiteX213" fmla="*/ 3478073 w 4386031"/>
              <a:gd name="connsiteY213" fmla="*/ 1662582 h 4386059"/>
              <a:gd name="connsiteX214" fmla="*/ 3478073 w 4386031"/>
              <a:gd name="connsiteY214" fmla="*/ 1511329 h 4386059"/>
              <a:gd name="connsiteX215" fmla="*/ 3326827 w 4386031"/>
              <a:gd name="connsiteY215" fmla="*/ 1511329 h 4386059"/>
              <a:gd name="connsiteX216" fmla="*/ 3326827 w 4386031"/>
              <a:gd name="connsiteY216" fmla="*/ 1662582 h 4386059"/>
              <a:gd name="connsiteX217" fmla="*/ 3478073 w 4386031"/>
              <a:gd name="connsiteY217" fmla="*/ 1662582 h 4386059"/>
              <a:gd name="connsiteX218" fmla="*/ 3478073 w 4386031"/>
              <a:gd name="connsiteY218" fmla="*/ 1813835 h 4386059"/>
              <a:gd name="connsiteX219" fmla="*/ 3326827 w 4386031"/>
              <a:gd name="connsiteY219" fmla="*/ 1813835 h 4386059"/>
              <a:gd name="connsiteX220" fmla="*/ 3326827 w 4386031"/>
              <a:gd name="connsiteY220" fmla="*/ 2116341 h 4386059"/>
              <a:gd name="connsiteX221" fmla="*/ 3175588 w 4386031"/>
              <a:gd name="connsiteY221" fmla="*/ 2116341 h 4386059"/>
              <a:gd name="connsiteX222" fmla="*/ 3175588 w 4386031"/>
              <a:gd name="connsiteY222" fmla="*/ 1662582 h 4386059"/>
              <a:gd name="connsiteX223" fmla="*/ 2873103 w 4386031"/>
              <a:gd name="connsiteY223" fmla="*/ 1662582 h 4386059"/>
              <a:gd name="connsiteX224" fmla="*/ 2873103 w 4386031"/>
              <a:gd name="connsiteY224" fmla="*/ 1813835 h 4386059"/>
              <a:gd name="connsiteX225" fmla="*/ 3024342 w 4386031"/>
              <a:gd name="connsiteY225" fmla="*/ 1813835 h 4386059"/>
              <a:gd name="connsiteX226" fmla="*/ 3024342 w 4386031"/>
              <a:gd name="connsiteY226" fmla="*/ 1965088 h 4386059"/>
              <a:gd name="connsiteX227" fmla="*/ 2721857 w 4386031"/>
              <a:gd name="connsiteY227" fmla="*/ 1965088 h 4386059"/>
              <a:gd name="connsiteX228" fmla="*/ 2721857 w 4386031"/>
              <a:gd name="connsiteY228" fmla="*/ 2116341 h 4386059"/>
              <a:gd name="connsiteX229" fmla="*/ 2570618 w 4386031"/>
              <a:gd name="connsiteY229" fmla="*/ 2116341 h 4386059"/>
              <a:gd name="connsiteX230" fmla="*/ 2570618 w 4386031"/>
              <a:gd name="connsiteY230" fmla="*/ 1965088 h 4386059"/>
              <a:gd name="connsiteX231" fmla="*/ 2419372 w 4386031"/>
              <a:gd name="connsiteY231" fmla="*/ 1965088 h 4386059"/>
              <a:gd name="connsiteX232" fmla="*/ 2419372 w 4386031"/>
              <a:gd name="connsiteY232" fmla="*/ 1813835 h 4386059"/>
              <a:gd name="connsiteX233" fmla="*/ 2268127 w 4386031"/>
              <a:gd name="connsiteY233" fmla="*/ 1813835 h 4386059"/>
              <a:gd name="connsiteX234" fmla="*/ 2268127 w 4386031"/>
              <a:gd name="connsiteY234" fmla="*/ 1662582 h 4386059"/>
              <a:gd name="connsiteX235" fmla="*/ 2116888 w 4386031"/>
              <a:gd name="connsiteY235" fmla="*/ 1662582 h 4386059"/>
              <a:gd name="connsiteX236" fmla="*/ 2116888 w 4386031"/>
              <a:gd name="connsiteY236" fmla="*/ 1511329 h 4386059"/>
              <a:gd name="connsiteX237" fmla="*/ 1965642 w 4386031"/>
              <a:gd name="connsiteY237" fmla="*/ 1511329 h 4386059"/>
              <a:gd name="connsiteX238" fmla="*/ 1965642 w 4386031"/>
              <a:gd name="connsiteY238" fmla="*/ 1662582 h 4386059"/>
              <a:gd name="connsiteX239" fmla="*/ 2116888 w 4386031"/>
              <a:gd name="connsiteY239" fmla="*/ 1662582 h 4386059"/>
              <a:gd name="connsiteX240" fmla="*/ 2116888 w 4386031"/>
              <a:gd name="connsiteY240" fmla="*/ 1813835 h 4386059"/>
              <a:gd name="connsiteX241" fmla="*/ 2268127 w 4386031"/>
              <a:gd name="connsiteY241" fmla="*/ 1813835 h 4386059"/>
              <a:gd name="connsiteX242" fmla="*/ 2268127 w 4386031"/>
              <a:gd name="connsiteY242" fmla="*/ 1965088 h 4386059"/>
              <a:gd name="connsiteX243" fmla="*/ 2116888 w 4386031"/>
              <a:gd name="connsiteY243" fmla="*/ 1965088 h 4386059"/>
              <a:gd name="connsiteX244" fmla="*/ 2116888 w 4386031"/>
              <a:gd name="connsiteY244" fmla="*/ 2116341 h 4386059"/>
              <a:gd name="connsiteX245" fmla="*/ 1965642 w 4386031"/>
              <a:gd name="connsiteY245" fmla="*/ 2116341 h 4386059"/>
              <a:gd name="connsiteX246" fmla="*/ 1965642 w 4386031"/>
              <a:gd name="connsiteY246" fmla="*/ 1965088 h 4386059"/>
              <a:gd name="connsiteX247" fmla="*/ 1814403 w 4386031"/>
              <a:gd name="connsiteY247" fmla="*/ 1965088 h 4386059"/>
              <a:gd name="connsiteX248" fmla="*/ 1814403 w 4386031"/>
              <a:gd name="connsiteY248" fmla="*/ 1813835 h 4386059"/>
              <a:gd name="connsiteX249" fmla="*/ 1965642 w 4386031"/>
              <a:gd name="connsiteY249" fmla="*/ 1813835 h 4386059"/>
              <a:gd name="connsiteX250" fmla="*/ 1965642 w 4386031"/>
              <a:gd name="connsiteY250" fmla="*/ 1662582 h 4386059"/>
              <a:gd name="connsiteX251" fmla="*/ 1814403 w 4386031"/>
              <a:gd name="connsiteY251" fmla="*/ 1662582 h 4386059"/>
              <a:gd name="connsiteX252" fmla="*/ 1814403 w 4386031"/>
              <a:gd name="connsiteY252" fmla="*/ 1511329 h 4386059"/>
              <a:gd name="connsiteX253" fmla="*/ 1663157 w 4386031"/>
              <a:gd name="connsiteY253" fmla="*/ 1511329 h 4386059"/>
              <a:gd name="connsiteX254" fmla="*/ 1663157 w 4386031"/>
              <a:gd name="connsiteY254" fmla="*/ 906388 h 4386059"/>
              <a:gd name="connsiteX255" fmla="*/ 1511919 w 4386031"/>
              <a:gd name="connsiteY255" fmla="*/ 906388 h 4386059"/>
              <a:gd name="connsiteX256" fmla="*/ 1511919 w 4386031"/>
              <a:gd name="connsiteY256" fmla="*/ 1057641 h 4386059"/>
              <a:gd name="connsiteX257" fmla="*/ 1360673 w 4386031"/>
              <a:gd name="connsiteY257" fmla="*/ 1057641 h 4386059"/>
              <a:gd name="connsiteX258" fmla="*/ 1360673 w 4386031"/>
              <a:gd name="connsiteY258" fmla="*/ 906388 h 4386059"/>
              <a:gd name="connsiteX259" fmla="*/ 1209427 w 4386031"/>
              <a:gd name="connsiteY259" fmla="*/ 906388 h 4386059"/>
              <a:gd name="connsiteX260" fmla="*/ 2419372 w 4386031"/>
              <a:gd name="connsiteY260" fmla="*/ 906388 h 4386059"/>
              <a:gd name="connsiteX261" fmla="*/ 2419372 w 4386031"/>
              <a:gd name="connsiteY261" fmla="*/ 1057641 h 4386059"/>
              <a:gd name="connsiteX262" fmla="*/ 2570618 w 4386031"/>
              <a:gd name="connsiteY262" fmla="*/ 1057641 h 4386059"/>
              <a:gd name="connsiteX263" fmla="*/ 2570618 w 4386031"/>
              <a:gd name="connsiteY263" fmla="*/ 906388 h 4386059"/>
              <a:gd name="connsiteX264" fmla="*/ 2419372 w 4386031"/>
              <a:gd name="connsiteY264" fmla="*/ 906388 h 4386059"/>
              <a:gd name="connsiteX265" fmla="*/ -512 w 4386031"/>
              <a:gd name="connsiteY265" fmla="*/ 1208894 h 4386059"/>
              <a:gd name="connsiteX266" fmla="*/ -512 w 4386031"/>
              <a:gd name="connsiteY266" fmla="*/ 1360146 h 4386059"/>
              <a:gd name="connsiteX267" fmla="*/ 150734 w 4386031"/>
              <a:gd name="connsiteY267" fmla="*/ 1360146 h 4386059"/>
              <a:gd name="connsiteX268" fmla="*/ 150734 w 4386031"/>
              <a:gd name="connsiteY268" fmla="*/ 1511329 h 4386059"/>
              <a:gd name="connsiteX269" fmla="*/ 453218 w 4386031"/>
              <a:gd name="connsiteY269" fmla="*/ 1511329 h 4386059"/>
              <a:gd name="connsiteX270" fmla="*/ 453218 w 4386031"/>
              <a:gd name="connsiteY270" fmla="*/ 1662582 h 4386059"/>
              <a:gd name="connsiteX271" fmla="*/ -512 w 4386031"/>
              <a:gd name="connsiteY271" fmla="*/ 1662582 h 4386059"/>
              <a:gd name="connsiteX272" fmla="*/ -512 w 4386031"/>
              <a:gd name="connsiteY272" fmla="*/ 1813835 h 4386059"/>
              <a:gd name="connsiteX273" fmla="*/ 604457 w 4386031"/>
              <a:gd name="connsiteY273" fmla="*/ 1813835 h 4386059"/>
              <a:gd name="connsiteX274" fmla="*/ 604457 w 4386031"/>
              <a:gd name="connsiteY274" fmla="*/ 1965088 h 4386059"/>
              <a:gd name="connsiteX275" fmla="*/ 1058188 w 4386031"/>
              <a:gd name="connsiteY275" fmla="*/ 1965088 h 4386059"/>
              <a:gd name="connsiteX276" fmla="*/ 1058188 w 4386031"/>
              <a:gd name="connsiteY276" fmla="*/ 2116341 h 4386059"/>
              <a:gd name="connsiteX277" fmla="*/ 1209427 w 4386031"/>
              <a:gd name="connsiteY277" fmla="*/ 2116341 h 4386059"/>
              <a:gd name="connsiteX278" fmla="*/ 1209427 w 4386031"/>
              <a:gd name="connsiteY278" fmla="*/ 2267594 h 4386059"/>
              <a:gd name="connsiteX279" fmla="*/ 1360673 w 4386031"/>
              <a:gd name="connsiteY279" fmla="*/ 2267594 h 4386059"/>
              <a:gd name="connsiteX280" fmla="*/ 1360673 w 4386031"/>
              <a:gd name="connsiteY280" fmla="*/ 2418846 h 4386059"/>
              <a:gd name="connsiteX281" fmla="*/ 1511919 w 4386031"/>
              <a:gd name="connsiteY281" fmla="*/ 2418846 h 4386059"/>
              <a:gd name="connsiteX282" fmla="*/ 1511919 w 4386031"/>
              <a:gd name="connsiteY282" fmla="*/ 2116341 h 4386059"/>
              <a:gd name="connsiteX283" fmla="*/ 1360673 w 4386031"/>
              <a:gd name="connsiteY283" fmla="*/ 2116341 h 4386059"/>
              <a:gd name="connsiteX284" fmla="*/ 1360673 w 4386031"/>
              <a:gd name="connsiteY284" fmla="*/ 1813835 h 4386059"/>
              <a:gd name="connsiteX285" fmla="*/ 1209427 w 4386031"/>
              <a:gd name="connsiteY285" fmla="*/ 1813835 h 4386059"/>
              <a:gd name="connsiteX286" fmla="*/ 1209427 w 4386031"/>
              <a:gd name="connsiteY286" fmla="*/ 1965088 h 4386059"/>
              <a:gd name="connsiteX287" fmla="*/ 1058188 w 4386031"/>
              <a:gd name="connsiteY287" fmla="*/ 1965088 h 4386059"/>
              <a:gd name="connsiteX288" fmla="*/ 1058188 w 4386031"/>
              <a:gd name="connsiteY288" fmla="*/ 1813835 h 4386059"/>
              <a:gd name="connsiteX289" fmla="*/ 755703 w 4386031"/>
              <a:gd name="connsiteY289" fmla="*/ 1813835 h 4386059"/>
              <a:gd name="connsiteX290" fmla="*/ 755703 w 4386031"/>
              <a:gd name="connsiteY290" fmla="*/ 1511329 h 4386059"/>
              <a:gd name="connsiteX291" fmla="*/ 906942 w 4386031"/>
              <a:gd name="connsiteY291" fmla="*/ 1511329 h 4386059"/>
              <a:gd name="connsiteX292" fmla="*/ 906942 w 4386031"/>
              <a:gd name="connsiteY292" fmla="*/ 1662582 h 4386059"/>
              <a:gd name="connsiteX293" fmla="*/ 1360673 w 4386031"/>
              <a:gd name="connsiteY293" fmla="*/ 1662582 h 4386059"/>
              <a:gd name="connsiteX294" fmla="*/ 1360673 w 4386031"/>
              <a:gd name="connsiteY294" fmla="*/ 1511329 h 4386059"/>
              <a:gd name="connsiteX295" fmla="*/ 906942 w 4386031"/>
              <a:gd name="connsiteY295" fmla="*/ 1511329 h 4386059"/>
              <a:gd name="connsiteX296" fmla="*/ 906942 w 4386031"/>
              <a:gd name="connsiteY296" fmla="*/ 1360146 h 4386059"/>
              <a:gd name="connsiteX297" fmla="*/ 150734 w 4386031"/>
              <a:gd name="connsiteY297" fmla="*/ 1360146 h 4386059"/>
              <a:gd name="connsiteX298" fmla="*/ 150734 w 4386031"/>
              <a:gd name="connsiteY298" fmla="*/ 1208894 h 4386059"/>
              <a:gd name="connsiteX299" fmla="*/ -512 w 4386031"/>
              <a:gd name="connsiteY299" fmla="*/ 1208894 h 4386059"/>
              <a:gd name="connsiteX300" fmla="*/ 906942 w 4386031"/>
              <a:gd name="connsiteY300" fmla="*/ 1208894 h 4386059"/>
              <a:gd name="connsiteX301" fmla="*/ 906942 w 4386031"/>
              <a:gd name="connsiteY301" fmla="*/ 1360146 h 4386059"/>
              <a:gd name="connsiteX302" fmla="*/ 1058188 w 4386031"/>
              <a:gd name="connsiteY302" fmla="*/ 1360146 h 4386059"/>
              <a:gd name="connsiteX303" fmla="*/ 1058188 w 4386031"/>
              <a:gd name="connsiteY303" fmla="*/ 1208894 h 4386059"/>
              <a:gd name="connsiteX304" fmla="*/ 906942 w 4386031"/>
              <a:gd name="connsiteY304" fmla="*/ 1208894 h 4386059"/>
              <a:gd name="connsiteX305" fmla="*/ 3780557 w 4386031"/>
              <a:gd name="connsiteY305" fmla="*/ 1208894 h 4386059"/>
              <a:gd name="connsiteX306" fmla="*/ 3780557 w 4386031"/>
              <a:gd name="connsiteY306" fmla="*/ 1360146 h 4386059"/>
              <a:gd name="connsiteX307" fmla="*/ 3931803 w 4386031"/>
              <a:gd name="connsiteY307" fmla="*/ 1360146 h 4386059"/>
              <a:gd name="connsiteX308" fmla="*/ 3931803 w 4386031"/>
              <a:gd name="connsiteY308" fmla="*/ 1511329 h 4386059"/>
              <a:gd name="connsiteX309" fmla="*/ 4234267 w 4386031"/>
              <a:gd name="connsiteY309" fmla="*/ 1511329 h 4386059"/>
              <a:gd name="connsiteX310" fmla="*/ 4234267 w 4386031"/>
              <a:gd name="connsiteY310" fmla="*/ 1208894 h 4386059"/>
              <a:gd name="connsiteX311" fmla="*/ 3780557 w 4386031"/>
              <a:gd name="connsiteY311" fmla="*/ 1208894 h 4386059"/>
              <a:gd name="connsiteX312" fmla="*/ 3780557 w 4386031"/>
              <a:gd name="connsiteY312" fmla="*/ 1662582 h 4386059"/>
              <a:gd name="connsiteX313" fmla="*/ 3780557 w 4386031"/>
              <a:gd name="connsiteY313" fmla="*/ 1813835 h 4386059"/>
              <a:gd name="connsiteX314" fmla="*/ 3931803 w 4386031"/>
              <a:gd name="connsiteY314" fmla="*/ 1813835 h 4386059"/>
              <a:gd name="connsiteX315" fmla="*/ 3931803 w 4386031"/>
              <a:gd name="connsiteY315" fmla="*/ 1662582 h 4386059"/>
              <a:gd name="connsiteX316" fmla="*/ 3780557 w 4386031"/>
              <a:gd name="connsiteY316" fmla="*/ 1662582 h 4386059"/>
              <a:gd name="connsiteX317" fmla="*/ 4234267 w 4386031"/>
              <a:gd name="connsiteY317" fmla="*/ 1813835 h 4386059"/>
              <a:gd name="connsiteX318" fmla="*/ 4234267 w 4386031"/>
              <a:gd name="connsiteY318" fmla="*/ 1965088 h 4386059"/>
              <a:gd name="connsiteX319" fmla="*/ 4083014 w 4386031"/>
              <a:gd name="connsiteY319" fmla="*/ 1965088 h 4386059"/>
              <a:gd name="connsiteX320" fmla="*/ 4083014 w 4386031"/>
              <a:gd name="connsiteY320" fmla="*/ 2116341 h 4386059"/>
              <a:gd name="connsiteX321" fmla="*/ 4385520 w 4386031"/>
              <a:gd name="connsiteY321" fmla="*/ 2116341 h 4386059"/>
              <a:gd name="connsiteX322" fmla="*/ 4385520 w 4386031"/>
              <a:gd name="connsiteY322" fmla="*/ 1813835 h 4386059"/>
              <a:gd name="connsiteX323" fmla="*/ 4234267 w 4386031"/>
              <a:gd name="connsiteY323" fmla="*/ 1813835 h 4386059"/>
              <a:gd name="connsiteX324" fmla="*/ 150734 w 4386031"/>
              <a:gd name="connsiteY324" fmla="*/ 1965088 h 4386059"/>
              <a:gd name="connsiteX325" fmla="*/ 150734 w 4386031"/>
              <a:gd name="connsiteY325" fmla="*/ 2116341 h 4386059"/>
              <a:gd name="connsiteX326" fmla="*/ 301973 w 4386031"/>
              <a:gd name="connsiteY326" fmla="*/ 2116341 h 4386059"/>
              <a:gd name="connsiteX327" fmla="*/ 301973 w 4386031"/>
              <a:gd name="connsiteY327" fmla="*/ 2267594 h 4386059"/>
              <a:gd name="connsiteX328" fmla="*/ 453218 w 4386031"/>
              <a:gd name="connsiteY328" fmla="*/ 2267594 h 4386059"/>
              <a:gd name="connsiteX329" fmla="*/ 453218 w 4386031"/>
              <a:gd name="connsiteY329" fmla="*/ 2116341 h 4386059"/>
              <a:gd name="connsiteX330" fmla="*/ 301973 w 4386031"/>
              <a:gd name="connsiteY330" fmla="*/ 2116341 h 4386059"/>
              <a:gd name="connsiteX331" fmla="*/ 301973 w 4386031"/>
              <a:gd name="connsiteY331" fmla="*/ 1965088 h 4386059"/>
              <a:gd name="connsiteX332" fmla="*/ 150734 w 4386031"/>
              <a:gd name="connsiteY332" fmla="*/ 1965088 h 4386059"/>
              <a:gd name="connsiteX333" fmla="*/ 1511919 w 4386031"/>
              <a:gd name="connsiteY333" fmla="*/ 1965088 h 4386059"/>
              <a:gd name="connsiteX334" fmla="*/ 1511919 w 4386031"/>
              <a:gd name="connsiteY334" fmla="*/ 2116341 h 4386059"/>
              <a:gd name="connsiteX335" fmla="*/ 1663157 w 4386031"/>
              <a:gd name="connsiteY335" fmla="*/ 2116341 h 4386059"/>
              <a:gd name="connsiteX336" fmla="*/ 1663157 w 4386031"/>
              <a:gd name="connsiteY336" fmla="*/ 1965088 h 4386059"/>
              <a:gd name="connsiteX337" fmla="*/ 1511919 w 4386031"/>
              <a:gd name="connsiteY337" fmla="*/ 1965088 h 4386059"/>
              <a:gd name="connsiteX338" fmla="*/ 604457 w 4386031"/>
              <a:gd name="connsiteY338" fmla="*/ 2116341 h 4386059"/>
              <a:gd name="connsiteX339" fmla="*/ 604457 w 4386031"/>
              <a:gd name="connsiteY339" fmla="*/ 2418846 h 4386059"/>
              <a:gd name="connsiteX340" fmla="*/ 301973 w 4386031"/>
              <a:gd name="connsiteY340" fmla="*/ 2418846 h 4386059"/>
              <a:gd name="connsiteX341" fmla="*/ 301973 w 4386031"/>
              <a:gd name="connsiteY341" fmla="*/ 2267594 h 4386059"/>
              <a:gd name="connsiteX342" fmla="*/ -512 w 4386031"/>
              <a:gd name="connsiteY342" fmla="*/ 2267594 h 4386059"/>
              <a:gd name="connsiteX343" fmla="*/ -512 w 4386031"/>
              <a:gd name="connsiteY343" fmla="*/ 2418846 h 4386059"/>
              <a:gd name="connsiteX344" fmla="*/ 301973 w 4386031"/>
              <a:gd name="connsiteY344" fmla="*/ 2418846 h 4386059"/>
              <a:gd name="connsiteX345" fmla="*/ 301973 w 4386031"/>
              <a:gd name="connsiteY345" fmla="*/ 2570029 h 4386059"/>
              <a:gd name="connsiteX346" fmla="*/ 755703 w 4386031"/>
              <a:gd name="connsiteY346" fmla="*/ 2570029 h 4386059"/>
              <a:gd name="connsiteX347" fmla="*/ 755703 w 4386031"/>
              <a:gd name="connsiteY347" fmla="*/ 2721282 h 4386059"/>
              <a:gd name="connsiteX348" fmla="*/ 906942 w 4386031"/>
              <a:gd name="connsiteY348" fmla="*/ 2721282 h 4386059"/>
              <a:gd name="connsiteX349" fmla="*/ 906942 w 4386031"/>
              <a:gd name="connsiteY349" fmla="*/ 2872535 h 4386059"/>
              <a:gd name="connsiteX350" fmla="*/ 1058188 w 4386031"/>
              <a:gd name="connsiteY350" fmla="*/ 2872535 h 4386059"/>
              <a:gd name="connsiteX351" fmla="*/ 1058188 w 4386031"/>
              <a:gd name="connsiteY351" fmla="*/ 2721282 h 4386059"/>
              <a:gd name="connsiteX352" fmla="*/ 906942 w 4386031"/>
              <a:gd name="connsiteY352" fmla="*/ 2721282 h 4386059"/>
              <a:gd name="connsiteX353" fmla="*/ 906942 w 4386031"/>
              <a:gd name="connsiteY353" fmla="*/ 2570029 h 4386059"/>
              <a:gd name="connsiteX354" fmla="*/ 755703 w 4386031"/>
              <a:gd name="connsiteY354" fmla="*/ 2570029 h 4386059"/>
              <a:gd name="connsiteX355" fmla="*/ 755703 w 4386031"/>
              <a:gd name="connsiteY355" fmla="*/ 2418846 h 4386059"/>
              <a:gd name="connsiteX356" fmla="*/ 906942 w 4386031"/>
              <a:gd name="connsiteY356" fmla="*/ 2418846 h 4386059"/>
              <a:gd name="connsiteX357" fmla="*/ 906942 w 4386031"/>
              <a:gd name="connsiteY357" fmla="*/ 2570029 h 4386059"/>
              <a:gd name="connsiteX358" fmla="*/ 1058188 w 4386031"/>
              <a:gd name="connsiteY358" fmla="*/ 2570029 h 4386059"/>
              <a:gd name="connsiteX359" fmla="*/ 1058188 w 4386031"/>
              <a:gd name="connsiteY359" fmla="*/ 2721282 h 4386059"/>
              <a:gd name="connsiteX360" fmla="*/ 1209427 w 4386031"/>
              <a:gd name="connsiteY360" fmla="*/ 2721282 h 4386059"/>
              <a:gd name="connsiteX361" fmla="*/ 1209427 w 4386031"/>
              <a:gd name="connsiteY361" fmla="*/ 2872535 h 4386059"/>
              <a:gd name="connsiteX362" fmla="*/ 1511919 w 4386031"/>
              <a:gd name="connsiteY362" fmla="*/ 2872535 h 4386059"/>
              <a:gd name="connsiteX363" fmla="*/ 1511919 w 4386031"/>
              <a:gd name="connsiteY363" fmla="*/ 3175041 h 4386059"/>
              <a:gd name="connsiteX364" fmla="*/ 1360673 w 4386031"/>
              <a:gd name="connsiteY364" fmla="*/ 3175041 h 4386059"/>
              <a:gd name="connsiteX365" fmla="*/ 1360673 w 4386031"/>
              <a:gd name="connsiteY365" fmla="*/ 3023788 h 4386059"/>
              <a:gd name="connsiteX366" fmla="*/ 1209427 w 4386031"/>
              <a:gd name="connsiteY366" fmla="*/ 3023788 h 4386059"/>
              <a:gd name="connsiteX367" fmla="*/ 1209427 w 4386031"/>
              <a:gd name="connsiteY367" fmla="*/ 3326293 h 4386059"/>
              <a:gd name="connsiteX368" fmla="*/ 1360673 w 4386031"/>
              <a:gd name="connsiteY368" fmla="*/ 3326293 h 4386059"/>
              <a:gd name="connsiteX369" fmla="*/ 1360673 w 4386031"/>
              <a:gd name="connsiteY369" fmla="*/ 3931235 h 4386059"/>
              <a:gd name="connsiteX370" fmla="*/ 1511919 w 4386031"/>
              <a:gd name="connsiteY370" fmla="*/ 3931235 h 4386059"/>
              <a:gd name="connsiteX371" fmla="*/ 1511919 w 4386031"/>
              <a:gd name="connsiteY371" fmla="*/ 4082488 h 4386059"/>
              <a:gd name="connsiteX372" fmla="*/ 1814403 w 4386031"/>
              <a:gd name="connsiteY372" fmla="*/ 4082488 h 4386059"/>
              <a:gd name="connsiteX373" fmla="*/ 1814403 w 4386031"/>
              <a:gd name="connsiteY373" fmla="*/ 4233741 h 4386059"/>
              <a:gd name="connsiteX374" fmla="*/ 2116888 w 4386031"/>
              <a:gd name="connsiteY374" fmla="*/ 4233741 h 4386059"/>
              <a:gd name="connsiteX375" fmla="*/ 2116888 w 4386031"/>
              <a:gd name="connsiteY375" fmla="*/ 4384994 h 4386059"/>
              <a:gd name="connsiteX376" fmla="*/ 2419372 w 4386031"/>
              <a:gd name="connsiteY376" fmla="*/ 4384994 h 4386059"/>
              <a:gd name="connsiteX377" fmla="*/ 2419372 w 4386031"/>
              <a:gd name="connsiteY377" fmla="*/ 4233741 h 4386059"/>
              <a:gd name="connsiteX378" fmla="*/ 2116888 w 4386031"/>
              <a:gd name="connsiteY378" fmla="*/ 4233741 h 4386059"/>
              <a:gd name="connsiteX379" fmla="*/ 2116888 w 4386031"/>
              <a:gd name="connsiteY379" fmla="*/ 4082488 h 4386059"/>
              <a:gd name="connsiteX380" fmla="*/ 1965642 w 4386031"/>
              <a:gd name="connsiteY380" fmla="*/ 4082488 h 4386059"/>
              <a:gd name="connsiteX381" fmla="*/ 1965642 w 4386031"/>
              <a:gd name="connsiteY381" fmla="*/ 3931235 h 4386059"/>
              <a:gd name="connsiteX382" fmla="*/ 1814403 w 4386031"/>
              <a:gd name="connsiteY382" fmla="*/ 3931235 h 4386059"/>
              <a:gd name="connsiteX383" fmla="*/ 1814403 w 4386031"/>
              <a:gd name="connsiteY383" fmla="*/ 3628729 h 4386059"/>
              <a:gd name="connsiteX384" fmla="*/ 1663157 w 4386031"/>
              <a:gd name="connsiteY384" fmla="*/ 3628729 h 4386059"/>
              <a:gd name="connsiteX385" fmla="*/ 1663157 w 4386031"/>
              <a:gd name="connsiteY385" fmla="*/ 3477546 h 4386059"/>
              <a:gd name="connsiteX386" fmla="*/ 1511919 w 4386031"/>
              <a:gd name="connsiteY386" fmla="*/ 3477546 h 4386059"/>
              <a:gd name="connsiteX387" fmla="*/ 1511919 w 4386031"/>
              <a:gd name="connsiteY387" fmla="*/ 3326293 h 4386059"/>
              <a:gd name="connsiteX388" fmla="*/ 1663157 w 4386031"/>
              <a:gd name="connsiteY388" fmla="*/ 3326293 h 4386059"/>
              <a:gd name="connsiteX389" fmla="*/ 1663157 w 4386031"/>
              <a:gd name="connsiteY389" fmla="*/ 3477546 h 4386059"/>
              <a:gd name="connsiteX390" fmla="*/ 1814403 w 4386031"/>
              <a:gd name="connsiteY390" fmla="*/ 3477546 h 4386059"/>
              <a:gd name="connsiteX391" fmla="*/ 1814403 w 4386031"/>
              <a:gd name="connsiteY391" fmla="*/ 3326293 h 4386059"/>
              <a:gd name="connsiteX392" fmla="*/ 1965642 w 4386031"/>
              <a:gd name="connsiteY392" fmla="*/ 3326293 h 4386059"/>
              <a:gd name="connsiteX393" fmla="*/ 1965642 w 4386031"/>
              <a:gd name="connsiteY393" fmla="*/ 3931235 h 4386059"/>
              <a:gd name="connsiteX394" fmla="*/ 2116888 w 4386031"/>
              <a:gd name="connsiteY394" fmla="*/ 3931235 h 4386059"/>
              <a:gd name="connsiteX395" fmla="*/ 2116888 w 4386031"/>
              <a:gd name="connsiteY395" fmla="*/ 3477546 h 4386059"/>
              <a:gd name="connsiteX396" fmla="*/ 2268127 w 4386031"/>
              <a:gd name="connsiteY396" fmla="*/ 3477546 h 4386059"/>
              <a:gd name="connsiteX397" fmla="*/ 2268127 w 4386031"/>
              <a:gd name="connsiteY397" fmla="*/ 3628729 h 4386059"/>
              <a:gd name="connsiteX398" fmla="*/ 2419372 w 4386031"/>
              <a:gd name="connsiteY398" fmla="*/ 3628729 h 4386059"/>
              <a:gd name="connsiteX399" fmla="*/ 2419372 w 4386031"/>
              <a:gd name="connsiteY399" fmla="*/ 3779983 h 4386059"/>
              <a:gd name="connsiteX400" fmla="*/ 2268127 w 4386031"/>
              <a:gd name="connsiteY400" fmla="*/ 3779983 h 4386059"/>
              <a:gd name="connsiteX401" fmla="*/ 2268127 w 4386031"/>
              <a:gd name="connsiteY401" fmla="*/ 4082488 h 4386059"/>
              <a:gd name="connsiteX402" fmla="*/ 2419372 w 4386031"/>
              <a:gd name="connsiteY402" fmla="*/ 4082488 h 4386059"/>
              <a:gd name="connsiteX403" fmla="*/ 2419372 w 4386031"/>
              <a:gd name="connsiteY403" fmla="*/ 4233741 h 4386059"/>
              <a:gd name="connsiteX404" fmla="*/ 2570618 w 4386031"/>
              <a:gd name="connsiteY404" fmla="*/ 4233741 h 4386059"/>
              <a:gd name="connsiteX405" fmla="*/ 2570618 w 4386031"/>
              <a:gd name="connsiteY405" fmla="*/ 4384994 h 4386059"/>
              <a:gd name="connsiteX406" fmla="*/ 2721857 w 4386031"/>
              <a:gd name="connsiteY406" fmla="*/ 4384994 h 4386059"/>
              <a:gd name="connsiteX407" fmla="*/ 2721857 w 4386031"/>
              <a:gd name="connsiteY407" fmla="*/ 4233741 h 4386059"/>
              <a:gd name="connsiteX408" fmla="*/ 2570618 w 4386031"/>
              <a:gd name="connsiteY408" fmla="*/ 4233741 h 4386059"/>
              <a:gd name="connsiteX409" fmla="*/ 2570618 w 4386031"/>
              <a:gd name="connsiteY409" fmla="*/ 3477546 h 4386059"/>
              <a:gd name="connsiteX410" fmla="*/ 2419372 w 4386031"/>
              <a:gd name="connsiteY410" fmla="*/ 3477546 h 4386059"/>
              <a:gd name="connsiteX411" fmla="*/ 2419372 w 4386031"/>
              <a:gd name="connsiteY411" fmla="*/ 3175041 h 4386059"/>
              <a:gd name="connsiteX412" fmla="*/ 1814403 w 4386031"/>
              <a:gd name="connsiteY412" fmla="*/ 3175041 h 4386059"/>
              <a:gd name="connsiteX413" fmla="*/ 1814403 w 4386031"/>
              <a:gd name="connsiteY413" fmla="*/ 2872535 h 4386059"/>
              <a:gd name="connsiteX414" fmla="*/ 1663157 w 4386031"/>
              <a:gd name="connsiteY414" fmla="*/ 2872535 h 4386059"/>
              <a:gd name="connsiteX415" fmla="*/ 1663157 w 4386031"/>
              <a:gd name="connsiteY415" fmla="*/ 2721282 h 4386059"/>
              <a:gd name="connsiteX416" fmla="*/ 1511919 w 4386031"/>
              <a:gd name="connsiteY416" fmla="*/ 2721282 h 4386059"/>
              <a:gd name="connsiteX417" fmla="*/ 1511919 w 4386031"/>
              <a:gd name="connsiteY417" fmla="*/ 2570029 h 4386059"/>
              <a:gd name="connsiteX418" fmla="*/ 1360673 w 4386031"/>
              <a:gd name="connsiteY418" fmla="*/ 2570029 h 4386059"/>
              <a:gd name="connsiteX419" fmla="*/ 1360673 w 4386031"/>
              <a:gd name="connsiteY419" fmla="*/ 2721282 h 4386059"/>
              <a:gd name="connsiteX420" fmla="*/ 1209427 w 4386031"/>
              <a:gd name="connsiteY420" fmla="*/ 2721282 h 4386059"/>
              <a:gd name="connsiteX421" fmla="*/ 1209427 w 4386031"/>
              <a:gd name="connsiteY421" fmla="*/ 2418846 h 4386059"/>
              <a:gd name="connsiteX422" fmla="*/ 906942 w 4386031"/>
              <a:gd name="connsiteY422" fmla="*/ 2418846 h 4386059"/>
              <a:gd name="connsiteX423" fmla="*/ 906942 w 4386031"/>
              <a:gd name="connsiteY423" fmla="*/ 2267594 h 4386059"/>
              <a:gd name="connsiteX424" fmla="*/ 755703 w 4386031"/>
              <a:gd name="connsiteY424" fmla="*/ 2267594 h 4386059"/>
              <a:gd name="connsiteX425" fmla="*/ 755703 w 4386031"/>
              <a:gd name="connsiteY425" fmla="*/ 2116341 h 4386059"/>
              <a:gd name="connsiteX426" fmla="*/ 604457 w 4386031"/>
              <a:gd name="connsiteY426" fmla="*/ 2116341 h 4386059"/>
              <a:gd name="connsiteX427" fmla="*/ 906942 w 4386031"/>
              <a:gd name="connsiteY427" fmla="*/ 2116341 h 4386059"/>
              <a:gd name="connsiteX428" fmla="*/ 906942 w 4386031"/>
              <a:gd name="connsiteY428" fmla="*/ 2267594 h 4386059"/>
              <a:gd name="connsiteX429" fmla="*/ 1058188 w 4386031"/>
              <a:gd name="connsiteY429" fmla="*/ 2267594 h 4386059"/>
              <a:gd name="connsiteX430" fmla="*/ 1058188 w 4386031"/>
              <a:gd name="connsiteY430" fmla="*/ 2116341 h 4386059"/>
              <a:gd name="connsiteX431" fmla="*/ 906942 w 4386031"/>
              <a:gd name="connsiteY431" fmla="*/ 2116341 h 4386059"/>
              <a:gd name="connsiteX432" fmla="*/ 3478073 w 4386031"/>
              <a:gd name="connsiteY432" fmla="*/ 2116341 h 4386059"/>
              <a:gd name="connsiteX433" fmla="*/ 3478073 w 4386031"/>
              <a:gd name="connsiteY433" fmla="*/ 1965088 h 4386059"/>
              <a:gd name="connsiteX434" fmla="*/ 3629318 w 4386031"/>
              <a:gd name="connsiteY434" fmla="*/ 1965088 h 4386059"/>
              <a:gd name="connsiteX435" fmla="*/ 3629318 w 4386031"/>
              <a:gd name="connsiteY435" fmla="*/ 2116341 h 4386059"/>
              <a:gd name="connsiteX436" fmla="*/ 3780557 w 4386031"/>
              <a:gd name="connsiteY436" fmla="*/ 2116341 h 4386059"/>
              <a:gd name="connsiteX437" fmla="*/ 3780557 w 4386031"/>
              <a:gd name="connsiteY437" fmla="*/ 2267594 h 4386059"/>
              <a:gd name="connsiteX438" fmla="*/ 3931803 w 4386031"/>
              <a:gd name="connsiteY438" fmla="*/ 2267594 h 4386059"/>
              <a:gd name="connsiteX439" fmla="*/ 3931803 w 4386031"/>
              <a:gd name="connsiteY439" fmla="*/ 2418846 h 4386059"/>
              <a:gd name="connsiteX440" fmla="*/ 3780557 w 4386031"/>
              <a:gd name="connsiteY440" fmla="*/ 2418846 h 4386059"/>
              <a:gd name="connsiteX441" fmla="*/ 3780557 w 4386031"/>
              <a:gd name="connsiteY441" fmla="*/ 2267594 h 4386059"/>
              <a:gd name="connsiteX442" fmla="*/ 3629318 w 4386031"/>
              <a:gd name="connsiteY442" fmla="*/ 2267594 h 4386059"/>
              <a:gd name="connsiteX443" fmla="*/ 3629318 w 4386031"/>
              <a:gd name="connsiteY443" fmla="*/ 2116341 h 4386059"/>
              <a:gd name="connsiteX444" fmla="*/ 3478073 w 4386031"/>
              <a:gd name="connsiteY444" fmla="*/ 2116341 h 4386059"/>
              <a:gd name="connsiteX445" fmla="*/ 4234267 w 4386031"/>
              <a:gd name="connsiteY445" fmla="*/ 2267594 h 4386059"/>
              <a:gd name="connsiteX446" fmla="*/ 4234267 w 4386031"/>
              <a:gd name="connsiteY446" fmla="*/ 2418846 h 4386059"/>
              <a:gd name="connsiteX447" fmla="*/ 4385520 w 4386031"/>
              <a:gd name="connsiteY447" fmla="*/ 2418846 h 4386059"/>
              <a:gd name="connsiteX448" fmla="*/ 4385520 w 4386031"/>
              <a:gd name="connsiteY448" fmla="*/ 2267594 h 4386059"/>
              <a:gd name="connsiteX449" fmla="*/ 4234267 w 4386031"/>
              <a:gd name="connsiteY449" fmla="*/ 2267594 h 4386059"/>
              <a:gd name="connsiteX450" fmla="*/ 1663157 w 4386031"/>
              <a:gd name="connsiteY450" fmla="*/ 2418846 h 4386059"/>
              <a:gd name="connsiteX451" fmla="*/ 1663157 w 4386031"/>
              <a:gd name="connsiteY451" fmla="*/ 2570029 h 4386059"/>
              <a:gd name="connsiteX452" fmla="*/ 1814403 w 4386031"/>
              <a:gd name="connsiteY452" fmla="*/ 2570029 h 4386059"/>
              <a:gd name="connsiteX453" fmla="*/ 1814403 w 4386031"/>
              <a:gd name="connsiteY453" fmla="*/ 2418846 h 4386059"/>
              <a:gd name="connsiteX454" fmla="*/ 1663157 w 4386031"/>
              <a:gd name="connsiteY454" fmla="*/ 2418846 h 4386059"/>
              <a:gd name="connsiteX455" fmla="*/ 2570618 w 4386031"/>
              <a:gd name="connsiteY455" fmla="*/ 2418846 h 4386059"/>
              <a:gd name="connsiteX456" fmla="*/ 2570618 w 4386031"/>
              <a:gd name="connsiteY456" fmla="*/ 2721282 h 4386059"/>
              <a:gd name="connsiteX457" fmla="*/ 2873103 w 4386031"/>
              <a:gd name="connsiteY457" fmla="*/ 2721282 h 4386059"/>
              <a:gd name="connsiteX458" fmla="*/ 2873103 w 4386031"/>
              <a:gd name="connsiteY458" fmla="*/ 2872535 h 4386059"/>
              <a:gd name="connsiteX459" fmla="*/ 3024342 w 4386031"/>
              <a:gd name="connsiteY459" fmla="*/ 2872535 h 4386059"/>
              <a:gd name="connsiteX460" fmla="*/ 3024342 w 4386031"/>
              <a:gd name="connsiteY460" fmla="*/ 3326293 h 4386059"/>
              <a:gd name="connsiteX461" fmla="*/ 2873103 w 4386031"/>
              <a:gd name="connsiteY461" fmla="*/ 3326293 h 4386059"/>
              <a:gd name="connsiteX462" fmla="*/ 2873103 w 4386031"/>
              <a:gd name="connsiteY462" fmla="*/ 3175041 h 4386059"/>
              <a:gd name="connsiteX463" fmla="*/ 2721857 w 4386031"/>
              <a:gd name="connsiteY463" fmla="*/ 3175041 h 4386059"/>
              <a:gd name="connsiteX464" fmla="*/ 2721857 w 4386031"/>
              <a:gd name="connsiteY464" fmla="*/ 3023788 h 4386059"/>
              <a:gd name="connsiteX465" fmla="*/ 2419372 w 4386031"/>
              <a:gd name="connsiteY465" fmla="*/ 3023788 h 4386059"/>
              <a:gd name="connsiteX466" fmla="*/ 2419372 w 4386031"/>
              <a:gd name="connsiteY466" fmla="*/ 3175041 h 4386059"/>
              <a:gd name="connsiteX467" fmla="*/ 2570618 w 4386031"/>
              <a:gd name="connsiteY467" fmla="*/ 3175041 h 4386059"/>
              <a:gd name="connsiteX468" fmla="*/ 2570618 w 4386031"/>
              <a:gd name="connsiteY468" fmla="*/ 3326293 h 4386059"/>
              <a:gd name="connsiteX469" fmla="*/ 2873103 w 4386031"/>
              <a:gd name="connsiteY469" fmla="*/ 3326293 h 4386059"/>
              <a:gd name="connsiteX470" fmla="*/ 2873103 w 4386031"/>
              <a:gd name="connsiteY470" fmla="*/ 3931235 h 4386059"/>
              <a:gd name="connsiteX471" fmla="*/ 2721857 w 4386031"/>
              <a:gd name="connsiteY471" fmla="*/ 3931235 h 4386059"/>
              <a:gd name="connsiteX472" fmla="*/ 2721857 w 4386031"/>
              <a:gd name="connsiteY472" fmla="*/ 4233741 h 4386059"/>
              <a:gd name="connsiteX473" fmla="*/ 2873103 w 4386031"/>
              <a:gd name="connsiteY473" fmla="*/ 4233741 h 4386059"/>
              <a:gd name="connsiteX474" fmla="*/ 2873103 w 4386031"/>
              <a:gd name="connsiteY474" fmla="*/ 4384994 h 4386059"/>
              <a:gd name="connsiteX475" fmla="*/ 3024342 w 4386031"/>
              <a:gd name="connsiteY475" fmla="*/ 4384994 h 4386059"/>
              <a:gd name="connsiteX476" fmla="*/ 3024342 w 4386031"/>
              <a:gd name="connsiteY476" fmla="*/ 4233741 h 4386059"/>
              <a:gd name="connsiteX477" fmla="*/ 2873103 w 4386031"/>
              <a:gd name="connsiteY477" fmla="*/ 4233741 h 4386059"/>
              <a:gd name="connsiteX478" fmla="*/ 2873103 w 4386031"/>
              <a:gd name="connsiteY478" fmla="*/ 4082488 h 4386059"/>
              <a:gd name="connsiteX479" fmla="*/ 3024342 w 4386031"/>
              <a:gd name="connsiteY479" fmla="*/ 4082488 h 4386059"/>
              <a:gd name="connsiteX480" fmla="*/ 3024342 w 4386031"/>
              <a:gd name="connsiteY480" fmla="*/ 3779983 h 4386059"/>
              <a:gd name="connsiteX481" fmla="*/ 3175588 w 4386031"/>
              <a:gd name="connsiteY481" fmla="*/ 3779983 h 4386059"/>
              <a:gd name="connsiteX482" fmla="*/ 3175588 w 4386031"/>
              <a:gd name="connsiteY482" fmla="*/ 4082488 h 4386059"/>
              <a:gd name="connsiteX483" fmla="*/ 3478073 w 4386031"/>
              <a:gd name="connsiteY483" fmla="*/ 4082488 h 4386059"/>
              <a:gd name="connsiteX484" fmla="*/ 3478073 w 4386031"/>
              <a:gd name="connsiteY484" fmla="*/ 4233741 h 4386059"/>
              <a:gd name="connsiteX485" fmla="*/ 3326827 w 4386031"/>
              <a:gd name="connsiteY485" fmla="*/ 4233741 h 4386059"/>
              <a:gd name="connsiteX486" fmla="*/ 3326827 w 4386031"/>
              <a:gd name="connsiteY486" fmla="*/ 4384994 h 4386059"/>
              <a:gd name="connsiteX487" fmla="*/ 4083014 w 4386031"/>
              <a:gd name="connsiteY487" fmla="*/ 4384994 h 4386059"/>
              <a:gd name="connsiteX488" fmla="*/ 4083014 w 4386031"/>
              <a:gd name="connsiteY488" fmla="*/ 4082488 h 4386059"/>
              <a:gd name="connsiteX489" fmla="*/ 4234267 w 4386031"/>
              <a:gd name="connsiteY489" fmla="*/ 4082488 h 4386059"/>
              <a:gd name="connsiteX490" fmla="*/ 4234267 w 4386031"/>
              <a:gd name="connsiteY490" fmla="*/ 4233741 h 4386059"/>
              <a:gd name="connsiteX491" fmla="*/ 4385520 w 4386031"/>
              <a:gd name="connsiteY491" fmla="*/ 4233741 h 4386059"/>
              <a:gd name="connsiteX492" fmla="*/ 4385520 w 4386031"/>
              <a:gd name="connsiteY492" fmla="*/ 4082488 h 4386059"/>
              <a:gd name="connsiteX493" fmla="*/ 4234267 w 4386031"/>
              <a:gd name="connsiteY493" fmla="*/ 4082488 h 4386059"/>
              <a:gd name="connsiteX494" fmla="*/ 4234267 w 4386031"/>
              <a:gd name="connsiteY494" fmla="*/ 3931235 h 4386059"/>
              <a:gd name="connsiteX495" fmla="*/ 4083014 w 4386031"/>
              <a:gd name="connsiteY495" fmla="*/ 3931235 h 4386059"/>
              <a:gd name="connsiteX496" fmla="*/ 4083014 w 4386031"/>
              <a:gd name="connsiteY496" fmla="*/ 3779983 h 4386059"/>
              <a:gd name="connsiteX497" fmla="*/ 3931803 w 4386031"/>
              <a:gd name="connsiteY497" fmla="*/ 3779983 h 4386059"/>
              <a:gd name="connsiteX498" fmla="*/ 3931803 w 4386031"/>
              <a:gd name="connsiteY498" fmla="*/ 3628729 h 4386059"/>
              <a:gd name="connsiteX499" fmla="*/ 3780557 w 4386031"/>
              <a:gd name="connsiteY499" fmla="*/ 3628729 h 4386059"/>
              <a:gd name="connsiteX500" fmla="*/ 3780557 w 4386031"/>
              <a:gd name="connsiteY500" fmla="*/ 3477546 h 4386059"/>
              <a:gd name="connsiteX501" fmla="*/ 4083014 w 4386031"/>
              <a:gd name="connsiteY501" fmla="*/ 3477546 h 4386059"/>
              <a:gd name="connsiteX502" fmla="*/ 4083014 w 4386031"/>
              <a:gd name="connsiteY502" fmla="*/ 3779983 h 4386059"/>
              <a:gd name="connsiteX503" fmla="*/ 4234267 w 4386031"/>
              <a:gd name="connsiteY503" fmla="*/ 3779983 h 4386059"/>
              <a:gd name="connsiteX504" fmla="*/ 4234267 w 4386031"/>
              <a:gd name="connsiteY504" fmla="*/ 3931235 h 4386059"/>
              <a:gd name="connsiteX505" fmla="*/ 4385520 w 4386031"/>
              <a:gd name="connsiteY505" fmla="*/ 3931235 h 4386059"/>
              <a:gd name="connsiteX506" fmla="*/ 4385520 w 4386031"/>
              <a:gd name="connsiteY506" fmla="*/ 3779983 h 4386059"/>
              <a:gd name="connsiteX507" fmla="*/ 4234267 w 4386031"/>
              <a:gd name="connsiteY507" fmla="*/ 3779983 h 4386059"/>
              <a:gd name="connsiteX508" fmla="*/ 4234267 w 4386031"/>
              <a:gd name="connsiteY508" fmla="*/ 3477546 h 4386059"/>
              <a:gd name="connsiteX509" fmla="*/ 4083014 w 4386031"/>
              <a:gd name="connsiteY509" fmla="*/ 3477546 h 4386059"/>
              <a:gd name="connsiteX510" fmla="*/ 4083014 w 4386031"/>
              <a:gd name="connsiteY510" fmla="*/ 3326293 h 4386059"/>
              <a:gd name="connsiteX511" fmla="*/ 3931803 w 4386031"/>
              <a:gd name="connsiteY511" fmla="*/ 3326293 h 4386059"/>
              <a:gd name="connsiteX512" fmla="*/ 3931803 w 4386031"/>
              <a:gd name="connsiteY512" fmla="*/ 3175041 h 4386059"/>
              <a:gd name="connsiteX513" fmla="*/ 3780557 w 4386031"/>
              <a:gd name="connsiteY513" fmla="*/ 3175041 h 4386059"/>
              <a:gd name="connsiteX514" fmla="*/ 3780557 w 4386031"/>
              <a:gd name="connsiteY514" fmla="*/ 2872535 h 4386059"/>
              <a:gd name="connsiteX515" fmla="*/ 3326827 w 4386031"/>
              <a:gd name="connsiteY515" fmla="*/ 2872535 h 4386059"/>
              <a:gd name="connsiteX516" fmla="*/ 3326827 w 4386031"/>
              <a:gd name="connsiteY516" fmla="*/ 3023788 h 4386059"/>
              <a:gd name="connsiteX517" fmla="*/ 3175588 w 4386031"/>
              <a:gd name="connsiteY517" fmla="*/ 3023788 h 4386059"/>
              <a:gd name="connsiteX518" fmla="*/ 3175588 w 4386031"/>
              <a:gd name="connsiteY518" fmla="*/ 2570029 h 4386059"/>
              <a:gd name="connsiteX519" fmla="*/ 3024342 w 4386031"/>
              <a:gd name="connsiteY519" fmla="*/ 2570029 h 4386059"/>
              <a:gd name="connsiteX520" fmla="*/ 3024342 w 4386031"/>
              <a:gd name="connsiteY520" fmla="*/ 2418846 h 4386059"/>
              <a:gd name="connsiteX521" fmla="*/ 2873103 w 4386031"/>
              <a:gd name="connsiteY521" fmla="*/ 2418846 h 4386059"/>
              <a:gd name="connsiteX522" fmla="*/ 2873103 w 4386031"/>
              <a:gd name="connsiteY522" fmla="*/ 2570029 h 4386059"/>
              <a:gd name="connsiteX523" fmla="*/ 2721857 w 4386031"/>
              <a:gd name="connsiteY523" fmla="*/ 2570029 h 4386059"/>
              <a:gd name="connsiteX524" fmla="*/ 2721857 w 4386031"/>
              <a:gd name="connsiteY524" fmla="*/ 2418846 h 4386059"/>
              <a:gd name="connsiteX525" fmla="*/ 2570618 w 4386031"/>
              <a:gd name="connsiteY525" fmla="*/ 2418846 h 4386059"/>
              <a:gd name="connsiteX526" fmla="*/ -512 w 4386031"/>
              <a:gd name="connsiteY526" fmla="*/ 2570029 h 4386059"/>
              <a:gd name="connsiteX527" fmla="*/ -512 w 4386031"/>
              <a:gd name="connsiteY527" fmla="*/ 3175041 h 4386059"/>
              <a:gd name="connsiteX528" fmla="*/ 150734 w 4386031"/>
              <a:gd name="connsiteY528" fmla="*/ 3175041 h 4386059"/>
              <a:gd name="connsiteX529" fmla="*/ 150734 w 4386031"/>
              <a:gd name="connsiteY529" fmla="*/ 2872535 h 4386059"/>
              <a:gd name="connsiteX530" fmla="*/ 301973 w 4386031"/>
              <a:gd name="connsiteY530" fmla="*/ 2872535 h 4386059"/>
              <a:gd name="connsiteX531" fmla="*/ 301973 w 4386031"/>
              <a:gd name="connsiteY531" fmla="*/ 3023788 h 4386059"/>
              <a:gd name="connsiteX532" fmla="*/ 453218 w 4386031"/>
              <a:gd name="connsiteY532" fmla="*/ 3023788 h 4386059"/>
              <a:gd name="connsiteX533" fmla="*/ 453218 w 4386031"/>
              <a:gd name="connsiteY533" fmla="*/ 2872535 h 4386059"/>
              <a:gd name="connsiteX534" fmla="*/ 301973 w 4386031"/>
              <a:gd name="connsiteY534" fmla="*/ 2872535 h 4386059"/>
              <a:gd name="connsiteX535" fmla="*/ 301973 w 4386031"/>
              <a:gd name="connsiteY535" fmla="*/ 2570029 h 4386059"/>
              <a:gd name="connsiteX536" fmla="*/ -512 w 4386031"/>
              <a:gd name="connsiteY536" fmla="*/ 2570029 h 4386059"/>
              <a:gd name="connsiteX537" fmla="*/ 453218 w 4386031"/>
              <a:gd name="connsiteY537" fmla="*/ 2721282 h 4386059"/>
              <a:gd name="connsiteX538" fmla="*/ 453218 w 4386031"/>
              <a:gd name="connsiteY538" fmla="*/ 2872535 h 4386059"/>
              <a:gd name="connsiteX539" fmla="*/ 755703 w 4386031"/>
              <a:gd name="connsiteY539" fmla="*/ 2872535 h 4386059"/>
              <a:gd name="connsiteX540" fmla="*/ 755703 w 4386031"/>
              <a:gd name="connsiteY540" fmla="*/ 3023788 h 4386059"/>
              <a:gd name="connsiteX541" fmla="*/ 906942 w 4386031"/>
              <a:gd name="connsiteY541" fmla="*/ 3023788 h 4386059"/>
              <a:gd name="connsiteX542" fmla="*/ 906942 w 4386031"/>
              <a:gd name="connsiteY542" fmla="*/ 3175041 h 4386059"/>
              <a:gd name="connsiteX543" fmla="*/ 1058188 w 4386031"/>
              <a:gd name="connsiteY543" fmla="*/ 3175041 h 4386059"/>
              <a:gd name="connsiteX544" fmla="*/ 1058188 w 4386031"/>
              <a:gd name="connsiteY544" fmla="*/ 3023788 h 4386059"/>
              <a:gd name="connsiteX545" fmla="*/ 906942 w 4386031"/>
              <a:gd name="connsiteY545" fmla="*/ 3023788 h 4386059"/>
              <a:gd name="connsiteX546" fmla="*/ 906942 w 4386031"/>
              <a:gd name="connsiteY546" fmla="*/ 2872535 h 4386059"/>
              <a:gd name="connsiteX547" fmla="*/ 755703 w 4386031"/>
              <a:gd name="connsiteY547" fmla="*/ 2872535 h 4386059"/>
              <a:gd name="connsiteX548" fmla="*/ 755703 w 4386031"/>
              <a:gd name="connsiteY548" fmla="*/ 2721282 h 4386059"/>
              <a:gd name="connsiteX549" fmla="*/ 453218 w 4386031"/>
              <a:gd name="connsiteY549" fmla="*/ 2721282 h 4386059"/>
              <a:gd name="connsiteX550" fmla="*/ 1814403 w 4386031"/>
              <a:gd name="connsiteY550" fmla="*/ 2721282 h 4386059"/>
              <a:gd name="connsiteX551" fmla="*/ 1814403 w 4386031"/>
              <a:gd name="connsiteY551" fmla="*/ 2872535 h 4386059"/>
              <a:gd name="connsiteX552" fmla="*/ 1965642 w 4386031"/>
              <a:gd name="connsiteY552" fmla="*/ 2872535 h 4386059"/>
              <a:gd name="connsiteX553" fmla="*/ 1965642 w 4386031"/>
              <a:gd name="connsiteY553" fmla="*/ 2721282 h 4386059"/>
              <a:gd name="connsiteX554" fmla="*/ 1814403 w 4386031"/>
              <a:gd name="connsiteY554" fmla="*/ 2721282 h 4386059"/>
              <a:gd name="connsiteX555" fmla="*/ 3931803 w 4386031"/>
              <a:gd name="connsiteY555" fmla="*/ 3023788 h 4386059"/>
              <a:gd name="connsiteX556" fmla="*/ 3931803 w 4386031"/>
              <a:gd name="connsiteY556" fmla="*/ 3175041 h 4386059"/>
              <a:gd name="connsiteX557" fmla="*/ 4385520 w 4386031"/>
              <a:gd name="connsiteY557" fmla="*/ 3175041 h 4386059"/>
              <a:gd name="connsiteX558" fmla="*/ 4385520 w 4386031"/>
              <a:gd name="connsiteY558" fmla="*/ 3023788 h 4386059"/>
              <a:gd name="connsiteX559" fmla="*/ 3931803 w 4386031"/>
              <a:gd name="connsiteY559" fmla="*/ 3023788 h 4386059"/>
              <a:gd name="connsiteX560" fmla="*/ 3629318 w 4386031"/>
              <a:gd name="connsiteY560" fmla="*/ 3175041 h 4386059"/>
              <a:gd name="connsiteX561" fmla="*/ 3629318 w 4386031"/>
              <a:gd name="connsiteY561" fmla="*/ 3628729 h 4386059"/>
              <a:gd name="connsiteX562" fmla="*/ 3175588 w 4386031"/>
              <a:gd name="connsiteY562" fmla="*/ 3628729 h 4386059"/>
              <a:gd name="connsiteX563" fmla="*/ 3175588 w 4386031"/>
              <a:gd name="connsiteY563" fmla="*/ 3175041 h 4386059"/>
              <a:gd name="connsiteX564" fmla="*/ 3629318 w 4386031"/>
              <a:gd name="connsiteY564" fmla="*/ 3175041 h 4386059"/>
              <a:gd name="connsiteX565" fmla="*/ -512 w 4386031"/>
              <a:gd name="connsiteY565" fmla="*/ 3326293 h 4386059"/>
              <a:gd name="connsiteX566" fmla="*/ -512 w 4386031"/>
              <a:gd name="connsiteY566" fmla="*/ 4384994 h 4386059"/>
              <a:gd name="connsiteX567" fmla="*/ 1058188 w 4386031"/>
              <a:gd name="connsiteY567" fmla="*/ 4384994 h 4386059"/>
              <a:gd name="connsiteX568" fmla="*/ 1058188 w 4386031"/>
              <a:gd name="connsiteY568" fmla="*/ 3326293 h 4386059"/>
              <a:gd name="connsiteX569" fmla="*/ -512 w 4386031"/>
              <a:gd name="connsiteY569" fmla="*/ 3326293 h 4386059"/>
              <a:gd name="connsiteX570" fmla="*/ 3326827 w 4386031"/>
              <a:gd name="connsiteY570" fmla="*/ 3326293 h 4386059"/>
              <a:gd name="connsiteX571" fmla="*/ 3326827 w 4386031"/>
              <a:gd name="connsiteY571" fmla="*/ 3477546 h 4386059"/>
              <a:gd name="connsiteX572" fmla="*/ 3478073 w 4386031"/>
              <a:gd name="connsiteY572" fmla="*/ 3477546 h 4386059"/>
              <a:gd name="connsiteX573" fmla="*/ 3478073 w 4386031"/>
              <a:gd name="connsiteY573" fmla="*/ 3326293 h 4386059"/>
              <a:gd name="connsiteX574" fmla="*/ 3326827 w 4386031"/>
              <a:gd name="connsiteY574" fmla="*/ 3326293 h 4386059"/>
              <a:gd name="connsiteX575" fmla="*/ 906942 w 4386031"/>
              <a:gd name="connsiteY575" fmla="*/ 3477546 h 4386059"/>
              <a:gd name="connsiteX576" fmla="*/ 906942 w 4386031"/>
              <a:gd name="connsiteY576" fmla="*/ 4233741 h 4386059"/>
              <a:gd name="connsiteX577" fmla="*/ 150734 w 4386031"/>
              <a:gd name="connsiteY577" fmla="*/ 4233741 h 4386059"/>
              <a:gd name="connsiteX578" fmla="*/ 150734 w 4386031"/>
              <a:gd name="connsiteY578" fmla="*/ 3477546 h 4386059"/>
              <a:gd name="connsiteX579" fmla="*/ 906942 w 4386031"/>
              <a:gd name="connsiteY579" fmla="*/ 3477546 h 4386059"/>
              <a:gd name="connsiteX580" fmla="*/ 301973 w 4386031"/>
              <a:gd name="connsiteY580" fmla="*/ 3628729 h 4386059"/>
              <a:gd name="connsiteX581" fmla="*/ 301973 w 4386031"/>
              <a:gd name="connsiteY581" fmla="*/ 4082488 h 4386059"/>
              <a:gd name="connsiteX582" fmla="*/ 755703 w 4386031"/>
              <a:gd name="connsiteY582" fmla="*/ 4082488 h 4386059"/>
              <a:gd name="connsiteX583" fmla="*/ 755703 w 4386031"/>
              <a:gd name="connsiteY583" fmla="*/ 3628729 h 4386059"/>
              <a:gd name="connsiteX584" fmla="*/ 301973 w 4386031"/>
              <a:gd name="connsiteY584" fmla="*/ 3628729 h 4386059"/>
              <a:gd name="connsiteX585" fmla="*/ 1511919 w 4386031"/>
              <a:gd name="connsiteY585" fmla="*/ 3779983 h 4386059"/>
              <a:gd name="connsiteX586" fmla="*/ 1511919 w 4386031"/>
              <a:gd name="connsiteY586" fmla="*/ 3628729 h 4386059"/>
              <a:gd name="connsiteX587" fmla="*/ 1663157 w 4386031"/>
              <a:gd name="connsiteY587" fmla="*/ 3628729 h 4386059"/>
              <a:gd name="connsiteX588" fmla="*/ 1663157 w 4386031"/>
              <a:gd name="connsiteY588" fmla="*/ 3779983 h 4386059"/>
              <a:gd name="connsiteX589" fmla="*/ 1511919 w 4386031"/>
              <a:gd name="connsiteY589" fmla="*/ 3779983 h 4386059"/>
              <a:gd name="connsiteX590" fmla="*/ 3478073 w 4386031"/>
              <a:gd name="connsiteY590" fmla="*/ 3779983 h 4386059"/>
              <a:gd name="connsiteX591" fmla="*/ 3478073 w 4386031"/>
              <a:gd name="connsiteY591" fmla="*/ 3931235 h 4386059"/>
              <a:gd name="connsiteX592" fmla="*/ 3326827 w 4386031"/>
              <a:gd name="connsiteY592" fmla="*/ 3931235 h 4386059"/>
              <a:gd name="connsiteX593" fmla="*/ 3326827 w 4386031"/>
              <a:gd name="connsiteY593" fmla="*/ 3779983 h 4386059"/>
              <a:gd name="connsiteX594" fmla="*/ 3478073 w 4386031"/>
              <a:gd name="connsiteY594" fmla="*/ 3779983 h 4386059"/>
              <a:gd name="connsiteX595" fmla="*/ 3780557 w 4386031"/>
              <a:gd name="connsiteY595" fmla="*/ 3779983 h 4386059"/>
              <a:gd name="connsiteX596" fmla="*/ 3780557 w 4386031"/>
              <a:gd name="connsiteY596" fmla="*/ 3931235 h 4386059"/>
              <a:gd name="connsiteX597" fmla="*/ 3629318 w 4386031"/>
              <a:gd name="connsiteY597" fmla="*/ 3931235 h 4386059"/>
              <a:gd name="connsiteX598" fmla="*/ 3629318 w 4386031"/>
              <a:gd name="connsiteY598" fmla="*/ 3779983 h 4386059"/>
              <a:gd name="connsiteX599" fmla="*/ 3780557 w 4386031"/>
              <a:gd name="connsiteY599" fmla="*/ 3779983 h 4386059"/>
              <a:gd name="connsiteX600" fmla="*/ 1360673 w 4386031"/>
              <a:gd name="connsiteY600" fmla="*/ 4082488 h 4386059"/>
              <a:gd name="connsiteX601" fmla="*/ 1360673 w 4386031"/>
              <a:gd name="connsiteY601" fmla="*/ 4233741 h 4386059"/>
              <a:gd name="connsiteX602" fmla="*/ 1511919 w 4386031"/>
              <a:gd name="connsiteY602" fmla="*/ 4233741 h 4386059"/>
              <a:gd name="connsiteX603" fmla="*/ 1511919 w 4386031"/>
              <a:gd name="connsiteY603" fmla="*/ 4082488 h 4386059"/>
              <a:gd name="connsiteX604" fmla="*/ 1360673 w 4386031"/>
              <a:gd name="connsiteY604" fmla="*/ 4082488 h 4386059"/>
              <a:gd name="connsiteX605" fmla="*/ 3780557 w 4386031"/>
              <a:gd name="connsiteY605" fmla="*/ 4082488 h 4386059"/>
              <a:gd name="connsiteX606" fmla="*/ 3780557 w 4386031"/>
              <a:gd name="connsiteY606" fmla="*/ 4233741 h 4386059"/>
              <a:gd name="connsiteX607" fmla="*/ 3629318 w 4386031"/>
              <a:gd name="connsiteY607" fmla="*/ 4233741 h 4386059"/>
              <a:gd name="connsiteX608" fmla="*/ 3629318 w 4386031"/>
              <a:gd name="connsiteY608" fmla="*/ 4082488 h 4386059"/>
              <a:gd name="connsiteX609" fmla="*/ 3780557 w 4386031"/>
              <a:gd name="connsiteY609" fmla="*/ 4082488 h 4386059"/>
              <a:gd name="connsiteX610" fmla="*/ 1209427 w 4386031"/>
              <a:gd name="connsiteY610" fmla="*/ 4233741 h 4386059"/>
              <a:gd name="connsiteX611" fmla="*/ 1209427 w 4386031"/>
              <a:gd name="connsiteY611" fmla="*/ 4384994 h 4386059"/>
              <a:gd name="connsiteX612" fmla="*/ 1360673 w 4386031"/>
              <a:gd name="connsiteY612" fmla="*/ 4384994 h 4386059"/>
              <a:gd name="connsiteX613" fmla="*/ 1360673 w 4386031"/>
              <a:gd name="connsiteY613" fmla="*/ 4233741 h 4386059"/>
              <a:gd name="connsiteX614" fmla="*/ 1209427 w 4386031"/>
              <a:gd name="connsiteY614" fmla="*/ 4233741 h 4386059"/>
              <a:gd name="connsiteX615" fmla="*/ 1663157 w 4386031"/>
              <a:gd name="connsiteY615" fmla="*/ 4233741 h 4386059"/>
              <a:gd name="connsiteX616" fmla="*/ 1663157 w 4386031"/>
              <a:gd name="connsiteY616" fmla="*/ 4384994 h 4386059"/>
              <a:gd name="connsiteX617" fmla="*/ 1814403 w 4386031"/>
              <a:gd name="connsiteY617" fmla="*/ 4384994 h 4386059"/>
              <a:gd name="connsiteX618" fmla="*/ 1814403 w 4386031"/>
              <a:gd name="connsiteY618" fmla="*/ 4233741 h 4386059"/>
              <a:gd name="connsiteX619" fmla="*/ 1663157 w 4386031"/>
              <a:gd name="connsiteY619" fmla="*/ 4233741 h 43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Lst>
            <a:rect l="l" t="t" r="r" b="b"/>
            <a:pathLst>
              <a:path w="4386031" h="4386059">
                <a:moveTo>
                  <a:pt x="-512" y="-1066"/>
                </a:moveTo>
                <a:lnTo>
                  <a:pt x="-512" y="1057641"/>
                </a:lnTo>
                <a:lnTo>
                  <a:pt x="1058188" y="1057641"/>
                </a:lnTo>
                <a:lnTo>
                  <a:pt x="1058188" y="-1066"/>
                </a:lnTo>
                <a:lnTo>
                  <a:pt x="-512" y="-1066"/>
                </a:lnTo>
                <a:close/>
                <a:moveTo>
                  <a:pt x="1360673" y="-1066"/>
                </a:moveTo>
                <a:lnTo>
                  <a:pt x="1360673" y="150194"/>
                </a:lnTo>
                <a:lnTo>
                  <a:pt x="1663157" y="150194"/>
                </a:lnTo>
                <a:lnTo>
                  <a:pt x="1663157" y="301447"/>
                </a:lnTo>
                <a:lnTo>
                  <a:pt x="1814403" y="301447"/>
                </a:lnTo>
                <a:lnTo>
                  <a:pt x="1814403" y="452629"/>
                </a:lnTo>
                <a:lnTo>
                  <a:pt x="1511919" y="452629"/>
                </a:lnTo>
                <a:lnTo>
                  <a:pt x="1511919" y="603882"/>
                </a:lnTo>
                <a:lnTo>
                  <a:pt x="1814403" y="603882"/>
                </a:lnTo>
                <a:lnTo>
                  <a:pt x="1814403" y="755135"/>
                </a:lnTo>
                <a:lnTo>
                  <a:pt x="1965642" y="755135"/>
                </a:lnTo>
                <a:lnTo>
                  <a:pt x="1965642" y="906388"/>
                </a:lnTo>
                <a:lnTo>
                  <a:pt x="2116888" y="906388"/>
                </a:lnTo>
                <a:lnTo>
                  <a:pt x="2116888" y="1057641"/>
                </a:lnTo>
                <a:lnTo>
                  <a:pt x="2268127" y="1057641"/>
                </a:lnTo>
                <a:lnTo>
                  <a:pt x="2268127" y="1208894"/>
                </a:lnTo>
                <a:lnTo>
                  <a:pt x="2419372" y="1208894"/>
                </a:lnTo>
                <a:lnTo>
                  <a:pt x="2419372" y="1360146"/>
                </a:lnTo>
                <a:lnTo>
                  <a:pt x="2570618" y="1360146"/>
                </a:lnTo>
                <a:lnTo>
                  <a:pt x="2570618" y="1511329"/>
                </a:lnTo>
                <a:lnTo>
                  <a:pt x="2419372" y="1511329"/>
                </a:lnTo>
                <a:lnTo>
                  <a:pt x="2419372" y="1360146"/>
                </a:lnTo>
                <a:lnTo>
                  <a:pt x="2268127" y="1360146"/>
                </a:lnTo>
                <a:lnTo>
                  <a:pt x="2268127" y="1208894"/>
                </a:lnTo>
                <a:lnTo>
                  <a:pt x="1965642" y="1208894"/>
                </a:lnTo>
                <a:lnTo>
                  <a:pt x="1965642" y="1360146"/>
                </a:lnTo>
                <a:lnTo>
                  <a:pt x="2268127" y="1360146"/>
                </a:lnTo>
                <a:lnTo>
                  <a:pt x="2268127" y="1662582"/>
                </a:lnTo>
                <a:lnTo>
                  <a:pt x="2419372" y="1662582"/>
                </a:lnTo>
                <a:lnTo>
                  <a:pt x="2419372" y="1813835"/>
                </a:lnTo>
                <a:lnTo>
                  <a:pt x="2570618" y="1813835"/>
                </a:lnTo>
                <a:lnTo>
                  <a:pt x="2570618" y="1662582"/>
                </a:lnTo>
                <a:lnTo>
                  <a:pt x="2721857" y="1662582"/>
                </a:lnTo>
                <a:lnTo>
                  <a:pt x="2721857" y="1511329"/>
                </a:lnTo>
                <a:lnTo>
                  <a:pt x="3175588" y="1511329"/>
                </a:lnTo>
                <a:lnTo>
                  <a:pt x="3175588" y="1360146"/>
                </a:lnTo>
                <a:lnTo>
                  <a:pt x="3024342" y="1360146"/>
                </a:lnTo>
                <a:lnTo>
                  <a:pt x="3024342" y="1208894"/>
                </a:lnTo>
                <a:lnTo>
                  <a:pt x="3175588" y="1208894"/>
                </a:lnTo>
                <a:lnTo>
                  <a:pt x="3175588" y="1360146"/>
                </a:lnTo>
                <a:lnTo>
                  <a:pt x="3478073" y="1360146"/>
                </a:lnTo>
                <a:lnTo>
                  <a:pt x="3478073" y="1511329"/>
                </a:lnTo>
                <a:lnTo>
                  <a:pt x="3780557" y="1511329"/>
                </a:lnTo>
                <a:lnTo>
                  <a:pt x="3780557" y="1360146"/>
                </a:lnTo>
                <a:lnTo>
                  <a:pt x="3478073" y="1360146"/>
                </a:lnTo>
                <a:lnTo>
                  <a:pt x="3478073" y="1208894"/>
                </a:lnTo>
                <a:lnTo>
                  <a:pt x="3175588" y="1208894"/>
                </a:lnTo>
                <a:lnTo>
                  <a:pt x="3175588" y="906388"/>
                </a:lnTo>
                <a:lnTo>
                  <a:pt x="3024342" y="906388"/>
                </a:lnTo>
                <a:lnTo>
                  <a:pt x="3024342" y="1057641"/>
                </a:lnTo>
                <a:lnTo>
                  <a:pt x="2873103" y="1057641"/>
                </a:lnTo>
                <a:lnTo>
                  <a:pt x="2873103" y="906388"/>
                </a:lnTo>
                <a:lnTo>
                  <a:pt x="2721857" y="906388"/>
                </a:lnTo>
                <a:lnTo>
                  <a:pt x="2721857" y="1057641"/>
                </a:lnTo>
                <a:lnTo>
                  <a:pt x="2873103" y="1057641"/>
                </a:lnTo>
                <a:lnTo>
                  <a:pt x="2873103" y="1208894"/>
                </a:lnTo>
                <a:lnTo>
                  <a:pt x="2419372" y="1208894"/>
                </a:lnTo>
                <a:lnTo>
                  <a:pt x="2419372" y="1057641"/>
                </a:lnTo>
                <a:lnTo>
                  <a:pt x="2268127" y="1057641"/>
                </a:lnTo>
                <a:lnTo>
                  <a:pt x="2268127" y="906388"/>
                </a:lnTo>
                <a:lnTo>
                  <a:pt x="2116888" y="906388"/>
                </a:lnTo>
                <a:lnTo>
                  <a:pt x="2116888" y="755135"/>
                </a:lnTo>
                <a:lnTo>
                  <a:pt x="1965642" y="755135"/>
                </a:lnTo>
                <a:lnTo>
                  <a:pt x="1965642" y="603882"/>
                </a:lnTo>
                <a:lnTo>
                  <a:pt x="2116888" y="603882"/>
                </a:lnTo>
                <a:lnTo>
                  <a:pt x="2116888" y="755135"/>
                </a:lnTo>
                <a:lnTo>
                  <a:pt x="2268127" y="755135"/>
                </a:lnTo>
                <a:lnTo>
                  <a:pt x="2268127" y="603882"/>
                </a:lnTo>
                <a:lnTo>
                  <a:pt x="2116888" y="603882"/>
                </a:lnTo>
                <a:lnTo>
                  <a:pt x="2116888" y="452629"/>
                </a:lnTo>
                <a:lnTo>
                  <a:pt x="1965642" y="452629"/>
                </a:lnTo>
                <a:lnTo>
                  <a:pt x="1965642" y="-1066"/>
                </a:lnTo>
                <a:lnTo>
                  <a:pt x="1360673" y="-1066"/>
                </a:lnTo>
                <a:close/>
                <a:moveTo>
                  <a:pt x="2116888" y="-1066"/>
                </a:moveTo>
                <a:lnTo>
                  <a:pt x="2116888" y="452629"/>
                </a:lnTo>
                <a:lnTo>
                  <a:pt x="2268127" y="452629"/>
                </a:lnTo>
                <a:lnTo>
                  <a:pt x="2268127" y="603882"/>
                </a:lnTo>
                <a:lnTo>
                  <a:pt x="2419372" y="603882"/>
                </a:lnTo>
                <a:lnTo>
                  <a:pt x="2419372" y="755135"/>
                </a:lnTo>
                <a:lnTo>
                  <a:pt x="3175588" y="755135"/>
                </a:lnTo>
                <a:lnTo>
                  <a:pt x="3175588" y="452629"/>
                </a:lnTo>
                <a:lnTo>
                  <a:pt x="3024342" y="452629"/>
                </a:lnTo>
                <a:lnTo>
                  <a:pt x="3024342" y="301447"/>
                </a:lnTo>
                <a:lnTo>
                  <a:pt x="2873103" y="301447"/>
                </a:lnTo>
                <a:lnTo>
                  <a:pt x="2873103" y="452629"/>
                </a:lnTo>
                <a:lnTo>
                  <a:pt x="3024342" y="452629"/>
                </a:lnTo>
                <a:lnTo>
                  <a:pt x="3024342" y="603882"/>
                </a:lnTo>
                <a:lnTo>
                  <a:pt x="2721857" y="603882"/>
                </a:lnTo>
                <a:lnTo>
                  <a:pt x="2721857" y="452629"/>
                </a:lnTo>
                <a:lnTo>
                  <a:pt x="2419372" y="452629"/>
                </a:lnTo>
                <a:lnTo>
                  <a:pt x="2419372" y="301447"/>
                </a:lnTo>
                <a:lnTo>
                  <a:pt x="2268127" y="301447"/>
                </a:lnTo>
                <a:lnTo>
                  <a:pt x="2268127" y="-1066"/>
                </a:lnTo>
                <a:lnTo>
                  <a:pt x="2116888" y="-1066"/>
                </a:lnTo>
                <a:close/>
                <a:moveTo>
                  <a:pt x="2419372" y="-1066"/>
                </a:moveTo>
                <a:lnTo>
                  <a:pt x="2419372" y="150194"/>
                </a:lnTo>
                <a:lnTo>
                  <a:pt x="2570618" y="150194"/>
                </a:lnTo>
                <a:lnTo>
                  <a:pt x="2570618" y="301447"/>
                </a:lnTo>
                <a:lnTo>
                  <a:pt x="2721857" y="301447"/>
                </a:lnTo>
                <a:lnTo>
                  <a:pt x="2721857" y="150194"/>
                </a:lnTo>
                <a:lnTo>
                  <a:pt x="2570618" y="150194"/>
                </a:lnTo>
                <a:lnTo>
                  <a:pt x="2570618" y="-1066"/>
                </a:lnTo>
                <a:lnTo>
                  <a:pt x="2419372" y="-1066"/>
                </a:lnTo>
                <a:close/>
                <a:moveTo>
                  <a:pt x="2721857" y="-1066"/>
                </a:moveTo>
                <a:lnTo>
                  <a:pt x="2721857" y="150194"/>
                </a:lnTo>
                <a:lnTo>
                  <a:pt x="2873103" y="150194"/>
                </a:lnTo>
                <a:lnTo>
                  <a:pt x="2873103" y="-1066"/>
                </a:lnTo>
                <a:lnTo>
                  <a:pt x="2721857" y="-1066"/>
                </a:lnTo>
                <a:close/>
                <a:moveTo>
                  <a:pt x="3326827" y="-1066"/>
                </a:moveTo>
                <a:lnTo>
                  <a:pt x="3326827" y="1057641"/>
                </a:lnTo>
                <a:lnTo>
                  <a:pt x="4385520" y="1057641"/>
                </a:lnTo>
                <a:lnTo>
                  <a:pt x="4385520" y="-1066"/>
                </a:lnTo>
                <a:lnTo>
                  <a:pt x="3326827" y="-1066"/>
                </a:lnTo>
                <a:close/>
                <a:moveTo>
                  <a:pt x="906942" y="150194"/>
                </a:moveTo>
                <a:lnTo>
                  <a:pt x="906942" y="906388"/>
                </a:lnTo>
                <a:lnTo>
                  <a:pt x="150734" y="906388"/>
                </a:lnTo>
                <a:lnTo>
                  <a:pt x="150734" y="150194"/>
                </a:lnTo>
                <a:lnTo>
                  <a:pt x="906942" y="150194"/>
                </a:lnTo>
                <a:close/>
                <a:moveTo>
                  <a:pt x="1209427" y="150194"/>
                </a:moveTo>
                <a:lnTo>
                  <a:pt x="1209427" y="603882"/>
                </a:lnTo>
                <a:lnTo>
                  <a:pt x="1360673" y="603882"/>
                </a:lnTo>
                <a:lnTo>
                  <a:pt x="1360673" y="150194"/>
                </a:lnTo>
                <a:lnTo>
                  <a:pt x="1209427" y="150194"/>
                </a:lnTo>
                <a:close/>
                <a:moveTo>
                  <a:pt x="3024342" y="150194"/>
                </a:moveTo>
                <a:lnTo>
                  <a:pt x="3024342" y="301447"/>
                </a:lnTo>
                <a:lnTo>
                  <a:pt x="3175588" y="301447"/>
                </a:lnTo>
                <a:lnTo>
                  <a:pt x="3175588" y="150194"/>
                </a:lnTo>
                <a:lnTo>
                  <a:pt x="3024342" y="150194"/>
                </a:lnTo>
                <a:close/>
                <a:moveTo>
                  <a:pt x="4234267" y="150194"/>
                </a:moveTo>
                <a:lnTo>
                  <a:pt x="4234267" y="906388"/>
                </a:lnTo>
                <a:lnTo>
                  <a:pt x="3478073" y="906388"/>
                </a:lnTo>
                <a:lnTo>
                  <a:pt x="3478073" y="150194"/>
                </a:lnTo>
                <a:lnTo>
                  <a:pt x="4234267" y="150194"/>
                </a:lnTo>
                <a:close/>
                <a:moveTo>
                  <a:pt x="301973" y="301447"/>
                </a:moveTo>
                <a:lnTo>
                  <a:pt x="301973" y="755135"/>
                </a:lnTo>
                <a:lnTo>
                  <a:pt x="755703" y="755135"/>
                </a:lnTo>
                <a:lnTo>
                  <a:pt x="755703" y="301447"/>
                </a:lnTo>
                <a:lnTo>
                  <a:pt x="301973" y="301447"/>
                </a:lnTo>
                <a:close/>
                <a:moveTo>
                  <a:pt x="3629318" y="301447"/>
                </a:moveTo>
                <a:lnTo>
                  <a:pt x="3629318" y="755135"/>
                </a:lnTo>
                <a:lnTo>
                  <a:pt x="4083014" y="755135"/>
                </a:lnTo>
                <a:lnTo>
                  <a:pt x="4083014" y="301447"/>
                </a:lnTo>
                <a:lnTo>
                  <a:pt x="3629318" y="301447"/>
                </a:lnTo>
                <a:close/>
                <a:moveTo>
                  <a:pt x="1663157" y="755135"/>
                </a:moveTo>
                <a:lnTo>
                  <a:pt x="1663157" y="906388"/>
                </a:lnTo>
                <a:lnTo>
                  <a:pt x="1814403" y="906388"/>
                </a:lnTo>
                <a:lnTo>
                  <a:pt x="1814403" y="1057641"/>
                </a:lnTo>
                <a:lnTo>
                  <a:pt x="1965642" y="1057641"/>
                </a:lnTo>
                <a:lnTo>
                  <a:pt x="1965642" y="906388"/>
                </a:lnTo>
                <a:lnTo>
                  <a:pt x="1814403" y="906388"/>
                </a:lnTo>
                <a:lnTo>
                  <a:pt x="1814403" y="755135"/>
                </a:lnTo>
                <a:lnTo>
                  <a:pt x="1663157" y="755135"/>
                </a:lnTo>
                <a:close/>
                <a:moveTo>
                  <a:pt x="1209427" y="906388"/>
                </a:moveTo>
                <a:lnTo>
                  <a:pt x="1209427" y="1360146"/>
                </a:lnTo>
                <a:lnTo>
                  <a:pt x="1360673" y="1360146"/>
                </a:lnTo>
                <a:lnTo>
                  <a:pt x="1360673" y="1208894"/>
                </a:lnTo>
                <a:lnTo>
                  <a:pt x="1511919" y="1208894"/>
                </a:lnTo>
                <a:lnTo>
                  <a:pt x="1511919" y="1662582"/>
                </a:lnTo>
                <a:lnTo>
                  <a:pt x="1663157" y="1662582"/>
                </a:lnTo>
                <a:lnTo>
                  <a:pt x="1663157" y="1965088"/>
                </a:lnTo>
                <a:lnTo>
                  <a:pt x="1814403" y="1965088"/>
                </a:lnTo>
                <a:lnTo>
                  <a:pt x="1814403" y="2418846"/>
                </a:lnTo>
                <a:lnTo>
                  <a:pt x="1965642" y="2418846"/>
                </a:lnTo>
                <a:lnTo>
                  <a:pt x="1965642" y="2570029"/>
                </a:lnTo>
                <a:lnTo>
                  <a:pt x="2116888" y="2570029"/>
                </a:lnTo>
                <a:lnTo>
                  <a:pt x="2116888" y="3023788"/>
                </a:lnTo>
                <a:lnTo>
                  <a:pt x="2268127" y="3023788"/>
                </a:lnTo>
                <a:lnTo>
                  <a:pt x="2268127" y="2872535"/>
                </a:lnTo>
                <a:lnTo>
                  <a:pt x="2419372" y="2872535"/>
                </a:lnTo>
                <a:lnTo>
                  <a:pt x="2419372" y="2570029"/>
                </a:lnTo>
                <a:lnTo>
                  <a:pt x="2268127" y="2570029"/>
                </a:lnTo>
                <a:lnTo>
                  <a:pt x="2268127" y="2418846"/>
                </a:lnTo>
                <a:lnTo>
                  <a:pt x="1965642" y="2418846"/>
                </a:lnTo>
                <a:lnTo>
                  <a:pt x="1965642" y="2267594"/>
                </a:lnTo>
                <a:lnTo>
                  <a:pt x="2268127" y="2267594"/>
                </a:lnTo>
                <a:lnTo>
                  <a:pt x="2268127" y="2418846"/>
                </a:lnTo>
                <a:lnTo>
                  <a:pt x="2419372" y="2418846"/>
                </a:lnTo>
                <a:lnTo>
                  <a:pt x="2419372" y="2267594"/>
                </a:lnTo>
                <a:lnTo>
                  <a:pt x="2873103" y="2267594"/>
                </a:lnTo>
                <a:lnTo>
                  <a:pt x="2873103" y="2116341"/>
                </a:lnTo>
                <a:lnTo>
                  <a:pt x="3024342" y="2116341"/>
                </a:lnTo>
                <a:lnTo>
                  <a:pt x="3024342" y="2418846"/>
                </a:lnTo>
                <a:lnTo>
                  <a:pt x="3478073" y="2418846"/>
                </a:lnTo>
                <a:lnTo>
                  <a:pt x="3478073" y="2570029"/>
                </a:lnTo>
                <a:lnTo>
                  <a:pt x="3326827" y="2570029"/>
                </a:lnTo>
                <a:lnTo>
                  <a:pt x="3326827" y="2721282"/>
                </a:lnTo>
                <a:lnTo>
                  <a:pt x="3780557" y="2721282"/>
                </a:lnTo>
                <a:lnTo>
                  <a:pt x="3780557" y="2872535"/>
                </a:lnTo>
                <a:lnTo>
                  <a:pt x="3931803" y="2872535"/>
                </a:lnTo>
                <a:lnTo>
                  <a:pt x="3931803" y="2721282"/>
                </a:lnTo>
                <a:lnTo>
                  <a:pt x="3780557" y="2721282"/>
                </a:lnTo>
                <a:lnTo>
                  <a:pt x="3780557" y="2570029"/>
                </a:lnTo>
                <a:lnTo>
                  <a:pt x="3629318" y="2570029"/>
                </a:lnTo>
                <a:lnTo>
                  <a:pt x="3629318" y="2418846"/>
                </a:lnTo>
                <a:lnTo>
                  <a:pt x="3780557" y="2418846"/>
                </a:lnTo>
                <a:lnTo>
                  <a:pt x="3780557" y="2570029"/>
                </a:lnTo>
                <a:lnTo>
                  <a:pt x="3931803" y="2570029"/>
                </a:lnTo>
                <a:lnTo>
                  <a:pt x="3931803" y="2721282"/>
                </a:lnTo>
                <a:lnTo>
                  <a:pt x="4234267" y="2721282"/>
                </a:lnTo>
                <a:lnTo>
                  <a:pt x="4234267" y="2872535"/>
                </a:lnTo>
                <a:lnTo>
                  <a:pt x="4385520" y="2872535"/>
                </a:lnTo>
                <a:lnTo>
                  <a:pt x="4385520" y="2570029"/>
                </a:lnTo>
                <a:lnTo>
                  <a:pt x="4083014" y="2570029"/>
                </a:lnTo>
                <a:lnTo>
                  <a:pt x="4083014" y="2116341"/>
                </a:lnTo>
                <a:lnTo>
                  <a:pt x="3780557" y="2116341"/>
                </a:lnTo>
                <a:lnTo>
                  <a:pt x="3780557" y="1965088"/>
                </a:lnTo>
                <a:lnTo>
                  <a:pt x="3629318" y="1965088"/>
                </a:lnTo>
                <a:lnTo>
                  <a:pt x="3629318" y="1662582"/>
                </a:lnTo>
                <a:lnTo>
                  <a:pt x="3478073" y="1662582"/>
                </a:lnTo>
                <a:lnTo>
                  <a:pt x="3478073" y="1511329"/>
                </a:lnTo>
                <a:lnTo>
                  <a:pt x="3326827" y="1511329"/>
                </a:lnTo>
                <a:lnTo>
                  <a:pt x="3326827" y="1662582"/>
                </a:lnTo>
                <a:lnTo>
                  <a:pt x="3478073" y="1662582"/>
                </a:lnTo>
                <a:lnTo>
                  <a:pt x="3478073" y="1813835"/>
                </a:lnTo>
                <a:lnTo>
                  <a:pt x="3326827" y="1813835"/>
                </a:lnTo>
                <a:lnTo>
                  <a:pt x="3326827" y="2116341"/>
                </a:lnTo>
                <a:lnTo>
                  <a:pt x="3175588" y="2116341"/>
                </a:lnTo>
                <a:lnTo>
                  <a:pt x="3175588" y="1662582"/>
                </a:lnTo>
                <a:lnTo>
                  <a:pt x="2873103" y="1662582"/>
                </a:lnTo>
                <a:lnTo>
                  <a:pt x="2873103" y="1813835"/>
                </a:lnTo>
                <a:lnTo>
                  <a:pt x="3024342" y="1813835"/>
                </a:lnTo>
                <a:lnTo>
                  <a:pt x="3024342" y="1965088"/>
                </a:lnTo>
                <a:lnTo>
                  <a:pt x="2721857" y="1965088"/>
                </a:lnTo>
                <a:lnTo>
                  <a:pt x="2721857" y="2116341"/>
                </a:lnTo>
                <a:lnTo>
                  <a:pt x="2570618" y="2116341"/>
                </a:lnTo>
                <a:lnTo>
                  <a:pt x="2570618" y="1965088"/>
                </a:lnTo>
                <a:lnTo>
                  <a:pt x="2419372" y="1965088"/>
                </a:lnTo>
                <a:lnTo>
                  <a:pt x="2419372" y="1813835"/>
                </a:lnTo>
                <a:lnTo>
                  <a:pt x="2268127" y="1813835"/>
                </a:lnTo>
                <a:lnTo>
                  <a:pt x="2268127" y="1662582"/>
                </a:lnTo>
                <a:lnTo>
                  <a:pt x="2116888" y="1662582"/>
                </a:lnTo>
                <a:lnTo>
                  <a:pt x="2116888" y="1511329"/>
                </a:lnTo>
                <a:lnTo>
                  <a:pt x="1965642" y="1511329"/>
                </a:lnTo>
                <a:lnTo>
                  <a:pt x="1965642" y="1662582"/>
                </a:lnTo>
                <a:lnTo>
                  <a:pt x="2116888" y="1662582"/>
                </a:lnTo>
                <a:lnTo>
                  <a:pt x="2116888" y="1813835"/>
                </a:lnTo>
                <a:lnTo>
                  <a:pt x="2268127" y="1813835"/>
                </a:lnTo>
                <a:lnTo>
                  <a:pt x="2268127" y="1965088"/>
                </a:lnTo>
                <a:lnTo>
                  <a:pt x="2116888" y="1965088"/>
                </a:lnTo>
                <a:lnTo>
                  <a:pt x="2116888" y="2116341"/>
                </a:lnTo>
                <a:lnTo>
                  <a:pt x="1965642" y="2116341"/>
                </a:lnTo>
                <a:lnTo>
                  <a:pt x="1965642" y="1965088"/>
                </a:lnTo>
                <a:lnTo>
                  <a:pt x="1814403" y="1965088"/>
                </a:lnTo>
                <a:lnTo>
                  <a:pt x="1814403" y="1813835"/>
                </a:lnTo>
                <a:lnTo>
                  <a:pt x="1965642" y="1813835"/>
                </a:lnTo>
                <a:lnTo>
                  <a:pt x="1965642" y="1662582"/>
                </a:lnTo>
                <a:lnTo>
                  <a:pt x="1814403" y="1662582"/>
                </a:lnTo>
                <a:lnTo>
                  <a:pt x="1814403" y="1511329"/>
                </a:lnTo>
                <a:lnTo>
                  <a:pt x="1663157" y="1511329"/>
                </a:lnTo>
                <a:lnTo>
                  <a:pt x="1663157" y="906388"/>
                </a:lnTo>
                <a:lnTo>
                  <a:pt x="1511919" y="906388"/>
                </a:lnTo>
                <a:lnTo>
                  <a:pt x="1511919" y="1057641"/>
                </a:lnTo>
                <a:lnTo>
                  <a:pt x="1360673" y="1057641"/>
                </a:lnTo>
                <a:lnTo>
                  <a:pt x="1360673" y="906388"/>
                </a:lnTo>
                <a:lnTo>
                  <a:pt x="1209427" y="906388"/>
                </a:lnTo>
                <a:close/>
                <a:moveTo>
                  <a:pt x="2419372" y="906388"/>
                </a:moveTo>
                <a:lnTo>
                  <a:pt x="2419372" y="1057641"/>
                </a:lnTo>
                <a:lnTo>
                  <a:pt x="2570618" y="1057641"/>
                </a:lnTo>
                <a:lnTo>
                  <a:pt x="2570618" y="906388"/>
                </a:lnTo>
                <a:lnTo>
                  <a:pt x="2419372" y="906388"/>
                </a:lnTo>
                <a:close/>
                <a:moveTo>
                  <a:pt x="-512" y="1208894"/>
                </a:moveTo>
                <a:lnTo>
                  <a:pt x="-512" y="1360146"/>
                </a:lnTo>
                <a:lnTo>
                  <a:pt x="150734" y="1360146"/>
                </a:lnTo>
                <a:lnTo>
                  <a:pt x="150734" y="1511329"/>
                </a:lnTo>
                <a:lnTo>
                  <a:pt x="453218" y="1511329"/>
                </a:lnTo>
                <a:lnTo>
                  <a:pt x="453218" y="1662582"/>
                </a:lnTo>
                <a:lnTo>
                  <a:pt x="-512" y="1662582"/>
                </a:lnTo>
                <a:lnTo>
                  <a:pt x="-512" y="1813835"/>
                </a:lnTo>
                <a:lnTo>
                  <a:pt x="604457" y="1813835"/>
                </a:lnTo>
                <a:lnTo>
                  <a:pt x="604457" y="1965088"/>
                </a:lnTo>
                <a:lnTo>
                  <a:pt x="1058188" y="1965088"/>
                </a:lnTo>
                <a:lnTo>
                  <a:pt x="1058188" y="2116341"/>
                </a:lnTo>
                <a:lnTo>
                  <a:pt x="1209427" y="2116341"/>
                </a:lnTo>
                <a:lnTo>
                  <a:pt x="1209427" y="2267594"/>
                </a:lnTo>
                <a:lnTo>
                  <a:pt x="1360673" y="2267594"/>
                </a:lnTo>
                <a:lnTo>
                  <a:pt x="1360673" y="2418846"/>
                </a:lnTo>
                <a:lnTo>
                  <a:pt x="1511919" y="2418846"/>
                </a:lnTo>
                <a:lnTo>
                  <a:pt x="1511919" y="2116341"/>
                </a:lnTo>
                <a:lnTo>
                  <a:pt x="1360673" y="2116341"/>
                </a:lnTo>
                <a:lnTo>
                  <a:pt x="1360673" y="1813835"/>
                </a:lnTo>
                <a:lnTo>
                  <a:pt x="1209427" y="1813835"/>
                </a:lnTo>
                <a:lnTo>
                  <a:pt x="1209427" y="1965088"/>
                </a:lnTo>
                <a:lnTo>
                  <a:pt x="1058188" y="1965088"/>
                </a:lnTo>
                <a:lnTo>
                  <a:pt x="1058188" y="1813835"/>
                </a:lnTo>
                <a:lnTo>
                  <a:pt x="755703" y="1813835"/>
                </a:lnTo>
                <a:lnTo>
                  <a:pt x="755703" y="1511329"/>
                </a:lnTo>
                <a:lnTo>
                  <a:pt x="906942" y="1511329"/>
                </a:lnTo>
                <a:lnTo>
                  <a:pt x="906942" y="1662582"/>
                </a:lnTo>
                <a:lnTo>
                  <a:pt x="1360673" y="1662582"/>
                </a:lnTo>
                <a:lnTo>
                  <a:pt x="1360673" y="1511329"/>
                </a:lnTo>
                <a:lnTo>
                  <a:pt x="906942" y="1511329"/>
                </a:lnTo>
                <a:lnTo>
                  <a:pt x="906942" y="1360146"/>
                </a:lnTo>
                <a:lnTo>
                  <a:pt x="150734" y="1360146"/>
                </a:lnTo>
                <a:lnTo>
                  <a:pt x="150734" y="1208894"/>
                </a:lnTo>
                <a:lnTo>
                  <a:pt x="-512" y="1208894"/>
                </a:lnTo>
                <a:close/>
                <a:moveTo>
                  <a:pt x="906942" y="1208894"/>
                </a:moveTo>
                <a:lnTo>
                  <a:pt x="906942" y="1360146"/>
                </a:lnTo>
                <a:lnTo>
                  <a:pt x="1058188" y="1360146"/>
                </a:lnTo>
                <a:lnTo>
                  <a:pt x="1058188" y="1208894"/>
                </a:lnTo>
                <a:lnTo>
                  <a:pt x="906942" y="1208894"/>
                </a:lnTo>
                <a:close/>
                <a:moveTo>
                  <a:pt x="3780557" y="1208894"/>
                </a:moveTo>
                <a:lnTo>
                  <a:pt x="3780557" y="1360146"/>
                </a:lnTo>
                <a:lnTo>
                  <a:pt x="3931803" y="1360146"/>
                </a:lnTo>
                <a:lnTo>
                  <a:pt x="3931803" y="1511329"/>
                </a:lnTo>
                <a:lnTo>
                  <a:pt x="4234267" y="1511329"/>
                </a:lnTo>
                <a:lnTo>
                  <a:pt x="4234267" y="1208894"/>
                </a:lnTo>
                <a:lnTo>
                  <a:pt x="3780557" y="1208894"/>
                </a:lnTo>
                <a:close/>
                <a:moveTo>
                  <a:pt x="3780557" y="1662582"/>
                </a:moveTo>
                <a:lnTo>
                  <a:pt x="3780557" y="1813835"/>
                </a:lnTo>
                <a:lnTo>
                  <a:pt x="3931803" y="1813835"/>
                </a:lnTo>
                <a:lnTo>
                  <a:pt x="3931803" y="1662582"/>
                </a:lnTo>
                <a:lnTo>
                  <a:pt x="3780557" y="1662582"/>
                </a:lnTo>
                <a:close/>
                <a:moveTo>
                  <a:pt x="4234267" y="1813835"/>
                </a:moveTo>
                <a:lnTo>
                  <a:pt x="4234267" y="1965088"/>
                </a:lnTo>
                <a:lnTo>
                  <a:pt x="4083014" y="1965088"/>
                </a:lnTo>
                <a:lnTo>
                  <a:pt x="4083014" y="2116341"/>
                </a:lnTo>
                <a:lnTo>
                  <a:pt x="4385520" y="2116341"/>
                </a:lnTo>
                <a:lnTo>
                  <a:pt x="4385520" y="1813835"/>
                </a:lnTo>
                <a:lnTo>
                  <a:pt x="4234267" y="1813835"/>
                </a:lnTo>
                <a:close/>
                <a:moveTo>
                  <a:pt x="150734" y="1965088"/>
                </a:moveTo>
                <a:lnTo>
                  <a:pt x="150734" y="2116341"/>
                </a:lnTo>
                <a:lnTo>
                  <a:pt x="301973" y="2116341"/>
                </a:lnTo>
                <a:lnTo>
                  <a:pt x="301973" y="2267594"/>
                </a:lnTo>
                <a:lnTo>
                  <a:pt x="453218" y="2267594"/>
                </a:lnTo>
                <a:lnTo>
                  <a:pt x="453218" y="2116341"/>
                </a:lnTo>
                <a:lnTo>
                  <a:pt x="301973" y="2116341"/>
                </a:lnTo>
                <a:lnTo>
                  <a:pt x="301973" y="1965088"/>
                </a:lnTo>
                <a:lnTo>
                  <a:pt x="150734" y="1965088"/>
                </a:lnTo>
                <a:close/>
                <a:moveTo>
                  <a:pt x="1511919" y="1965088"/>
                </a:moveTo>
                <a:lnTo>
                  <a:pt x="1511919" y="2116341"/>
                </a:lnTo>
                <a:lnTo>
                  <a:pt x="1663157" y="2116341"/>
                </a:lnTo>
                <a:lnTo>
                  <a:pt x="1663157" y="1965088"/>
                </a:lnTo>
                <a:lnTo>
                  <a:pt x="1511919" y="1965088"/>
                </a:lnTo>
                <a:close/>
                <a:moveTo>
                  <a:pt x="604457" y="2116341"/>
                </a:moveTo>
                <a:lnTo>
                  <a:pt x="604457" y="2418846"/>
                </a:lnTo>
                <a:lnTo>
                  <a:pt x="301973" y="2418846"/>
                </a:lnTo>
                <a:lnTo>
                  <a:pt x="301973" y="2267594"/>
                </a:lnTo>
                <a:lnTo>
                  <a:pt x="-512" y="2267594"/>
                </a:lnTo>
                <a:lnTo>
                  <a:pt x="-512" y="2418846"/>
                </a:lnTo>
                <a:lnTo>
                  <a:pt x="301973" y="2418846"/>
                </a:lnTo>
                <a:lnTo>
                  <a:pt x="301973" y="2570029"/>
                </a:lnTo>
                <a:lnTo>
                  <a:pt x="755703" y="2570029"/>
                </a:lnTo>
                <a:lnTo>
                  <a:pt x="755703" y="2721282"/>
                </a:lnTo>
                <a:lnTo>
                  <a:pt x="906942" y="2721282"/>
                </a:lnTo>
                <a:lnTo>
                  <a:pt x="906942" y="2872535"/>
                </a:lnTo>
                <a:lnTo>
                  <a:pt x="1058188" y="2872535"/>
                </a:lnTo>
                <a:lnTo>
                  <a:pt x="1058188" y="2721282"/>
                </a:lnTo>
                <a:lnTo>
                  <a:pt x="906942" y="2721282"/>
                </a:lnTo>
                <a:lnTo>
                  <a:pt x="906942" y="2570029"/>
                </a:lnTo>
                <a:lnTo>
                  <a:pt x="755703" y="2570029"/>
                </a:lnTo>
                <a:lnTo>
                  <a:pt x="755703" y="2418846"/>
                </a:lnTo>
                <a:lnTo>
                  <a:pt x="906942" y="2418846"/>
                </a:lnTo>
                <a:lnTo>
                  <a:pt x="906942" y="2570029"/>
                </a:lnTo>
                <a:lnTo>
                  <a:pt x="1058188" y="2570029"/>
                </a:lnTo>
                <a:lnTo>
                  <a:pt x="1058188" y="2721282"/>
                </a:lnTo>
                <a:lnTo>
                  <a:pt x="1209427" y="2721282"/>
                </a:lnTo>
                <a:lnTo>
                  <a:pt x="1209427" y="2872535"/>
                </a:lnTo>
                <a:lnTo>
                  <a:pt x="1511919" y="2872535"/>
                </a:lnTo>
                <a:lnTo>
                  <a:pt x="1511919" y="3175041"/>
                </a:lnTo>
                <a:lnTo>
                  <a:pt x="1360673" y="3175041"/>
                </a:lnTo>
                <a:lnTo>
                  <a:pt x="1360673" y="3023788"/>
                </a:lnTo>
                <a:lnTo>
                  <a:pt x="1209427" y="3023788"/>
                </a:lnTo>
                <a:lnTo>
                  <a:pt x="1209427" y="3326293"/>
                </a:lnTo>
                <a:lnTo>
                  <a:pt x="1360673" y="3326293"/>
                </a:lnTo>
                <a:lnTo>
                  <a:pt x="1360673" y="3931235"/>
                </a:lnTo>
                <a:lnTo>
                  <a:pt x="1511919" y="3931235"/>
                </a:lnTo>
                <a:lnTo>
                  <a:pt x="1511919" y="4082488"/>
                </a:lnTo>
                <a:lnTo>
                  <a:pt x="1814403" y="4082488"/>
                </a:lnTo>
                <a:lnTo>
                  <a:pt x="1814403" y="4233741"/>
                </a:lnTo>
                <a:lnTo>
                  <a:pt x="2116888" y="4233741"/>
                </a:lnTo>
                <a:lnTo>
                  <a:pt x="2116888" y="4384994"/>
                </a:lnTo>
                <a:lnTo>
                  <a:pt x="2419372" y="4384994"/>
                </a:lnTo>
                <a:lnTo>
                  <a:pt x="2419372" y="4233741"/>
                </a:lnTo>
                <a:lnTo>
                  <a:pt x="2116888" y="4233741"/>
                </a:lnTo>
                <a:lnTo>
                  <a:pt x="2116888" y="4082488"/>
                </a:lnTo>
                <a:lnTo>
                  <a:pt x="1965642" y="4082488"/>
                </a:lnTo>
                <a:lnTo>
                  <a:pt x="1965642" y="3931235"/>
                </a:lnTo>
                <a:lnTo>
                  <a:pt x="1814403" y="3931235"/>
                </a:lnTo>
                <a:lnTo>
                  <a:pt x="1814403" y="3628729"/>
                </a:lnTo>
                <a:lnTo>
                  <a:pt x="1663157" y="3628729"/>
                </a:lnTo>
                <a:lnTo>
                  <a:pt x="1663157" y="3477546"/>
                </a:lnTo>
                <a:lnTo>
                  <a:pt x="1511919" y="3477546"/>
                </a:lnTo>
                <a:lnTo>
                  <a:pt x="1511919" y="3326293"/>
                </a:lnTo>
                <a:lnTo>
                  <a:pt x="1663157" y="3326293"/>
                </a:lnTo>
                <a:lnTo>
                  <a:pt x="1663157" y="3477546"/>
                </a:lnTo>
                <a:lnTo>
                  <a:pt x="1814403" y="3477546"/>
                </a:lnTo>
                <a:lnTo>
                  <a:pt x="1814403" y="3326293"/>
                </a:lnTo>
                <a:lnTo>
                  <a:pt x="1965642" y="3326293"/>
                </a:lnTo>
                <a:lnTo>
                  <a:pt x="1965642" y="3931235"/>
                </a:lnTo>
                <a:lnTo>
                  <a:pt x="2116888" y="3931235"/>
                </a:lnTo>
                <a:lnTo>
                  <a:pt x="2116888" y="3477546"/>
                </a:lnTo>
                <a:lnTo>
                  <a:pt x="2268127" y="3477546"/>
                </a:lnTo>
                <a:lnTo>
                  <a:pt x="2268127" y="3628729"/>
                </a:lnTo>
                <a:lnTo>
                  <a:pt x="2419372" y="3628729"/>
                </a:lnTo>
                <a:lnTo>
                  <a:pt x="2419372" y="3779983"/>
                </a:lnTo>
                <a:lnTo>
                  <a:pt x="2268127" y="3779983"/>
                </a:lnTo>
                <a:lnTo>
                  <a:pt x="2268127" y="4082488"/>
                </a:lnTo>
                <a:lnTo>
                  <a:pt x="2419372" y="4082488"/>
                </a:lnTo>
                <a:lnTo>
                  <a:pt x="2419372" y="4233741"/>
                </a:lnTo>
                <a:lnTo>
                  <a:pt x="2570618" y="4233741"/>
                </a:lnTo>
                <a:lnTo>
                  <a:pt x="2570618" y="4384994"/>
                </a:lnTo>
                <a:lnTo>
                  <a:pt x="2721857" y="4384994"/>
                </a:lnTo>
                <a:lnTo>
                  <a:pt x="2721857" y="4233741"/>
                </a:lnTo>
                <a:lnTo>
                  <a:pt x="2570618" y="4233741"/>
                </a:lnTo>
                <a:lnTo>
                  <a:pt x="2570618" y="3477546"/>
                </a:lnTo>
                <a:lnTo>
                  <a:pt x="2419372" y="3477546"/>
                </a:lnTo>
                <a:lnTo>
                  <a:pt x="2419372" y="3175041"/>
                </a:lnTo>
                <a:lnTo>
                  <a:pt x="1814403" y="3175041"/>
                </a:lnTo>
                <a:lnTo>
                  <a:pt x="1814403" y="2872535"/>
                </a:lnTo>
                <a:lnTo>
                  <a:pt x="1663157" y="2872535"/>
                </a:lnTo>
                <a:lnTo>
                  <a:pt x="1663157" y="2721282"/>
                </a:lnTo>
                <a:lnTo>
                  <a:pt x="1511919" y="2721282"/>
                </a:lnTo>
                <a:lnTo>
                  <a:pt x="1511919" y="2570029"/>
                </a:lnTo>
                <a:lnTo>
                  <a:pt x="1360673" y="2570029"/>
                </a:lnTo>
                <a:lnTo>
                  <a:pt x="1360673" y="2721282"/>
                </a:lnTo>
                <a:lnTo>
                  <a:pt x="1209427" y="2721282"/>
                </a:lnTo>
                <a:lnTo>
                  <a:pt x="1209427" y="2418846"/>
                </a:lnTo>
                <a:lnTo>
                  <a:pt x="906942" y="2418846"/>
                </a:lnTo>
                <a:lnTo>
                  <a:pt x="906942" y="2267594"/>
                </a:lnTo>
                <a:lnTo>
                  <a:pt x="755703" y="2267594"/>
                </a:lnTo>
                <a:lnTo>
                  <a:pt x="755703" y="2116341"/>
                </a:lnTo>
                <a:lnTo>
                  <a:pt x="604457" y="2116341"/>
                </a:lnTo>
                <a:close/>
                <a:moveTo>
                  <a:pt x="906942" y="2116341"/>
                </a:moveTo>
                <a:lnTo>
                  <a:pt x="906942" y="2267594"/>
                </a:lnTo>
                <a:lnTo>
                  <a:pt x="1058188" y="2267594"/>
                </a:lnTo>
                <a:lnTo>
                  <a:pt x="1058188" y="2116341"/>
                </a:lnTo>
                <a:lnTo>
                  <a:pt x="906942" y="2116341"/>
                </a:lnTo>
                <a:close/>
                <a:moveTo>
                  <a:pt x="3478073" y="2116341"/>
                </a:moveTo>
                <a:lnTo>
                  <a:pt x="3478073" y="1965088"/>
                </a:lnTo>
                <a:lnTo>
                  <a:pt x="3629318" y="1965088"/>
                </a:lnTo>
                <a:lnTo>
                  <a:pt x="3629318" y="2116341"/>
                </a:lnTo>
                <a:lnTo>
                  <a:pt x="3780557" y="2116341"/>
                </a:lnTo>
                <a:lnTo>
                  <a:pt x="3780557" y="2267594"/>
                </a:lnTo>
                <a:lnTo>
                  <a:pt x="3931803" y="2267594"/>
                </a:lnTo>
                <a:lnTo>
                  <a:pt x="3931803" y="2418846"/>
                </a:lnTo>
                <a:lnTo>
                  <a:pt x="3780557" y="2418846"/>
                </a:lnTo>
                <a:lnTo>
                  <a:pt x="3780557" y="2267594"/>
                </a:lnTo>
                <a:lnTo>
                  <a:pt x="3629318" y="2267594"/>
                </a:lnTo>
                <a:lnTo>
                  <a:pt x="3629318" y="2116341"/>
                </a:lnTo>
                <a:lnTo>
                  <a:pt x="3478073" y="2116341"/>
                </a:lnTo>
                <a:close/>
                <a:moveTo>
                  <a:pt x="4234267" y="2267594"/>
                </a:moveTo>
                <a:lnTo>
                  <a:pt x="4234267" y="2418846"/>
                </a:lnTo>
                <a:lnTo>
                  <a:pt x="4385520" y="2418846"/>
                </a:lnTo>
                <a:lnTo>
                  <a:pt x="4385520" y="2267594"/>
                </a:lnTo>
                <a:lnTo>
                  <a:pt x="4234267" y="2267594"/>
                </a:lnTo>
                <a:close/>
                <a:moveTo>
                  <a:pt x="1663157" y="2418846"/>
                </a:moveTo>
                <a:lnTo>
                  <a:pt x="1663157" y="2570029"/>
                </a:lnTo>
                <a:lnTo>
                  <a:pt x="1814403" y="2570029"/>
                </a:lnTo>
                <a:lnTo>
                  <a:pt x="1814403" y="2418846"/>
                </a:lnTo>
                <a:lnTo>
                  <a:pt x="1663157" y="2418846"/>
                </a:lnTo>
                <a:close/>
                <a:moveTo>
                  <a:pt x="2570618" y="2418846"/>
                </a:moveTo>
                <a:lnTo>
                  <a:pt x="2570618" y="2721282"/>
                </a:lnTo>
                <a:lnTo>
                  <a:pt x="2873103" y="2721282"/>
                </a:lnTo>
                <a:lnTo>
                  <a:pt x="2873103" y="2872535"/>
                </a:lnTo>
                <a:lnTo>
                  <a:pt x="3024342" y="2872535"/>
                </a:lnTo>
                <a:lnTo>
                  <a:pt x="3024342" y="3326293"/>
                </a:lnTo>
                <a:lnTo>
                  <a:pt x="2873103" y="3326293"/>
                </a:lnTo>
                <a:lnTo>
                  <a:pt x="2873103" y="3175041"/>
                </a:lnTo>
                <a:lnTo>
                  <a:pt x="2721857" y="3175041"/>
                </a:lnTo>
                <a:lnTo>
                  <a:pt x="2721857" y="3023788"/>
                </a:lnTo>
                <a:lnTo>
                  <a:pt x="2419372" y="3023788"/>
                </a:lnTo>
                <a:lnTo>
                  <a:pt x="2419372" y="3175041"/>
                </a:lnTo>
                <a:lnTo>
                  <a:pt x="2570618" y="3175041"/>
                </a:lnTo>
                <a:lnTo>
                  <a:pt x="2570618" y="3326293"/>
                </a:lnTo>
                <a:lnTo>
                  <a:pt x="2873103" y="3326293"/>
                </a:lnTo>
                <a:lnTo>
                  <a:pt x="2873103" y="3931235"/>
                </a:lnTo>
                <a:lnTo>
                  <a:pt x="2721857" y="3931235"/>
                </a:lnTo>
                <a:lnTo>
                  <a:pt x="2721857" y="4233741"/>
                </a:lnTo>
                <a:lnTo>
                  <a:pt x="2873103" y="4233741"/>
                </a:lnTo>
                <a:lnTo>
                  <a:pt x="2873103" y="4384994"/>
                </a:lnTo>
                <a:lnTo>
                  <a:pt x="3024342" y="4384994"/>
                </a:lnTo>
                <a:lnTo>
                  <a:pt x="3024342" y="4233741"/>
                </a:lnTo>
                <a:lnTo>
                  <a:pt x="2873103" y="4233741"/>
                </a:lnTo>
                <a:lnTo>
                  <a:pt x="2873103" y="4082488"/>
                </a:lnTo>
                <a:lnTo>
                  <a:pt x="3024342" y="4082488"/>
                </a:lnTo>
                <a:lnTo>
                  <a:pt x="3024342" y="3779983"/>
                </a:lnTo>
                <a:lnTo>
                  <a:pt x="3175588" y="3779983"/>
                </a:lnTo>
                <a:lnTo>
                  <a:pt x="3175588" y="4082488"/>
                </a:lnTo>
                <a:lnTo>
                  <a:pt x="3478073" y="4082488"/>
                </a:lnTo>
                <a:lnTo>
                  <a:pt x="3478073" y="4233741"/>
                </a:lnTo>
                <a:lnTo>
                  <a:pt x="3326827" y="4233741"/>
                </a:lnTo>
                <a:lnTo>
                  <a:pt x="3326827" y="4384994"/>
                </a:lnTo>
                <a:lnTo>
                  <a:pt x="4083014" y="4384994"/>
                </a:lnTo>
                <a:lnTo>
                  <a:pt x="4083014" y="4082488"/>
                </a:lnTo>
                <a:lnTo>
                  <a:pt x="4234267" y="4082488"/>
                </a:lnTo>
                <a:lnTo>
                  <a:pt x="4234267" y="4233741"/>
                </a:lnTo>
                <a:lnTo>
                  <a:pt x="4385520" y="4233741"/>
                </a:lnTo>
                <a:lnTo>
                  <a:pt x="4385520" y="4082488"/>
                </a:lnTo>
                <a:lnTo>
                  <a:pt x="4234267" y="4082488"/>
                </a:lnTo>
                <a:lnTo>
                  <a:pt x="4234267" y="3931235"/>
                </a:lnTo>
                <a:lnTo>
                  <a:pt x="4083014" y="3931235"/>
                </a:lnTo>
                <a:lnTo>
                  <a:pt x="4083014" y="3779983"/>
                </a:lnTo>
                <a:lnTo>
                  <a:pt x="3931803" y="3779983"/>
                </a:lnTo>
                <a:lnTo>
                  <a:pt x="3931803" y="3628729"/>
                </a:lnTo>
                <a:lnTo>
                  <a:pt x="3780557" y="3628729"/>
                </a:lnTo>
                <a:lnTo>
                  <a:pt x="3780557" y="3477546"/>
                </a:lnTo>
                <a:lnTo>
                  <a:pt x="4083014" y="3477546"/>
                </a:lnTo>
                <a:lnTo>
                  <a:pt x="4083014" y="3779983"/>
                </a:lnTo>
                <a:lnTo>
                  <a:pt x="4234267" y="3779983"/>
                </a:lnTo>
                <a:lnTo>
                  <a:pt x="4234267" y="3931235"/>
                </a:lnTo>
                <a:lnTo>
                  <a:pt x="4385520" y="3931235"/>
                </a:lnTo>
                <a:lnTo>
                  <a:pt x="4385520" y="3779983"/>
                </a:lnTo>
                <a:lnTo>
                  <a:pt x="4234267" y="3779983"/>
                </a:lnTo>
                <a:lnTo>
                  <a:pt x="4234267" y="3477546"/>
                </a:lnTo>
                <a:lnTo>
                  <a:pt x="4083014" y="3477546"/>
                </a:lnTo>
                <a:lnTo>
                  <a:pt x="4083014" y="3326293"/>
                </a:lnTo>
                <a:lnTo>
                  <a:pt x="3931803" y="3326293"/>
                </a:lnTo>
                <a:lnTo>
                  <a:pt x="3931803" y="3175041"/>
                </a:lnTo>
                <a:lnTo>
                  <a:pt x="3780557" y="3175041"/>
                </a:lnTo>
                <a:lnTo>
                  <a:pt x="3780557" y="2872535"/>
                </a:lnTo>
                <a:lnTo>
                  <a:pt x="3326827" y="2872535"/>
                </a:lnTo>
                <a:lnTo>
                  <a:pt x="3326827" y="3023788"/>
                </a:lnTo>
                <a:lnTo>
                  <a:pt x="3175588" y="3023788"/>
                </a:lnTo>
                <a:lnTo>
                  <a:pt x="3175588" y="2570029"/>
                </a:lnTo>
                <a:lnTo>
                  <a:pt x="3024342" y="2570029"/>
                </a:lnTo>
                <a:lnTo>
                  <a:pt x="3024342" y="2418846"/>
                </a:lnTo>
                <a:lnTo>
                  <a:pt x="2873103" y="2418846"/>
                </a:lnTo>
                <a:lnTo>
                  <a:pt x="2873103" y="2570029"/>
                </a:lnTo>
                <a:lnTo>
                  <a:pt x="2721857" y="2570029"/>
                </a:lnTo>
                <a:lnTo>
                  <a:pt x="2721857" y="2418846"/>
                </a:lnTo>
                <a:lnTo>
                  <a:pt x="2570618" y="2418846"/>
                </a:lnTo>
                <a:close/>
                <a:moveTo>
                  <a:pt x="-512" y="2570029"/>
                </a:moveTo>
                <a:lnTo>
                  <a:pt x="-512" y="3175041"/>
                </a:lnTo>
                <a:lnTo>
                  <a:pt x="150734" y="3175041"/>
                </a:lnTo>
                <a:lnTo>
                  <a:pt x="150734" y="2872535"/>
                </a:lnTo>
                <a:lnTo>
                  <a:pt x="301973" y="2872535"/>
                </a:lnTo>
                <a:lnTo>
                  <a:pt x="301973" y="3023788"/>
                </a:lnTo>
                <a:lnTo>
                  <a:pt x="453218" y="3023788"/>
                </a:lnTo>
                <a:lnTo>
                  <a:pt x="453218" y="2872535"/>
                </a:lnTo>
                <a:lnTo>
                  <a:pt x="301973" y="2872535"/>
                </a:lnTo>
                <a:lnTo>
                  <a:pt x="301973" y="2570029"/>
                </a:lnTo>
                <a:lnTo>
                  <a:pt x="-512" y="2570029"/>
                </a:lnTo>
                <a:close/>
                <a:moveTo>
                  <a:pt x="453218" y="2721282"/>
                </a:moveTo>
                <a:lnTo>
                  <a:pt x="453218" y="2872535"/>
                </a:lnTo>
                <a:lnTo>
                  <a:pt x="755703" y="2872535"/>
                </a:lnTo>
                <a:lnTo>
                  <a:pt x="755703" y="3023788"/>
                </a:lnTo>
                <a:lnTo>
                  <a:pt x="906942" y="3023788"/>
                </a:lnTo>
                <a:lnTo>
                  <a:pt x="906942" y="3175041"/>
                </a:lnTo>
                <a:lnTo>
                  <a:pt x="1058188" y="3175041"/>
                </a:lnTo>
                <a:lnTo>
                  <a:pt x="1058188" y="3023788"/>
                </a:lnTo>
                <a:lnTo>
                  <a:pt x="906942" y="3023788"/>
                </a:lnTo>
                <a:lnTo>
                  <a:pt x="906942" y="2872535"/>
                </a:lnTo>
                <a:lnTo>
                  <a:pt x="755703" y="2872535"/>
                </a:lnTo>
                <a:lnTo>
                  <a:pt x="755703" y="2721282"/>
                </a:lnTo>
                <a:lnTo>
                  <a:pt x="453218" y="2721282"/>
                </a:lnTo>
                <a:close/>
                <a:moveTo>
                  <a:pt x="1814403" y="2721282"/>
                </a:moveTo>
                <a:lnTo>
                  <a:pt x="1814403" y="2872535"/>
                </a:lnTo>
                <a:lnTo>
                  <a:pt x="1965642" y="2872535"/>
                </a:lnTo>
                <a:lnTo>
                  <a:pt x="1965642" y="2721282"/>
                </a:lnTo>
                <a:lnTo>
                  <a:pt x="1814403" y="2721282"/>
                </a:lnTo>
                <a:close/>
                <a:moveTo>
                  <a:pt x="3931803" y="3023788"/>
                </a:moveTo>
                <a:lnTo>
                  <a:pt x="3931803" y="3175041"/>
                </a:lnTo>
                <a:lnTo>
                  <a:pt x="4385520" y="3175041"/>
                </a:lnTo>
                <a:lnTo>
                  <a:pt x="4385520" y="3023788"/>
                </a:lnTo>
                <a:lnTo>
                  <a:pt x="3931803" y="3023788"/>
                </a:lnTo>
                <a:close/>
                <a:moveTo>
                  <a:pt x="3629318" y="3175041"/>
                </a:moveTo>
                <a:lnTo>
                  <a:pt x="3629318" y="3628729"/>
                </a:lnTo>
                <a:lnTo>
                  <a:pt x="3175588" y="3628729"/>
                </a:lnTo>
                <a:lnTo>
                  <a:pt x="3175588" y="3175041"/>
                </a:lnTo>
                <a:lnTo>
                  <a:pt x="3629318" y="3175041"/>
                </a:lnTo>
                <a:close/>
                <a:moveTo>
                  <a:pt x="-512" y="3326293"/>
                </a:moveTo>
                <a:lnTo>
                  <a:pt x="-512" y="4384994"/>
                </a:lnTo>
                <a:lnTo>
                  <a:pt x="1058188" y="4384994"/>
                </a:lnTo>
                <a:lnTo>
                  <a:pt x="1058188" y="3326293"/>
                </a:lnTo>
                <a:lnTo>
                  <a:pt x="-512" y="3326293"/>
                </a:lnTo>
                <a:close/>
                <a:moveTo>
                  <a:pt x="3326827" y="3326293"/>
                </a:moveTo>
                <a:lnTo>
                  <a:pt x="3326827" y="3477546"/>
                </a:lnTo>
                <a:lnTo>
                  <a:pt x="3478073" y="3477546"/>
                </a:lnTo>
                <a:lnTo>
                  <a:pt x="3478073" y="3326293"/>
                </a:lnTo>
                <a:lnTo>
                  <a:pt x="3326827" y="3326293"/>
                </a:lnTo>
                <a:close/>
                <a:moveTo>
                  <a:pt x="906942" y="3477546"/>
                </a:moveTo>
                <a:lnTo>
                  <a:pt x="906942" y="4233741"/>
                </a:lnTo>
                <a:lnTo>
                  <a:pt x="150734" y="4233741"/>
                </a:lnTo>
                <a:lnTo>
                  <a:pt x="150734" y="3477546"/>
                </a:lnTo>
                <a:lnTo>
                  <a:pt x="906942" y="3477546"/>
                </a:lnTo>
                <a:close/>
                <a:moveTo>
                  <a:pt x="301973" y="3628729"/>
                </a:moveTo>
                <a:lnTo>
                  <a:pt x="301973" y="4082488"/>
                </a:lnTo>
                <a:lnTo>
                  <a:pt x="755703" y="4082488"/>
                </a:lnTo>
                <a:lnTo>
                  <a:pt x="755703" y="3628729"/>
                </a:lnTo>
                <a:lnTo>
                  <a:pt x="301973" y="3628729"/>
                </a:lnTo>
                <a:close/>
                <a:moveTo>
                  <a:pt x="1511919" y="3779983"/>
                </a:moveTo>
                <a:lnTo>
                  <a:pt x="1511919" y="3628729"/>
                </a:lnTo>
                <a:lnTo>
                  <a:pt x="1663157" y="3628729"/>
                </a:lnTo>
                <a:lnTo>
                  <a:pt x="1663157" y="3779983"/>
                </a:lnTo>
                <a:lnTo>
                  <a:pt x="1511919" y="3779983"/>
                </a:lnTo>
                <a:close/>
                <a:moveTo>
                  <a:pt x="3478073" y="3779983"/>
                </a:moveTo>
                <a:lnTo>
                  <a:pt x="3478073" y="3931235"/>
                </a:lnTo>
                <a:lnTo>
                  <a:pt x="3326827" y="3931235"/>
                </a:lnTo>
                <a:lnTo>
                  <a:pt x="3326827" y="3779983"/>
                </a:lnTo>
                <a:lnTo>
                  <a:pt x="3478073" y="3779983"/>
                </a:lnTo>
                <a:close/>
                <a:moveTo>
                  <a:pt x="3780557" y="3779983"/>
                </a:moveTo>
                <a:lnTo>
                  <a:pt x="3780557" y="3931235"/>
                </a:lnTo>
                <a:lnTo>
                  <a:pt x="3629318" y="3931235"/>
                </a:lnTo>
                <a:lnTo>
                  <a:pt x="3629318" y="3779983"/>
                </a:lnTo>
                <a:lnTo>
                  <a:pt x="3780557" y="3779983"/>
                </a:lnTo>
                <a:close/>
                <a:moveTo>
                  <a:pt x="1360673" y="4082488"/>
                </a:moveTo>
                <a:lnTo>
                  <a:pt x="1360673" y="4233741"/>
                </a:lnTo>
                <a:lnTo>
                  <a:pt x="1511919" y="4233741"/>
                </a:lnTo>
                <a:lnTo>
                  <a:pt x="1511919" y="4082488"/>
                </a:lnTo>
                <a:lnTo>
                  <a:pt x="1360673" y="4082488"/>
                </a:lnTo>
                <a:close/>
                <a:moveTo>
                  <a:pt x="3780557" y="4082488"/>
                </a:moveTo>
                <a:lnTo>
                  <a:pt x="3780557" y="4233741"/>
                </a:lnTo>
                <a:lnTo>
                  <a:pt x="3629318" y="4233741"/>
                </a:lnTo>
                <a:lnTo>
                  <a:pt x="3629318" y="4082488"/>
                </a:lnTo>
                <a:lnTo>
                  <a:pt x="3780557" y="4082488"/>
                </a:lnTo>
                <a:close/>
                <a:moveTo>
                  <a:pt x="1209427" y="4233741"/>
                </a:moveTo>
                <a:lnTo>
                  <a:pt x="1209427" y="4384994"/>
                </a:lnTo>
                <a:lnTo>
                  <a:pt x="1360673" y="4384994"/>
                </a:lnTo>
                <a:lnTo>
                  <a:pt x="1360673" y="4233741"/>
                </a:lnTo>
                <a:lnTo>
                  <a:pt x="1209427" y="4233741"/>
                </a:lnTo>
                <a:close/>
                <a:moveTo>
                  <a:pt x="1663157" y="4233741"/>
                </a:moveTo>
                <a:lnTo>
                  <a:pt x="1663157" y="4384994"/>
                </a:lnTo>
                <a:lnTo>
                  <a:pt x="1814403" y="4384994"/>
                </a:lnTo>
                <a:lnTo>
                  <a:pt x="1814403" y="4233741"/>
                </a:lnTo>
                <a:lnTo>
                  <a:pt x="1663157" y="4233741"/>
                </a:lnTo>
                <a:close/>
              </a:path>
            </a:pathLst>
          </a:custGeom>
          <a:solidFill>
            <a:srgbClr val="000000"/>
          </a:solidFill>
          <a:ln w="9550" cap="rnd">
            <a:solidFill>
              <a:srgbClr val="000000"/>
            </a:solidFill>
            <a:prstDash val="solid"/>
            <a:round/>
          </a:ln>
        </p:spPr>
        <p:txBody>
          <a:bodyPr rtlCol="0" anchor="ctr"/>
          <a:lstStyle>
            <a:defPPr>
              <a:defRPr lang="de-DE"/>
            </a:defPPr>
            <a:lvl1pPr marL="0" algn="l" defTabSz="3386572" rtl="0" eaLnBrk="1" latinLnBrk="0" hangingPunct="1">
              <a:defRPr sz="6666" kern="1200">
                <a:solidFill>
                  <a:schemeClr val="tx1"/>
                </a:solidFill>
                <a:latin typeface="+mn-lt"/>
                <a:ea typeface="+mn-ea"/>
                <a:cs typeface="+mn-cs"/>
              </a:defRPr>
            </a:lvl1pPr>
            <a:lvl2pPr marL="1693286" algn="l" defTabSz="3386572" rtl="0" eaLnBrk="1" latinLnBrk="0" hangingPunct="1">
              <a:defRPr sz="6666" kern="1200">
                <a:solidFill>
                  <a:schemeClr val="tx1"/>
                </a:solidFill>
                <a:latin typeface="+mn-lt"/>
                <a:ea typeface="+mn-ea"/>
                <a:cs typeface="+mn-cs"/>
              </a:defRPr>
            </a:lvl2pPr>
            <a:lvl3pPr marL="3386572" algn="l" defTabSz="3386572" rtl="0" eaLnBrk="1" latinLnBrk="0" hangingPunct="1">
              <a:defRPr sz="6666" kern="1200">
                <a:solidFill>
                  <a:schemeClr val="tx1"/>
                </a:solidFill>
                <a:latin typeface="+mn-lt"/>
                <a:ea typeface="+mn-ea"/>
                <a:cs typeface="+mn-cs"/>
              </a:defRPr>
            </a:lvl3pPr>
            <a:lvl4pPr marL="5079858" algn="l" defTabSz="3386572" rtl="0" eaLnBrk="1" latinLnBrk="0" hangingPunct="1">
              <a:defRPr sz="6666" kern="1200">
                <a:solidFill>
                  <a:schemeClr val="tx1"/>
                </a:solidFill>
                <a:latin typeface="+mn-lt"/>
                <a:ea typeface="+mn-ea"/>
                <a:cs typeface="+mn-cs"/>
              </a:defRPr>
            </a:lvl4pPr>
            <a:lvl5pPr marL="6773144" algn="l" defTabSz="3386572" rtl="0" eaLnBrk="1" latinLnBrk="0" hangingPunct="1">
              <a:defRPr sz="6666" kern="1200">
                <a:solidFill>
                  <a:schemeClr val="tx1"/>
                </a:solidFill>
                <a:latin typeface="+mn-lt"/>
                <a:ea typeface="+mn-ea"/>
                <a:cs typeface="+mn-cs"/>
              </a:defRPr>
            </a:lvl5pPr>
            <a:lvl6pPr marL="8466430" algn="l" defTabSz="3386572" rtl="0" eaLnBrk="1" latinLnBrk="0" hangingPunct="1">
              <a:defRPr sz="6666" kern="1200">
                <a:solidFill>
                  <a:schemeClr val="tx1"/>
                </a:solidFill>
                <a:latin typeface="+mn-lt"/>
                <a:ea typeface="+mn-ea"/>
                <a:cs typeface="+mn-cs"/>
              </a:defRPr>
            </a:lvl6pPr>
            <a:lvl7pPr marL="10159716" algn="l" defTabSz="3386572" rtl="0" eaLnBrk="1" latinLnBrk="0" hangingPunct="1">
              <a:defRPr sz="6666" kern="1200">
                <a:solidFill>
                  <a:schemeClr val="tx1"/>
                </a:solidFill>
                <a:latin typeface="+mn-lt"/>
                <a:ea typeface="+mn-ea"/>
                <a:cs typeface="+mn-cs"/>
              </a:defRPr>
            </a:lvl7pPr>
            <a:lvl8pPr marL="11853001" algn="l" defTabSz="3386572" rtl="0" eaLnBrk="1" latinLnBrk="0" hangingPunct="1">
              <a:defRPr sz="6666" kern="1200">
                <a:solidFill>
                  <a:schemeClr val="tx1"/>
                </a:solidFill>
                <a:latin typeface="+mn-lt"/>
                <a:ea typeface="+mn-ea"/>
                <a:cs typeface="+mn-cs"/>
              </a:defRPr>
            </a:lvl8pPr>
            <a:lvl9pPr marL="13546287" algn="l" defTabSz="3386572" rtl="0" eaLnBrk="1" latinLnBrk="0" hangingPunct="1">
              <a:defRPr sz="6666" kern="1200">
                <a:solidFill>
                  <a:schemeClr val="tx1"/>
                </a:solidFill>
                <a:latin typeface="+mn-lt"/>
                <a:ea typeface="+mn-ea"/>
                <a:cs typeface="+mn-cs"/>
              </a:defRPr>
            </a:lvl9pPr>
          </a:lstStyle>
          <a:p>
            <a:endParaRPr lang="LID4096" dirty="0">
              <a:solidFill>
                <a:schemeClr val="accent4">
                  <a:lumMod val="75000"/>
                </a:schemeClr>
              </a:solidFill>
            </a:endParaRPr>
          </a:p>
        </p:txBody>
      </p:sp>
    </p:spTree>
    <p:extLst>
      <p:ext uri="{BB962C8B-B14F-4D97-AF65-F5344CB8AC3E}">
        <p14:creationId xmlns:p14="http://schemas.microsoft.com/office/powerpoint/2010/main" val="472016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metal structure with a view of a forest and mountains&#10;&#10;Description automatically generated">
            <a:extLst>
              <a:ext uri="{FF2B5EF4-FFF2-40B4-BE49-F238E27FC236}">
                <a16:creationId xmlns:a16="http://schemas.microsoft.com/office/drawing/2014/main" id="{C8E84B6E-DB8E-9805-73DA-696469A815C5}"/>
              </a:ext>
            </a:extLst>
          </p:cNvPr>
          <p:cNvPicPr>
            <a:picLocks noGrp="1" noChangeAspect="1"/>
          </p:cNvPicPr>
          <p:nvPr>
            <p:ph type="pic" sz="quarter" idx="13"/>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280379" y="1988840"/>
            <a:ext cx="3765600" cy="4235748"/>
          </a:xfrm>
        </p:spPr>
      </p:pic>
      <p:pic>
        <p:nvPicPr>
          <p:cNvPr id="14" name="Picture Placeholder 13" descr="A metal poles with wires and trees in the background&#10;&#10;Description automatically generated with medium confidence">
            <a:extLst>
              <a:ext uri="{FF2B5EF4-FFF2-40B4-BE49-F238E27FC236}">
                <a16:creationId xmlns:a16="http://schemas.microsoft.com/office/drawing/2014/main" id="{40D02F6F-2602-0E11-ED9A-1DBE2DE643D1}"/>
              </a:ext>
            </a:extLst>
          </p:cNvPr>
          <p:cNvPicPr>
            <a:picLocks noGrp="1" noChangeAspect="1"/>
          </p:cNvPicPr>
          <p:nvPr>
            <p:ph type="pic" sz="quarter" idx="17"/>
          </p:nvPr>
        </p:nvPicPr>
        <p:blipFill>
          <a:blip r:embed="rId5" cstate="email">
            <a:extLst>
              <a:ext uri="{28A0092B-C50C-407E-A947-70E740481C1C}">
                <a14:useLocalDpi xmlns:a14="http://schemas.microsoft.com/office/drawing/2010/main"/>
              </a:ext>
            </a:extLst>
          </a:blip>
          <a:srcRect/>
          <a:stretch>
            <a:fillRect/>
          </a:stretch>
        </p:blipFill>
        <p:spPr>
          <a:xfrm>
            <a:off x="4191883" y="1988840"/>
            <a:ext cx="3765600" cy="4235748"/>
          </a:xfrm>
        </p:spPr>
      </p:pic>
      <p:pic>
        <p:nvPicPr>
          <p:cNvPr id="16" name="Picture Placeholder 15" descr="A white machine with a green forest in the background&#10;&#10;Description automatically generated">
            <a:extLst>
              <a:ext uri="{FF2B5EF4-FFF2-40B4-BE49-F238E27FC236}">
                <a16:creationId xmlns:a16="http://schemas.microsoft.com/office/drawing/2014/main" id="{1CD2E531-08D0-A908-8563-5DBB893EE3AA}"/>
              </a:ext>
            </a:extLst>
          </p:cNvPr>
          <p:cNvPicPr>
            <a:picLocks noGrp="1" noChangeAspect="1"/>
          </p:cNvPicPr>
          <p:nvPr>
            <p:ph type="pic" sz="quarter" idx="18"/>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156525" y="1988840"/>
            <a:ext cx="3765600" cy="4235748"/>
          </a:xfrm>
        </p:spPr>
      </p:pic>
      <p:sp>
        <p:nvSpPr>
          <p:cNvPr id="5" name="Content Placeholder 4">
            <a:extLst>
              <a:ext uri="{FF2B5EF4-FFF2-40B4-BE49-F238E27FC236}">
                <a16:creationId xmlns:a16="http://schemas.microsoft.com/office/drawing/2014/main" id="{89117329-86FE-2B08-DB30-05C85E3544A0}"/>
              </a:ext>
            </a:extLst>
          </p:cNvPr>
          <p:cNvSpPr>
            <a:spLocks noGrp="1"/>
          </p:cNvSpPr>
          <p:nvPr>
            <p:ph idx="1"/>
          </p:nvPr>
        </p:nvSpPr>
        <p:spPr>
          <a:xfrm>
            <a:off x="280379" y="872998"/>
            <a:ext cx="3765600" cy="1215083"/>
          </a:xfrm>
        </p:spPr>
        <p:txBody>
          <a:bodyPr/>
          <a:lstStyle/>
          <a:p>
            <a:r>
              <a:rPr lang="en-US" dirty="0" err="1"/>
              <a:t>FloX</a:t>
            </a:r>
            <a:r>
              <a:rPr lang="en-US" dirty="0"/>
              <a:t>/</a:t>
            </a:r>
            <a:r>
              <a:rPr lang="en-US" dirty="0" err="1"/>
              <a:t>RoX</a:t>
            </a:r>
            <a:r>
              <a:rPr lang="en-US" dirty="0"/>
              <a:t> spectrometer systems</a:t>
            </a:r>
          </a:p>
          <a:p>
            <a:pPr lvl="1">
              <a:spcBef>
                <a:spcPts val="0"/>
              </a:spcBef>
              <a:buFont typeface="Arial" panose="020B0604020202020204" pitchFamily="34" charset="0"/>
              <a:buChar char="•"/>
            </a:pPr>
            <a:r>
              <a:rPr lang="en-US" dirty="0"/>
              <a:t>5 Sites (urban, grassland, 2 forests, lake)</a:t>
            </a:r>
          </a:p>
          <a:p>
            <a:pPr lvl="1">
              <a:spcBef>
                <a:spcPts val="0"/>
              </a:spcBef>
              <a:buFont typeface="Arial" panose="020B0604020202020204" pitchFamily="34" charset="0"/>
              <a:buChar char="•"/>
            </a:pPr>
            <a:r>
              <a:rPr lang="en-US" dirty="0"/>
              <a:t>22 site years of data</a:t>
            </a:r>
          </a:p>
        </p:txBody>
      </p:sp>
      <p:sp>
        <p:nvSpPr>
          <p:cNvPr id="6" name="Title 5">
            <a:extLst>
              <a:ext uri="{FF2B5EF4-FFF2-40B4-BE49-F238E27FC236}">
                <a16:creationId xmlns:a16="http://schemas.microsoft.com/office/drawing/2014/main" id="{2B8B4803-552E-9ECA-AFA3-792E8B1C2B7B}"/>
              </a:ext>
            </a:extLst>
          </p:cNvPr>
          <p:cNvSpPr>
            <a:spLocks noGrp="1"/>
          </p:cNvSpPr>
          <p:nvPr>
            <p:ph type="title"/>
          </p:nvPr>
        </p:nvSpPr>
        <p:spPr/>
        <p:txBody>
          <a:bodyPr/>
          <a:lstStyle/>
          <a:p>
            <a:r>
              <a:rPr lang="de-CH" dirty="0"/>
              <a:t>Swiss-</a:t>
            </a:r>
            <a:r>
              <a:rPr lang="de-CH" dirty="0" err="1"/>
              <a:t>Spec</a:t>
            </a:r>
            <a:r>
              <a:rPr lang="de-CH" dirty="0"/>
              <a:t>-Net: Sensors and </a:t>
            </a:r>
            <a:r>
              <a:rPr lang="de-CH" dirty="0" err="1"/>
              <a:t>data</a:t>
            </a:r>
            <a:endParaRPr lang="de-CH" dirty="0"/>
          </a:p>
        </p:txBody>
      </p:sp>
      <p:sp>
        <p:nvSpPr>
          <p:cNvPr id="7" name="Content Placeholder 6">
            <a:extLst>
              <a:ext uri="{FF2B5EF4-FFF2-40B4-BE49-F238E27FC236}">
                <a16:creationId xmlns:a16="http://schemas.microsoft.com/office/drawing/2014/main" id="{5AC2D2C5-E087-3FB2-E15A-CB42181D66C5}"/>
              </a:ext>
            </a:extLst>
          </p:cNvPr>
          <p:cNvSpPr>
            <a:spLocks noGrp="1"/>
          </p:cNvSpPr>
          <p:nvPr>
            <p:ph idx="19"/>
          </p:nvPr>
        </p:nvSpPr>
        <p:spPr>
          <a:xfrm>
            <a:off x="4218452" y="872998"/>
            <a:ext cx="3765600" cy="1215083"/>
          </a:xfrm>
        </p:spPr>
        <p:txBody>
          <a:bodyPr/>
          <a:lstStyle/>
          <a:p>
            <a:pPr marL="0" lvl="1" indent="0">
              <a:buNone/>
            </a:pPr>
            <a:r>
              <a:rPr lang="en-US" dirty="0"/>
              <a:t>GNSS antennas</a:t>
            </a:r>
          </a:p>
          <a:p>
            <a:pPr lvl="1">
              <a:spcBef>
                <a:spcPts val="0"/>
              </a:spcBef>
              <a:buFont typeface="Arial" panose="020B0604020202020204" pitchFamily="34" charset="0"/>
              <a:buChar char="•"/>
            </a:pPr>
            <a:r>
              <a:rPr lang="en-US" dirty="0"/>
              <a:t>2 Swiss sites; 10 site years (unique)</a:t>
            </a:r>
          </a:p>
          <a:p>
            <a:pPr lvl="1">
              <a:spcBef>
                <a:spcPts val="0"/>
              </a:spcBef>
              <a:buFont typeface="Arial" panose="020B0604020202020204" pitchFamily="34" charset="0"/>
              <a:buChar char="•"/>
            </a:pPr>
            <a:r>
              <a:rPr lang="en-US" dirty="0"/>
              <a:t>5+ additional ICOS site across Europe soon (</a:t>
            </a:r>
            <a:r>
              <a:rPr lang="en-US" dirty="0" err="1"/>
              <a:t>VODnet</a:t>
            </a:r>
            <a:r>
              <a:rPr lang="en-US" dirty="0"/>
              <a:t>; </a:t>
            </a:r>
            <a:r>
              <a:rPr lang="en-US" dirty="0" err="1"/>
              <a:t>NextGenCarbon</a:t>
            </a:r>
            <a:r>
              <a:rPr lang="en-US" dirty="0"/>
              <a:t>)</a:t>
            </a:r>
          </a:p>
        </p:txBody>
      </p:sp>
      <p:sp>
        <p:nvSpPr>
          <p:cNvPr id="8" name="Content Placeholder 7">
            <a:extLst>
              <a:ext uri="{FF2B5EF4-FFF2-40B4-BE49-F238E27FC236}">
                <a16:creationId xmlns:a16="http://schemas.microsoft.com/office/drawing/2014/main" id="{0756E256-DCBF-7D93-FCFC-28AB22CF7DC9}"/>
              </a:ext>
            </a:extLst>
          </p:cNvPr>
          <p:cNvSpPr>
            <a:spLocks noGrp="1"/>
          </p:cNvSpPr>
          <p:nvPr>
            <p:ph idx="20"/>
          </p:nvPr>
        </p:nvSpPr>
        <p:spPr>
          <a:xfrm>
            <a:off x="8156525" y="872997"/>
            <a:ext cx="3765600" cy="1215083"/>
          </a:xfrm>
        </p:spPr>
        <p:txBody>
          <a:bodyPr/>
          <a:lstStyle/>
          <a:p>
            <a:r>
              <a:rPr lang="en-US" dirty="0"/>
              <a:t>Additional instrumentation</a:t>
            </a:r>
          </a:p>
          <a:p>
            <a:pPr lvl="1">
              <a:spcBef>
                <a:spcPts val="0"/>
              </a:spcBef>
              <a:buFont typeface="Arial" panose="020B0604020202020204" pitchFamily="34" charset="0"/>
              <a:buChar char="•"/>
            </a:pPr>
            <a:r>
              <a:rPr lang="en-US" dirty="0"/>
              <a:t>1 </a:t>
            </a:r>
            <a:r>
              <a:rPr lang="en-US" dirty="0" err="1"/>
              <a:t>Cimel</a:t>
            </a:r>
            <a:r>
              <a:rPr lang="en-US" dirty="0"/>
              <a:t> sun photometer (</a:t>
            </a:r>
            <a:r>
              <a:rPr lang="en-US" dirty="0" err="1"/>
              <a:t>Aeronet</a:t>
            </a:r>
            <a:r>
              <a:rPr lang="en-US" dirty="0"/>
              <a:t>)</a:t>
            </a:r>
          </a:p>
          <a:p>
            <a:pPr lvl="1">
              <a:spcBef>
                <a:spcPts val="0"/>
              </a:spcBef>
              <a:buFont typeface="Arial" panose="020B0604020202020204" pitchFamily="34" charset="0"/>
              <a:buChar char="•"/>
            </a:pPr>
            <a:r>
              <a:rPr lang="en-US" dirty="0"/>
              <a:t>2 Sites with thermal camera and net-radiometer (Trishna-project)</a:t>
            </a:r>
          </a:p>
        </p:txBody>
      </p:sp>
      <p:sp>
        <p:nvSpPr>
          <p:cNvPr id="2" name="Rectangle 1">
            <a:extLst>
              <a:ext uri="{FF2B5EF4-FFF2-40B4-BE49-F238E27FC236}">
                <a16:creationId xmlns:a16="http://schemas.microsoft.com/office/drawing/2014/main" id="{F95EE9EC-D3A3-51C6-B3C0-AF56C4D97F08}"/>
              </a:ext>
            </a:extLst>
          </p:cNvPr>
          <p:cNvSpPr/>
          <p:nvPr/>
        </p:nvSpPr>
        <p:spPr>
          <a:xfrm>
            <a:off x="1903908" y="5951308"/>
            <a:ext cx="2131994" cy="273280"/>
          </a:xfrm>
          <a:prstGeom prst="rect">
            <a:avLst/>
          </a:prstGeom>
        </p:spPr>
        <p:txBody>
          <a:bodyPr wrap="none">
            <a:spAutoFit/>
          </a:bodyPr>
          <a:lstStyle/>
          <a:p>
            <a:pPr algn="r"/>
            <a:r>
              <a:rPr lang="en-US" sz="1200" dirty="0">
                <a:solidFill>
                  <a:schemeClr val="bg1">
                    <a:lumMod val="95000"/>
                  </a:schemeClr>
                </a:solidFill>
              </a:rPr>
              <a:t>Photo by Michael </a:t>
            </a:r>
            <a:r>
              <a:rPr lang="en-US" sz="1200" dirty="0" err="1">
                <a:solidFill>
                  <a:schemeClr val="bg1">
                    <a:lumMod val="95000"/>
                  </a:schemeClr>
                </a:solidFill>
              </a:rPr>
              <a:t>Niederberger</a:t>
            </a:r>
            <a:endParaRPr lang="en-US" sz="1200" dirty="0">
              <a:solidFill>
                <a:schemeClr val="bg1">
                  <a:lumMod val="95000"/>
                </a:schemeClr>
              </a:solidFill>
            </a:endParaRPr>
          </a:p>
        </p:txBody>
      </p:sp>
      <p:sp>
        <p:nvSpPr>
          <p:cNvPr id="3" name="Rectangle 2">
            <a:extLst>
              <a:ext uri="{FF2B5EF4-FFF2-40B4-BE49-F238E27FC236}">
                <a16:creationId xmlns:a16="http://schemas.microsoft.com/office/drawing/2014/main" id="{1F233595-3FE1-0D4A-D280-D8168F6A45C4}"/>
              </a:ext>
            </a:extLst>
          </p:cNvPr>
          <p:cNvSpPr/>
          <p:nvPr/>
        </p:nvSpPr>
        <p:spPr>
          <a:xfrm>
            <a:off x="6050374" y="5949280"/>
            <a:ext cx="1917834" cy="273280"/>
          </a:xfrm>
          <a:prstGeom prst="rect">
            <a:avLst/>
          </a:prstGeom>
          <a:solidFill>
            <a:schemeClr val="tx1">
              <a:alpha val="43000"/>
            </a:schemeClr>
          </a:solidFill>
        </p:spPr>
        <p:txBody>
          <a:bodyPr wrap="none">
            <a:spAutoFit/>
          </a:bodyPr>
          <a:lstStyle/>
          <a:p>
            <a:pPr algn="r"/>
            <a:r>
              <a:rPr lang="en-US" sz="1200" dirty="0">
                <a:solidFill>
                  <a:schemeClr val="bg1">
                    <a:lumMod val="95000"/>
                  </a:schemeClr>
                </a:solidFill>
              </a:rPr>
              <a:t>Photo by Jasmin Kesselring</a:t>
            </a:r>
          </a:p>
        </p:txBody>
      </p:sp>
      <p:sp>
        <p:nvSpPr>
          <p:cNvPr id="4" name="Rectangle 3">
            <a:extLst>
              <a:ext uri="{FF2B5EF4-FFF2-40B4-BE49-F238E27FC236}">
                <a16:creationId xmlns:a16="http://schemas.microsoft.com/office/drawing/2014/main" id="{1C3EEA01-11FF-98E0-3E96-6873749095FD}"/>
              </a:ext>
            </a:extLst>
          </p:cNvPr>
          <p:cNvSpPr/>
          <p:nvPr/>
        </p:nvSpPr>
        <p:spPr>
          <a:xfrm>
            <a:off x="10139283" y="5949280"/>
            <a:ext cx="1762983" cy="273280"/>
          </a:xfrm>
          <a:prstGeom prst="rect">
            <a:avLst/>
          </a:prstGeom>
          <a:solidFill>
            <a:schemeClr val="tx1">
              <a:alpha val="43000"/>
            </a:schemeClr>
          </a:solidFill>
        </p:spPr>
        <p:txBody>
          <a:bodyPr wrap="none">
            <a:spAutoFit/>
          </a:bodyPr>
          <a:lstStyle/>
          <a:p>
            <a:pPr algn="r"/>
            <a:r>
              <a:rPr lang="en-US" sz="1200" dirty="0">
                <a:solidFill>
                  <a:schemeClr val="bg1">
                    <a:lumMod val="95000"/>
                  </a:schemeClr>
                </a:solidFill>
              </a:rPr>
              <a:t>Photo by Jennifer Adams</a:t>
            </a:r>
          </a:p>
        </p:txBody>
      </p:sp>
    </p:spTree>
    <p:extLst>
      <p:ext uri="{BB962C8B-B14F-4D97-AF65-F5344CB8AC3E}">
        <p14:creationId xmlns:p14="http://schemas.microsoft.com/office/powerpoint/2010/main" val="82446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ataForest is a platform offering remote sensing data for forest ecosystems in Switzerland, managed by the Remote Sensing of Water Systems group at UZH and Eawag.&#10;&#10;AI-generated content may be incorrect.">
            <a:extLst>
              <a:ext uri="{FF2B5EF4-FFF2-40B4-BE49-F238E27FC236}">
                <a16:creationId xmlns:a16="http://schemas.microsoft.com/office/drawing/2014/main" id="{3E0C516D-7292-0DF5-3C09-C22DF451000E}"/>
              </a:ext>
            </a:extLst>
          </p:cNvPr>
          <p:cNvPicPr>
            <a:picLocks noGrp="1" noChangeAspect="1"/>
          </p:cNvPicPr>
          <p:nvPr>
            <p:ph type="pic" sz="quarter" idx="13"/>
          </p:nvPr>
        </p:nvPicPr>
        <p:blipFill>
          <a:blip r:embed="rId2"/>
          <a:srcRect t="1060" b="1060"/>
          <a:stretch/>
        </p:blipFill>
        <p:spPr>
          <a:prstGeom prst="rect">
            <a:avLst/>
          </a:prstGeom>
          <a:pattFill prst="lgCheck">
            <a:fgClr>
              <a:prstClr val="white">
                <a:lumMod val="85000"/>
              </a:prstClr>
            </a:fgClr>
            <a:bgClr>
              <a:prstClr val="white"/>
            </a:bgClr>
          </a:pattFill>
        </p:spPr>
      </p:pic>
    </p:spTree>
    <p:extLst>
      <p:ext uri="{BB962C8B-B14F-4D97-AF65-F5344CB8AC3E}">
        <p14:creationId xmlns:p14="http://schemas.microsoft.com/office/powerpoint/2010/main" val="343643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ADB8A-A628-3F57-8949-DCB123EDC56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282AB9-FC2E-A86B-34BD-EBFF79E0D40A}"/>
              </a:ext>
            </a:extLst>
          </p:cNvPr>
          <p:cNvSpPr>
            <a:spLocks noGrp="1"/>
          </p:cNvSpPr>
          <p:nvPr>
            <p:ph idx="1"/>
          </p:nvPr>
        </p:nvSpPr>
        <p:spPr>
          <a:xfrm>
            <a:off x="266566" y="1192560"/>
            <a:ext cx="3765600" cy="358080"/>
          </a:xfrm>
        </p:spPr>
        <p:txBody>
          <a:bodyPr/>
          <a:lstStyle/>
          <a:p>
            <a:r>
              <a:rPr lang="en-US" dirty="0"/>
              <a:t>Site descriptions and field books</a:t>
            </a:r>
            <a:endParaRPr lang="en-CH" dirty="0"/>
          </a:p>
        </p:txBody>
      </p:sp>
      <p:sp>
        <p:nvSpPr>
          <p:cNvPr id="6" name="Title 5">
            <a:extLst>
              <a:ext uri="{FF2B5EF4-FFF2-40B4-BE49-F238E27FC236}">
                <a16:creationId xmlns:a16="http://schemas.microsoft.com/office/drawing/2014/main" id="{36B8F6A8-7031-26CD-A240-77BD54C94169}"/>
              </a:ext>
            </a:extLst>
          </p:cNvPr>
          <p:cNvSpPr>
            <a:spLocks noGrp="1"/>
          </p:cNvSpPr>
          <p:nvPr>
            <p:ph type="title"/>
          </p:nvPr>
        </p:nvSpPr>
        <p:spPr/>
        <p:txBody>
          <a:bodyPr/>
          <a:lstStyle/>
          <a:p>
            <a:r>
              <a:rPr lang="en-US" dirty="0"/>
              <a:t>dataforest.geo.uzh.ch</a:t>
            </a:r>
            <a:endParaRPr lang="en-CH" dirty="0"/>
          </a:p>
        </p:txBody>
      </p:sp>
      <p:sp>
        <p:nvSpPr>
          <p:cNvPr id="7" name="Content Placeholder 6">
            <a:extLst>
              <a:ext uri="{FF2B5EF4-FFF2-40B4-BE49-F238E27FC236}">
                <a16:creationId xmlns:a16="http://schemas.microsoft.com/office/drawing/2014/main" id="{3AD36143-CDB4-5AA4-D1A8-85196B3A378C}"/>
              </a:ext>
            </a:extLst>
          </p:cNvPr>
          <p:cNvSpPr>
            <a:spLocks noGrp="1"/>
          </p:cNvSpPr>
          <p:nvPr>
            <p:ph idx="19"/>
          </p:nvPr>
        </p:nvSpPr>
        <p:spPr>
          <a:xfrm>
            <a:off x="3933090" y="1192560"/>
            <a:ext cx="4325820" cy="601043"/>
          </a:xfrm>
        </p:spPr>
        <p:txBody>
          <a:bodyPr/>
          <a:lstStyle/>
          <a:p>
            <a:r>
              <a:rPr lang="en-US" dirty="0"/>
              <a:t>Data visualization, exploration and download</a:t>
            </a:r>
            <a:endParaRPr lang="en-CH" dirty="0"/>
          </a:p>
        </p:txBody>
      </p:sp>
      <p:pic>
        <p:nvPicPr>
          <p:cNvPr id="12" name="Picture 11" descr="The image displays a time series plot of spectral data from Lￃﾤgeren, including variables like NDVI and SIF A SFM, with reflectance values at 750nm, covering a period from May 26 to May 30, 2023.&#10;&#10;AI-generated content may be incorrect.">
            <a:extLst>
              <a:ext uri="{FF2B5EF4-FFF2-40B4-BE49-F238E27FC236}">
                <a16:creationId xmlns:a16="http://schemas.microsoft.com/office/drawing/2014/main" id="{29300345-CE40-D147-7886-9993EB07872F}"/>
              </a:ext>
            </a:extLst>
          </p:cNvPr>
          <p:cNvPicPr>
            <a:picLocks noChangeAspect="1"/>
          </p:cNvPicPr>
          <p:nvPr/>
        </p:nvPicPr>
        <p:blipFill>
          <a:blip r:embed="rId2"/>
          <a:srcRect t="19129"/>
          <a:stretch>
            <a:fillRect/>
          </a:stretch>
        </p:blipFill>
        <p:spPr>
          <a:xfrm>
            <a:off x="3863751" y="1931032"/>
            <a:ext cx="8244049" cy="3734408"/>
          </a:xfrm>
          <a:prstGeom prst="rect">
            <a:avLst/>
          </a:prstGeom>
        </p:spPr>
      </p:pic>
      <p:pic>
        <p:nvPicPr>
          <p:cNvPr id="18" name="Picture 17" descr="The image displays two distinct mountain forests: Lￃﾤgeren, a beech and fir mixed deciduous forest, and Davos, a Norway spruce-dominated coniferous forest, both situated in Switzerland's subalpine region.&#10;&#10;AI-generated content may be incorrect.">
            <a:extLst>
              <a:ext uri="{FF2B5EF4-FFF2-40B4-BE49-F238E27FC236}">
                <a16:creationId xmlns:a16="http://schemas.microsoft.com/office/drawing/2014/main" id="{DEF4FD96-7290-1869-FBB7-3728620BB21E}"/>
              </a:ext>
            </a:extLst>
          </p:cNvPr>
          <p:cNvPicPr>
            <a:picLocks noChangeAspect="1"/>
          </p:cNvPicPr>
          <p:nvPr/>
        </p:nvPicPr>
        <p:blipFill>
          <a:blip r:embed="rId3"/>
          <a:stretch>
            <a:fillRect/>
          </a:stretch>
        </p:blipFill>
        <p:spPr>
          <a:xfrm>
            <a:off x="191344" y="1931032"/>
            <a:ext cx="3547014" cy="3068960"/>
          </a:xfrm>
          <a:prstGeom prst="rect">
            <a:avLst/>
          </a:prstGeom>
        </p:spPr>
      </p:pic>
      <p:pic>
        <p:nvPicPr>
          <p:cNvPr id="20" name="Picture 19" descr="The image showcases three different urban sites: Oensingen with intensive crop rotation under Swiss Pest Management, Zurich featuring diverse trees amidst buildings for urban vegetation study.&#10;&#10;AI-generated content may be incorrect.">
            <a:extLst>
              <a:ext uri="{FF2B5EF4-FFF2-40B4-BE49-F238E27FC236}">
                <a16:creationId xmlns:a16="http://schemas.microsoft.com/office/drawing/2014/main" id="{C53FE8DA-9B61-9563-0C5D-95DA9AAA51AD}"/>
              </a:ext>
            </a:extLst>
          </p:cNvPr>
          <p:cNvPicPr>
            <a:picLocks noChangeAspect="1"/>
          </p:cNvPicPr>
          <p:nvPr/>
        </p:nvPicPr>
        <p:blipFill>
          <a:blip r:embed="rId4"/>
          <a:srcRect b="48082"/>
          <a:stretch>
            <a:fillRect/>
          </a:stretch>
        </p:blipFill>
        <p:spPr>
          <a:xfrm>
            <a:off x="175832" y="5018777"/>
            <a:ext cx="3578037" cy="1593954"/>
          </a:xfrm>
          <a:prstGeom prst="rect">
            <a:avLst/>
          </a:prstGeom>
        </p:spPr>
      </p:pic>
    </p:spTree>
    <p:extLst>
      <p:ext uri="{BB962C8B-B14F-4D97-AF65-F5344CB8AC3E}">
        <p14:creationId xmlns:p14="http://schemas.microsoft.com/office/powerpoint/2010/main" val="311284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7E864-2C02-B671-B80A-E531C562C1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316C76-7804-74B6-9A20-00536ABBF08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24266" t="17451" r="21141" b="6951"/>
          <a:stretch>
            <a:fillRect/>
          </a:stretch>
        </p:blipFill>
        <p:spPr>
          <a:xfrm>
            <a:off x="5855078" y="980728"/>
            <a:ext cx="6063322" cy="5247829"/>
          </a:xfrm>
          <a:prstGeom prst="rect">
            <a:avLst/>
          </a:prstGeom>
        </p:spPr>
      </p:pic>
      <p:sp>
        <p:nvSpPr>
          <p:cNvPr id="7170" name="Rectangle 2">
            <a:extLst>
              <a:ext uri="{FF2B5EF4-FFF2-40B4-BE49-F238E27FC236}">
                <a16:creationId xmlns:a16="http://schemas.microsoft.com/office/drawing/2014/main" id="{35C9DF72-6E96-54DC-F188-BCA971FA486F}"/>
              </a:ext>
            </a:extLst>
          </p:cNvPr>
          <p:cNvSpPr>
            <a:spLocks noGrp="1" noChangeArrowheads="1"/>
          </p:cNvSpPr>
          <p:nvPr>
            <p:ph type="title"/>
          </p:nvPr>
        </p:nvSpPr>
        <p:spPr/>
        <p:txBody>
          <a:bodyPr/>
          <a:lstStyle/>
          <a:p>
            <a:r>
              <a:rPr lang="en-US" dirty="0">
                <a:latin typeface="+mn-lt"/>
                <a:ea typeface="ＭＳ Ｐゴシック" charset="0"/>
              </a:rPr>
              <a:t>Assessment of data quality across product levels is a prerequisite </a:t>
            </a:r>
            <a:endParaRPr lang="en-US" dirty="0">
              <a:latin typeface="+mn-lt"/>
            </a:endParaRPr>
          </a:p>
        </p:txBody>
      </p:sp>
      <p:sp>
        <p:nvSpPr>
          <p:cNvPr id="9" name="Content Placeholder 2">
            <a:extLst>
              <a:ext uri="{FF2B5EF4-FFF2-40B4-BE49-F238E27FC236}">
                <a16:creationId xmlns:a16="http://schemas.microsoft.com/office/drawing/2014/main" id="{36A528F2-E3DF-524A-DF87-82CD7E068C08}"/>
              </a:ext>
            </a:extLst>
          </p:cNvPr>
          <p:cNvSpPr>
            <a:spLocks noGrp="1"/>
          </p:cNvSpPr>
          <p:nvPr>
            <p:ph idx="1"/>
          </p:nvPr>
        </p:nvSpPr>
        <p:spPr>
          <a:xfrm>
            <a:off x="271462" y="1371601"/>
            <a:ext cx="5248474" cy="4628621"/>
          </a:xfrm>
        </p:spPr>
        <p:txBody>
          <a:bodyPr/>
          <a:lstStyle/>
          <a:p>
            <a:r>
              <a:rPr lang="en-US" b="1" dirty="0"/>
              <a:t>How accurate are our measurements?</a:t>
            </a:r>
          </a:p>
          <a:p>
            <a:endParaRPr lang="en-US" b="1" dirty="0"/>
          </a:p>
          <a:p>
            <a:r>
              <a:rPr lang="en-US" b="1" dirty="0"/>
              <a:t>How can we quantify uncertainties across product levels?</a:t>
            </a:r>
          </a:p>
          <a:p>
            <a:endParaRPr lang="en-US" b="1" dirty="0"/>
          </a:p>
        </p:txBody>
      </p:sp>
      <p:sp>
        <p:nvSpPr>
          <p:cNvPr id="2" name="Content Placeholder 2">
            <a:extLst>
              <a:ext uri="{FF2B5EF4-FFF2-40B4-BE49-F238E27FC236}">
                <a16:creationId xmlns:a16="http://schemas.microsoft.com/office/drawing/2014/main" id="{0CFAD86E-4473-0879-EDCB-137CC3B9BBC4}"/>
              </a:ext>
            </a:extLst>
          </p:cNvPr>
          <p:cNvSpPr txBox="1">
            <a:spLocks/>
          </p:cNvSpPr>
          <p:nvPr/>
        </p:nvSpPr>
        <p:spPr>
          <a:xfrm>
            <a:off x="5807968" y="1347862"/>
            <a:ext cx="5724000" cy="4628621"/>
          </a:xfrm>
          <a:prstGeom prst="rect">
            <a:avLst/>
          </a:prstGeom>
        </p:spPr>
        <p:txBody>
          <a:bodyPr vert="horz" lIns="0" tIns="0" rIns="0" bIns="0" rtlCol="0">
            <a:noAutofit/>
          </a:bodyPr>
          <a:lstStyle>
            <a:lvl1pPr marL="0" indent="0" algn="l" defTabSz="914400" rtl="0" eaLnBrk="1" latinLnBrk="0" hangingPunct="1">
              <a:lnSpc>
                <a:spcPct val="103000"/>
              </a:lnSpc>
              <a:spcBef>
                <a:spcPts val="0"/>
              </a:spcBef>
              <a:buFont typeface="+mj-lt"/>
              <a:buNone/>
              <a:defRPr sz="1600" kern="1200" spc="0" baseline="0">
                <a:solidFill>
                  <a:schemeClr val="tx1"/>
                </a:solidFill>
                <a:latin typeface="+mn-lt"/>
                <a:ea typeface="+mn-ea"/>
                <a:cs typeface="+mn-cs"/>
              </a:defRPr>
            </a:lvl1pPr>
            <a:lvl2pPr marL="226800" indent="-226800" algn="l" defTabSz="914400" rtl="0" eaLnBrk="1" latinLnBrk="0" hangingPunct="1">
              <a:lnSpc>
                <a:spcPct val="103000"/>
              </a:lnSpc>
              <a:spcBef>
                <a:spcPts val="1000"/>
              </a:spcBef>
              <a:spcAft>
                <a:spcPts val="0"/>
              </a:spcAft>
              <a:buFont typeface="Source Sans Pro" panose="020B0503030403020204" pitchFamily="34" charset="0"/>
              <a:buChar char="―"/>
              <a:defRPr sz="1600" kern="1200" spc="0" baseline="0">
                <a:solidFill>
                  <a:schemeClr val="tx1"/>
                </a:solidFill>
                <a:latin typeface="+mn-lt"/>
                <a:ea typeface="+mn-ea"/>
                <a:cs typeface="+mn-cs"/>
              </a:defRPr>
            </a:lvl2pPr>
            <a:lvl3pPr marL="655200" indent="-226800" algn="l" defTabSz="914400" rtl="0" eaLnBrk="1" latinLnBrk="0" hangingPunct="1">
              <a:lnSpc>
                <a:spcPct val="103000"/>
              </a:lnSpc>
              <a:spcBef>
                <a:spcPts val="1000"/>
              </a:spcBef>
              <a:spcAft>
                <a:spcPts val="0"/>
              </a:spcAft>
              <a:buFont typeface="Source Sans Pro" panose="020B0503030403020204" pitchFamily="34" charset="0"/>
              <a:buChar char="―"/>
              <a:defRPr sz="1600" kern="1200" spc="0" baseline="0">
                <a:solidFill>
                  <a:schemeClr val="tx1"/>
                </a:solidFill>
                <a:latin typeface="+mn-lt"/>
                <a:ea typeface="+mn-ea"/>
                <a:cs typeface="+mn-cs"/>
              </a:defRPr>
            </a:lvl3pPr>
            <a:lvl4pPr marL="1090800" indent="-226800" algn="l" defTabSz="914400" rtl="0" eaLnBrk="1" latinLnBrk="0" hangingPunct="1">
              <a:lnSpc>
                <a:spcPct val="103000"/>
              </a:lnSpc>
              <a:spcBef>
                <a:spcPts val="1000"/>
              </a:spcBef>
              <a:spcAft>
                <a:spcPts val="0"/>
              </a:spcAft>
              <a:buFont typeface="Source Sans Pro" panose="020B0503030403020204" pitchFamily="34" charset="0"/>
              <a:buChar char="―"/>
              <a:defRPr sz="1600" kern="1200" spc="0" baseline="0">
                <a:solidFill>
                  <a:schemeClr val="tx1"/>
                </a:solidFill>
                <a:latin typeface="+mn-lt"/>
                <a:ea typeface="+mn-ea"/>
                <a:cs typeface="+mn-cs"/>
              </a:defRPr>
            </a:lvl4pPr>
            <a:lvl5pPr marL="1522800" indent="-226800" algn="l" defTabSz="914400" rtl="0" eaLnBrk="1" latinLnBrk="0" hangingPunct="1">
              <a:lnSpc>
                <a:spcPct val="103000"/>
              </a:lnSpc>
              <a:spcBef>
                <a:spcPts val="1000"/>
              </a:spcBef>
              <a:spcAft>
                <a:spcPts val="0"/>
              </a:spcAft>
              <a:buFont typeface="Source Sans Pro" panose="020B0503030403020204" pitchFamily="34" charset="0"/>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0"/>
              </a:spcBef>
              <a:buFont typeface="Source Sans Pro" panose="020B0503030403020204" pitchFamily="34" charset="0"/>
              <a:buNone/>
            </a:pPr>
            <a:endParaRPr lang="en-US" dirty="0"/>
          </a:p>
        </p:txBody>
      </p:sp>
      <p:sp>
        <p:nvSpPr>
          <p:cNvPr id="4" name="Rectangle 3">
            <a:extLst>
              <a:ext uri="{FF2B5EF4-FFF2-40B4-BE49-F238E27FC236}">
                <a16:creationId xmlns:a16="http://schemas.microsoft.com/office/drawing/2014/main" id="{6D777F08-F314-D19D-6D84-F42578417838}"/>
              </a:ext>
            </a:extLst>
          </p:cNvPr>
          <p:cNvSpPr/>
          <p:nvPr/>
        </p:nvSpPr>
        <p:spPr>
          <a:xfrm>
            <a:off x="10131051" y="5951308"/>
            <a:ext cx="1787349" cy="273280"/>
          </a:xfrm>
          <a:prstGeom prst="rect">
            <a:avLst/>
          </a:prstGeom>
          <a:solidFill>
            <a:schemeClr val="tx1">
              <a:alpha val="50000"/>
            </a:schemeClr>
          </a:solidFill>
        </p:spPr>
        <p:txBody>
          <a:bodyPr wrap="none">
            <a:spAutoFit/>
          </a:bodyPr>
          <a:lstStyle/>
          <a:p>
            <a:pPr algn="r"/>
            <a:r>
              <a:rPr lang="en-US" sz="1200" dirty="0">
                <a:solidFill>
                  <a:schemeClr val="bg1">
                    <a:lumMod val="95000"/>
                  </a:schemeClr>
                </a:solidFill>
              </a:rPr>
              <a:t>Photo by E. Paul-Limoges</a:t>
            </a:r>
          </a:p>
        </p:txBody>
      </p:sp>
      <p:pic>
        <p:nvPicPr>
          <p:cNvPr id="7" name="Picture 6" descr="The image shows a person wearing a yellow hard hat and reflective vest, preparing to work at a high altitude, likely on a mountain or construction site, with a colleague in a red helmet also positioned on a structure.&#10;&#10;AI-generated content may be incorrect.">
            <a:extLst>
              <a:ext uri="{FF2B5EF4-FFF2-40B4-BE49-F238E27FC236}">
                <a16:creationId xmlns:a16="http://schemas.microsoft.com/office/drawing/2014/main" id="{0E209433-C7FA-A75B-FAFF-8EBD59FF7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5835" y="2400026"/>
            <a:ext cx="3824562" cy="3824562"/>
          </a:xfrm>
          <a:prstGeom prst="rect">
            <a:avLst/>
          </a:prstGeom>
        </p:spPr>
      </p:pic>
      <p:sp>
        <p:nvSpPr>
          <p:cNvPr id="8" name="Rectangle 7">
            <a:extLst>
              <a:ext uri="{FF2B5EF4-FFF2-40B4-BE49-F238E27FC236}">
                <a16:creationId xmlns:a16="http://schemas.microsoft.com/office/drawing/2014/main" id="{97246C9B-6D52-BFA2-9127-B718628CC369}"/>
              </a:ext>
            </a:extLst>
          </p:cNvPr>
          <p:cNvSpPr/>
          <p:nvPr/>
        </p:nvSpPr>
        <p:spPr>
          <a:xfrm>
            <a:off x="1975837" y="5951308"/>
            <a:ext cx="1648849" cy="273280"/>
          </a:xfrm>
          <a:prstGeom prst="rect">
            <a:avLst/>
          </a:prstGeom>
          <a:solidFill>
            <a:schemeClr val="tx1">
              <a:alpha val="50000"/>
            </a:schemeClr>
          </a:solidFill>
        </p:spPr>
        <p:txBody>
          <a:bodyPr wrap="none">
            <a:spAutoFit/>
          </a:bodyPr>
          <a:lstStyle/>
          <a:p>
            <a:pPr algn="r"/>
            <a:r>
              <a:rPr lang="en-US" sz="1200" dirty="0">
                <a:solidFill>
                  <a:schemeClr val="bg1">
                    <a:lumMod val="95000"/>
                  </a:schemeClr>
                </a:solidFill>
              </a:rPr>
              <a:t>Photo by L. Groeneveld</a:t>
            </a:r>
          </a:p>
        </p:txBody>
      </p:sp>
    </p:spTree>
    <p:extLst>
      <p:ext uri="{BB962C8B-B14F-4D97-AF65-F5344CB8AC3E}">
        <p14:creationId xmlns:p14="http://schemas.microsoft.com/office/powerpoint/2010/main" val="248479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7F93F-57F8-6455-7413-27468CD3C98C}"/>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55432E21-8E8B-27FE-456B-E6056846F41B}"/>
              </a:ext>
            </a:extLst>
          </p:cNvPr>
          <p:cNvSpPr>
            <a:spLocks noGrp="1" noChangeArrowheads="1"/>
          </p:cNvSpPr>
          <p:nvPr>
            <p:ph type="title"/>
          </p:nvPr>
        </p:nvSpPr>
        <p:spPr/>
        <p:txBody>
          <a:bodyPr/>
          <a:lstStyle/>
          <a:p>
            <a:r>
              <a:rPr lang="en-US" dirty="0">
                <a:ea typeface="ＭＳ Ｐゴシック" charset="0"/>
              </a:rPr>
              <a:t>Level 1: Instrumental radiometric random/systematic errors</a:t>
            </a:r>
            <a:endParaRPr lang="en-US" dirty="0">
              <a:latin typeface="+mn-lt"/>
            </a:endParaRPr>
          </a:p>
        </p:txBody>
      </p:sp>
      <p:pic>
        <p:nvPicPr>
          <p:cNvPr id="2" name="Picture 2" descr="figure_2">
            <a:extLst>
              <a:ext uri="{FF2B5EF4-FFF2-40B4-BE49-F238E27FC236}">
                <a16:creationId xmlns:a16="http://schemas.microsoft.com/office/drawing/2014/main" id="{CBF5615E-FADE-8AC6-F0BF-D0C0268EB63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9101"/>
          <a:stretch/>
        </p:blipFill>
        <p:spPr bwMode="auto">
          <a:xfrm>
            <a:off x="165236" y="1126770"/>
            <a:ext cx="9645466" cy="496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82E291-066C-D01D-FBA5-1B2D29C3E6FF}"/>
              </a:ext>
            </a:extLst>
          </p:cNvPr>
          <p:cNvSpPr/>
          <p:nvPr/>
        </p:nvSpPr>
        <p:spPr>
          <a:xfrm>
            <a:off x="191344" y="6021479"/>
            <a:ext cx="4225113" cy="273280"/>
          </a:xfrm>
          <a:prstGeom prst="rect">
            <a:avLst/>
          </a:prstGeom>
        </p:spPr>
        <p:txBody>
          <a:bodyPr wrap="square">
            <a:spAutoFit/>
          </a:bodyPr>
          <a:lstStyle/>
          <a:p>
            <a:r>
              <a:rPr lang="en-US" sz="1200" dirty="0" err="1"/>
              <a:t>Buman</a:t>
            </a:r>
            <a:r>
              <a:rPr lang="en-US" sz="1200" dirty="0"/>
              <a:t> et al. (2022) https://doi.org/10.1016/j.rse.2022.112984</a:t>
            </a:r>
          </a:p>
        </p:txBody>
      </p:sp>
      <p:sp>
        <p:nvSpPr>
          <p:cNvPr id="4" name="Rectangle 3">
            <a:extLst>
              <a:ext uri="{FF2B5EF4-FFF2-40B4-BE49-F238E27FC236}">
                <a16:creationId xmlns:a16="http://schemas.microsoft.com/office/drawing/2014/main" id="{918C59FC-8BEA-5E33-3287-BE5BB13F5E13}"/>
              </a:ext>
            </a:extLst>
          </p:cNvPr>
          <p:cNvSpPr/>
          <p:nvPr/>
        </p:nvSpPr>
        <p:spPr>
          <a:xfrm>
            <a:off x="5015880" y="1126770"/>
            <a:ext cx="4608512" cy="2302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5" name="Rectangle 4">
            <a:extLst>
              <a:ext uri="{FF2B5EF4-FFF2-40B4-BE49-F238E27FC236}">
                <a16:creationId xmlns:a16="http://schemas.microsoft.com/office/drawing/2014/main" id="{A2C1E715-C7F2-50E9-4731-7550D66DE3C8}"/>
              </a:ext>
            </a:extLst>
          </p:cNvPr>
          <p:cNvSpPr/>
          <p:nvPr/>
        </p:nvSpPr>
        <p:spPr>
          <a:xfrm>
            <a:off x="5015880" y="3418992"/>
            <a:ext cx="4701667" cy="2530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Tree>
    <p:extLst>
      <p:ext uri="{BB962C8B-B14F-4D97-AF65-F5344CB8AC3E}">
        <p14:creationId xmlns:p14="http://schemas.microsoft.com/office/powerpoint/2010/main" val="379017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E94A0-047F-3650-BF70-8B177B19A327}"/>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32F8EA48-0F80-F5EC-0823-64F1A32B3ABF}"/>
              </a:ext>
            </a:extLst>
          </p:cNvPr>
          <p:cNvSpPr>
            <a:spLocks noGrp="1" noChangeArrowheads="1"/>
          </p:cNvSpPr>
          <p:nvPr>
            <p:ph type="title"/>
          </p:nvPr>
        </p:nvSpPr>
        <p:spPr/>
        <p:txBody>
          <a:bodyPr/>
          <a:lstStyle/>
          <a:p>
            <a:r>
              <a:rPr lang="en-US" dirty="0">
                <a:latin typeface="+mn-lt"/>
                <a:ea typeface="ＭＳ Ｐゴシック" charset="0"/>
              </a:rPr>
              <a:t>Level 1-2: Representativeness of in situ vs satellite measurements</a:t>
            </a:r>
            <a:endParaRPr lang="en-US" dirty="0">
              <a:latin typeface="+mn-lt"/>
            </a:endParaRPr>
          </a:p>
        </p:txBody>
      </p:sp>
      <p:grpSp>
        <p:nvGrpSpPr>
          <p:cNvPr id="10" name="Group 9">
            <a:extLst>
              <a:ext uri="{FF2B5EF4-FFF2-40B4-BE49-F238E27FC236}">
                <a16:creationId xmlns:a16="http://schemas.microsoft.com/office/drawing/2014/main" id="{584DCC7F-EEDD-85D4-37EE-B7990F2ACB1A}"/>
              </a:ext>
            </a:extLst>
          </p:cNvPr>
          <p:cNvGrpSpPr/>
          <p:nvPr/>
        </p:nvGrpSpPr>
        <p:grpSpPr>
          <a:xfrm>
            <a:off x="244474" y="790104"/>
            <a:ext cx="9739957" cy="5182397"/>
            <a:chOff x="247017" y="866774"/>
            <a:chExt cx="8855017" cy="4711542"/>
          </a:xfrm>
        </p:grpSpPr>
        <p:pic>
          <p:nvPicPr>
            <p:cNvPr id="8" name="Picture 7" descr="The image depicts a graph showing the relationship between different variables, such as time (UTC+2), aggregation distance (meters), and other numerical values, plotted across a timeline from 11:03 to 16:53.&#10;&#10;AI-generated content may be incorrect.">
              <a:extLst>
                <a:ext uri="{FF2B5EF4-FFF2-40B4-BE49-F238E27FC236}">
                  <a16:creationId xmlns:a16="http://schemas.microsoft.com/office/drawing/2014/main" id="{9F366D97-4CF3-B0D3-8A6A-1CAEC981EECB}"/>
                </a:ext>
              </a:extLst>
            </p:cNvPr>
            <p:cNvPicPr>
              <a:picLocks noChangeAspect="1"/>
            </p:cNvPicPr>
            <p:nvPr/>
          </p:nvPicPr>
          <p:blipFill>
            <a:blip r:embed="rId2" cstate="print">
              <a:extLst>
                <a:ext uri="{28A0092B-C50C-407E-A947-70E740481C1C}">
                  <a14:useLocalDpi xmlns:a14="http://schemas.microsoft.com/office/drawing/2010/main" val="0"/>
                </a:ext>
              </a:extLst>
            </a:blip>
            <a:srcRect t="96487" b="1"/>
            <a:stretch>
              <a:fillRect/>
            </a:stretch>
          </p:blipFill>
          <p:spPr>
            <a:xfrm>
              <a:off x="247017" y="5139435"/>
              <a:ext cx="8855017" cy="438881"/>
            </a:xfrm>
            <a:prstGeom prst="rect">
              <a:avLst/>
            </a:prstGeom>
          </p:spPr>
        </p:pic>
        <p:pic>
          <p:nvPicPr>
            <p:cNvPr id="9" name="Picture 8" descr="The image depicts a graph showing the relationship between different variables, such as time (UTC+2), aggregation distance (meters), and other numerical values, plotted across a timeline from 11:03 to 16:53.&#10;&#10;AI-generated content may be incorrect.">
              <a:extLst>
                <a:ext uri="{FF2B5EF4-FFF2-40B4-BE49-F238E27FC236}">
                  <a16:creationId xmlns:a16="http://schemas.microsoft.com/office/drawing/2014/main" id="{02C2CE2C-4569-5B6A-A7EB-4DDED8A712F1}"/>
                </a:ext>
              </a:extLst>
            </p:cNvPr>
            <p:cNvPicPr>
              <a:picLocks noChangeAspect="1"/>
            </p:cNvPicPr>
            <p:nvPr/>
          </p:nvPicPr>
          <p:blipFill>
            <a:blip r:embed="rId3" cstate="print">
              <a:extLst>
                <a:ext uri="{28A0092B-C50C-407E-A947-70E740481C1C}">
                  <a14:useLocalDpi xmlns:a14="http://schemas.microsoft.com/office/drawing/2010/main" val="0"/>
                </a:ext>
              </a:extLst>
            </a:blip>
            <a:srcRect t="-538" b="66206"/>
            <a:stretch>
              <a:fillRect/>
            </a:stretch>
          </p:blipFill>
          <p:spPr>
            <a:xfrm>
              <a:off x="247017" y="866774"/>
              <a:ext cx="8855016" cy="4290417"/>
            </a:xfrm>
            <a:prstGeom prst="rect">
              <a:avLst/>
            </a:prstGeom>
          </p:spPr>
        </p:pic>
      </p:grpSp>
      <p:sp>
        <p:nvSpPr>
          <p:cNvPr id="2" name="Rectangle 1">
            <a:extLst>
              <a:ext uri="{FF2B5EF4-FFF2-40B4-BE49-F238E27FC236}">
                <a16:creationId xmlns:a16="http://schemas.microsoft.com/office/drawing/2014/main" id="{5D03624E-9E49-67E5-020A-C70B51D2C143}"/>
              </a:ext>
            </a:extLst>
          </p:cNvPr>
          <p:cNvSpPr/>
          <p:nvPr/>
        </p:nvSpPr>
        <p:spPr>
          <a:xfrm>
            <a:off x="191344" y="6021479"/>
            <a:ext cx="4225113" cy="273280"/>
          </a:xfrm>
          <a:prstGeom prst="rect">
            <a:avLst/>
          </a:prstGeom>
        </p:spPr>
        <p:txBody>
          <a:bodyPr wrap="square">
            <a:spAutoFit/>
          </a:bodyPr>
          <a:lstStyle/>
          <a:p>
            <a:r>
              <a:rPr lang="en-US" sz="1200" dirty="0" err="1"/>
              <a:t>Buman</a:t>
            </a:r>
            <a:r>
              <a:rPr lang="en-US" sz="1200" dirty="0"/>
              <a:t> et al. (2022) https://doi.org/10.1016/j.rse.2022.112984</a:t>
            </a:r>
          </a:p>
        </p:txBody>
      </p:sp>
      <p:sp>
        <p:nvSpPr>
          <p:cNvPr id="3" name="Rectangle 2">
            <a:extLst>
              <a:ext uri="{FF2B5EF4-FFF2-40B4-BE49-F238E27FC236}">
                <a16:creationId xmlns:a16="http://schemas.microsoft.com/office/drawing/2014/main" id="{2371BDEB-4D41-BBC4-2BCE-FFA28FEBB2BC}"/>
              </a:ext>
            </a:extLst>
          </p:cNvPr>
          <p:cNvSpPr/>
          <p:nvPr/>
        </p:nvSpPr>
        <p:spPr>
          <a:xfrm>
            <a:off x="5807968" y="1124744"/>
            <a:ext cx="4701667" cy="48065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Tree>
    <p:extLst>
      <p:ext uri="{BB962C8B-B14F-4D97-AF65-F5344CB8AC3E}">
        <p14:creationId xmlns:p14="http://schemas.microsoft.com/office/powerpoint/2010/main" val="397587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e image depicts a dense, textured pattern with varying shades of green and blue, likely representing a heatmap or heat distribution.&#10;&#10;AI-generated content may be incorrect.">
            <a:extLst>
              <a:ext uri="{FF2B5EF4-FFF2-40B4-BE49-F238E27FC236}">
                <a16:creationId xmlns:a16="http://schemas.microsoft.com/office/drawing/2014/main" id="{82EA120E-841F-1E1E-D5D9-E58DD9D9C002}"/>
              </a:ext>
            </a:extLst>
          </p:cNvPr>
          <p:cNvPicPr>
            <a:picLocks noChangeAspect="1"/>
          </p:cNvPicPr>
          <p:nvPr/>
        </p:nvPicPr>
        <p:blipFill>
          <a:blip r:embed="rId2"/>
          <a:stretch>
            <a:fillRect/>
          </a:stretch>
        </p:blipFill>
        <p:spPr>
          <a:xfrm>
            <a:off x="5357326" y="1753293"/>
            <a:ext cx="5411305" cy="4505960"/>
          </a:xfrm>
          <a:prstGeom prst="rect">
            <a:avLst/>
          </a:prstGeom>
        </p:spPr>
      </p:pic>
      <p:pic>
        <p:nvPicPr>
          <p:cNvPr id="13" name="Picture 12" descr="The image depicts a serene, moonlit forest with a clear, winding road cutting through the dense, yellow-leaved trees.&#10;&#10;AI-generated content may be incorrect.">
            <a:extLst>
              <a:ext uri="{FF2B5EF4-FFF2-40B4-BE49-F238E27FC236}">
                <a16:creationId xmlns:a16="http://schemas.microsoft.com/office/drawing/2014/main" id="{47206DEA-DF50-C24C-6FCB-B5C3CE6F1D4E}"/>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23655"/>
          <a:stretch>
            <a:fillRect/>
          </a:stretch>
        </p:blipFill>
        <p:spPr>
          <a:xfrm>
            <a:off x="283903" y="1786197"/>
            <a:ext cx="4644741" cy="4451772"/>
          </a:xfrm>
          <a:prstGeom prst="rect">
            <a:avLst/>
          </a:prstGeom>
        </p:spPr>
      </p:pic>
      <p:sp>
        <p:nvSpPr>
          <p:cNvPr id="3" name="Content Placeholder 2">
            <a:extLst>
              <a:ext uri="{FF2B5EF4-FFF2-40B4-BE49-F238E27FC236}">
                <a16:creationId xmlns:a16="http://schemas.microsoft.com/office/drawing/2014/main" id="{152E53E4-70E9-91A5-3F3E-C8554DCDA39B}"/>
              </a:ext>
            </a:extLst>
          </p:cNvPr>
          <p:cNvSpPr>
            <a:spLocks noGrp="1"/>
          </p:cNvSpPr>
          <p:nvPr>
            <p:ph idx="1"/>
          </p:nvPr>
        </p:nvSpPr>
        <p:spPr>
          <a:xfrm>
            <a:off x="271462" y="866776"/>
            <a:ext cx="5724000" cy="5133446"/>
          </a:xfrm>
        </p:spPr>
        <p:txBody>
          <a:bodyPr/>
          <a:lstStyle/>
          <a:p>
            <a:r>
              <a:rPr lang="en-US" b="1" dirty="0"/>
              <a:t>How does shadow impact spectroscopy time series?</a:t>
            </a:r>
          </a:p>
          <a:p>
            <a:endParaRPr lang="en-US" b="1" dirty="0"/>
          </a:p>
          <a:p>
            <a:r>
              <a:rPr lang="en-US" b="1" dirty="0"/>
              <a:t>How uncertain are retrieved RS products due to shade?</a:t>
            </a:r>
          </a:p>
          <a:p>
            <a:endParaRPr lang="en-US" b="1" dirty="0"/>
          </a:p>
          <a:p>
            <a:endParaRPr lang="en-US" dirty="0"/>
          </a:p>
        </p:txBody>
      </p:sp>
      <p:sp>
        <p:nvSpPr>
          <p:cNvPr id="4" name="Title 3">
            <a:extLst>
              <a:ext uri="{FF2B5EF4-FFF2-40B4-BE49-F238E27FC236}">
                <a16:creationId xmlns:a16="http://schemas.microsoft.com/office/drawing/2014/main" id="{543CE21B-CE85-C2BB-35BA-516531A32D1F}"/>
              </a:ext>
            </a:extLst>
          </p:cNvPr>
          <p:cNvSpPr>
            <a:spLocks noGrp="1"/>
          </p:cNvSpPr>
          <p:nvPr>
            <p:ph type="title"/>
          </p:nvPr>
        </p:nvSpPr>
        <p:spPr>
          <a:xfrm>
            <a:off x="273600" y="245268"/>
            <a:ext cx="11648525" cy="845567"/>
          </a:xfrm>
        </p:spPr>
        <p:txBody>
          <a:bodyPr/>
          <a:lstStyle/>
          <a:p>
            <a:r>
              <a:rPr lang="en-GB" noProof="0" dirty="0"/>
              <a:t>Illumination / shadow effects impact analysis of </a:t>
            </a:r>
            <a:r>
              <a:rPr lang="en-GB" noProof="0" dirty="0" err="1"/>
              <a:t>hig</a:t>
            </a:r>
            <a:r>
              <a:rPr lang="en-GB" dirty="0"/>
              <a:t>h-resolution data</a:t>
            </a:r>
            <a:endParaRPr lang="en-GB" noProof="0" dirty="0"/>
          </a:p>
        </p:txBody>
      </p:sp>
      <p:sp>
        <p:nvSpPr>
          <p:cNvPr id="9" name="Rectangle 8">
            <a:extLst>
              <a:ext uri="{FF2B5EF4-FFF2-40B4-BE49-F238E27FC236}">
                <a16:creationId xmlns:a16="http://schemas.microsoft.com/office/drawing/2014/main" id="{55DFA138-48C8-0B60-C5E6-B53A0F9DFFA6}"/>
              </a:ext>
            </a:extLst>
          </p:cNvPr>
          <p:cNvSpPr/>
          <p:nvPr/>
        </p:nvSpPr>
        <p:spPr>
          <a:xfrm>
            <a:off x="272728" y="5973878"/>
            <a:ext cx="2149306" cy="250710"/>
          </a:xfrm>
          <a:prstGeom prst="rect">
            <a:avLst/>
          </a:prstGeom>
          <a:solidFill>
            <a:schemeClr val="tx1">
              <a:alpha val="53000"/>
            </a:schemeClr>
          </a:solidFill>
        </p:spPr>
        <p:txBody>
          <a:bodyPr wrap="none">
            <a:spAutoFit/>
          </a:bodyPr>
          <a:lstStyle/>
          <a:p>
            <a:r>
              <a:rPr lang="en-US" sz="1050" dirty="0">
                <a:solidFill>
                  <a:schemeClr val="bg1">
                    <a:lumMod val="95000"/>
                  </a:schemeClr>
                </a:solidFill>
              </a:rPr>
              <a:t>Photo by Leon Macapagal on </a:t>
            </a:r>
            <a:r>
              <a:rPr lang="en-US" sz="1050" dirty="0" err="1">
                <a:solidFill>
                  <a:schemeClr val="bg1">
                    <a:lumMod val="95000"/>
                  </a:schemeClr>
                </a:solidFill>
              </a:rPr>
              <a:t>pexels</a:t>
            </a:r>
            <a:endParaRPr lang="de-CH" sz="1050" dirty="0">
              <a:solidFill>
                <a:schemeClr val="bg1">
                  <a:lumMod val="95000"/>
                </a:schemeClr>
              </a:solidFill>
            </a:endParaRPr>
          </a:p>
        </p:txBody>
      </p:sp>
      <p:sp>
        <p:nvSpPr>
          <p:cNvPr id="5" name="TextBox 4">
            <a:extLst>
              <a:ext uri="{FF2B5EF4-FFF2-40B4-BE49-F238E27FC236}">
                <a16:creationId xmlns:a16="http://schemas.microsoft.com/office/drawing/2014/main" id="{536AACAB-D5B5-3D2E-F918-C23AA027BFC9}"/>
              </a:ext>
            </a:extLst>
          </p:cNvPr>
          <p:cNvSpPr txBox="1"/>
          <p:nvPr/>
        </p:nvSpPr>
        <p:spPr>
          <a:xfrm>
            <a:off x="5375920" y="5964689"/>
            <a:ext cx="4561990" cy="273280"/>
          </a:xfrm>
          <a:prstGeom prst="rect">
            <a:avLst/>
          </a:prstGeom>
          <a:solidFill>
            <a:schemeClr val="tx1">
              <a:alpha val="50000"/>
            </a:schemeClr>
          </a:solidFill>
        </p:spPr>
        <p:txBody>
          <a:bodyPr wrap="square">
            <a:spAutoFit/>
          </a:bodyPr>
          <a:lstStyle/>
          <a:p>
            <a:r>
              <a:rPr lang="de-CH" sz="1200" dirty="0">
                <a:solidFill>
                  <a:schemeClr val="bg1"/>
                </a:solidFill>
              </a:rPr>
              <a:t>Kesselring et al. (2024), https://doi.org/10.1016/j.rse.2024.114116</a:t>
            </a:r>
          </a:p>
        </p:txBody>
      </p:sp>
      <p:pic>
        <p:nvPicPr>
          <p:cNvPr id="6" name="Picture 5">
            <a:extLst>
              <a:ext uri="{FF2B5EF4-FFF2-40B4-BE49-F238E27FC236}">
                <a16:creationId xmlns:a16="http://schemas.microsoft.com/office/drawing/2014/main" id="{0F3C05A7-AFEA-943A-7C5C-9682C6645616}"/>
              </a:ext>
            </a:extLst>
          </p:cNvPr>
          <p:cNvPicPr>
            <a:picLocks noChangeAspect="1"/>
          </p:cNvPicPr>
          <p:nvPr/>
        </p:nvPicPr>
        <p:blipFill>
          <a:blip r:embed="rId5" cstate="email">
            <a:extLst>
              <a:ext uri="{28A0092B-C50C-407E-A947-70E740481C1C}">
                <a14:useLocalDpi xmlns:a14="http://schemas.microsoft.com/office/drawing/2010/main"/>
              </a:ext>
            </a:extLst>
          </a:blip>
          <a:srcRect l="50081" t="81521"/>
          <a:stretch>
            <a:fillRect/>
          </a:stretch>
        </p:blipFill>
        <p:spPr>
          <a:xfrm rot="16200000">
            <a:off x="9263821" y="3519680"/>
            <a:ext cx="4158997" cy="845567"/>
          </a:xfrm>
          <a:prstGeom prst="rect">
            <a:avLst/>
          </a:prstGeom>
        </p:spPr>
      </p:pic>
    </p:spTree>
    <p:extLst>
      <p:ext uri="{BB962C8B-B14F-4D97-AF65-F5344CB8AC3E}">
        <p14:creationId xmlns:p14="http://schemas.microsoft.com/office/powerpoint/2010/main" val="36869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FAA0A-E91A-6027-3FAF-6756B72C9D1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D7FF1B8-66CA-02AE-36FC-FAF8EFE7EEF8}"/>
              </a:ext>
            </a:extLst>
          </p:cNvPr>
          <p:cNvSpPr>
            <a:spLocks noGrp="1"/>
          </p:cNvSpPr>
          <p:nvPr>
            <p:ph idx="1"/>
          </p:nvPr>
        </p:nvSpPr>
        <p:spPr>
          <a:xfrm>
            <a:off x="271463" y="1412776"/>
            <a:ext cx="9282509" cy="1215083"/>
          </a:xfrm>
        </p:spPr>
        <p:txBody>
          <a:bodyPr/>
          <a:lstStyle/>
          <a:p>
            <a:r>
              <a:rPr lang="en-US" dirty="0"/>
              <a:t>Shade in the sensors field of view varies as function of sun position and crown topography.</a:t>
            </a:r>
          </a:p>
          <a:p>
            <a:r>
              <a:rPr lang="en-US" dirty="0"/>
              <a:t>Retrieved reflectance shows large uncertainties</a:t>
            </a:r>
          </a:p>
          <a:p>
            <a:endParaRPr lang="en-US" dirty="0"/>
          </a:p>
        </p:txBody>
      </p:sp>
      <p:sp>
        <p:nvSpPr>
          <p:cNvPr id="6" name="Title 5">
            <a:extLst>
              <a:ext uri="{FF2B5EF4-FFF2-40B4-BE49-F238E27FC236}">
                <a16:creationId xmlns:a16="http://schemas.microsoft.com/office/drawing/2014/main" id="{54202BE4-AFFC-1ABD-3A17-06A638B2D59E}"/>
              </a:ext>
            </a:extLst>
          </p:cNvPr>
          <p:cNvSpPr>
            <a:spLocks noGrp="1"/>
          </p:cNvSpPr>
          <p:nvPr>
            <p:ph type="title"/>
          </p:nvPr>
        </p:nvSpPr>
        <p:spPr/>
        <p:txBody>
          <a:bodyPr/>
          <a:lstStyle/>
          <a:p>
            <a:r>
              <a:rPr lang="en-GB" noProof="0" dirty="0"/>
              <a:t>Shadow affects spectroscopy time series: Diurnal effects</a:t>
            </a:r>
          </a:p>
        </p:txBody>
      </p:sp>
      <p:sp>
        <p:nvSpPr>
          <p:cNvPr id="4" name="TextBox 3">
            <a:extLst>
              <a:ext uri="{FF2B5EF4-FFF2-40B4-BE49-F238E27FC236}">
                <a16:creationId xmlns:a16="http://schemas.microsoft.com/office/drawing/2014/main" id="{57E0555D-D9CB-9C62-D1EA-7CEF2BEA5A5F}"/>
              </a:ext>
            </a:extLst>
          </p:cNvPr>
          <p:cNvSpPr txBox="1"/>
          <p:nvPr/>
        </p:nvSpPr>
        <p:spPr>
          <a:xfrm>
            <a:off x="208279" y="6015132"/>
            <a:ext cx="2736304" cy="273280"/>
          </a:xfrm>
          <a:prstGeom prst="rect">
            <a:avLst/>
          </a:prstGeom>
          <a:noFill/>
        </p:spPr>
        <p:txBody>
          <a:bodyPr wrap="square">
            <a:spAutoFit/>
          </a:bodyPr>
          <a:lstStyle/>
          <a:p>
            <a:r>
              <a:rPr lang="de-CH" sz="1200" dirty="0"/>
              <a:t>Damm et al. (in preparation)</a:t>
            </a:r>
          </a:p>
        </p:txBody>
      </p:sp>
      <p:pic>
        <p:nvPicPr>
          <p:cNvPr id="15" name="Picture 14" descr="The image appears to be a graph or chart displaying a relationship between time (UTC), wavelength (nm), and irradiance (mW m nm sr). It includes data points or readings at various times and wavelengths, likely illustrating a measurement of radiant flux or irradiance at specific wavelengths over time.&#10;&#10;AI-generated content may be incorrect.">
            <a:extLst>
              <a:ext uri="{FF2B5EF4-FFF2-40B4-BE49-F238E27FC236}">
                <a16:creationId xmlns:a16="http://schemas.microsoft.com/office/drawing/2014/main" id="{67645E1E-B930-EC35-450A-8DDE40E895D8}"/>
              </a:ext>
            </a:extLst>
          </p:cNvPr>
          <p:cNvPicPr>
            <a:picLocks noChangeAspect="1"/>
          </p:cNvPicPr>
          <p:nvPr/>
        </p:nvPicPr>
        <p:blipFill>
          <a:blip r:embed="rId2" cstate="print">
            <a:extLst>
              <a:ext uri="{28A0092B-C50C-407E-A947-70E740481C1C}">
                <a14:useLocalDpi xmlns:a14="http://schemas.microsoft.com/office/drawing/2010/main" val="0"/>
              </a:ext>
            </a:extLst>
          </a:blip>
          <a:srcRect l="48750" b="64494"/>
          <a:stretch>
            <a:fillRect/>
          </a:stretch>
        </p:blipFill>
        <p:spPr>
          <a:xfrm>
            <a:off x="119336" y="2163571"/>
            <a:ext cx="5524996" cy="3672828"/>
          </a:xfrm>
          <a:prstGeom prst="rect">
            <a:avLst/>
          </a:prstGeom>
        </p:spPr>
      </p:pic>
      <p:pic>
        <p:nvPicPr>
          <p:cNvPr id="18" name="Picture 17" descr="The image appears to be a graph or chart displaying a relationship between time (UTC), wavelength (nm), and irradiance (mW m nm sr). It includes data points or readings at various times and wavelengths, likely illustrating a measurement of radiant flux or irradiance at specific wavelengths over time.&#10;&#10;AI-generated content may be incorrect.">
            <a:extLst>
              <a:ext uri="{FF2B5EF4-FFF2-40B4-BE49-F238E27FC236}">
                <a16:creationId xmlns:a16="http://schemas.microsoft.com/office/drawing/2014/main" id="{0C9A4E6C-C0A7-614D-6246-47522CD948F1}"/>
              </a:ext>
            </a:extLst>
          </p:cNvPr>
          <p:cNvPicPr>
            <a:picLocks noChangeAspect="1"/>
          </p:cNvPicPr>
          <p:nvPr/>
        </p:nvPicPr>
        <p:blipFill>
          <a:blip r:embed="rId2" cstate="print">
            <a:extLst>
              <a:ext uri="{28A0092B-C50C-407E-A947-70E740481C1C}">
                <a14:useLocalDpi xmlns:a14="http://schemas.microsoft.com/office/drawing/2010/main" val="0"/>
              </a:ext>
            </a:extLst>
          </a:blip>
          <a:srcRect l="-2035" t="66897" r="50785" b="-2403"/>
          <a:stretch>
            <a:fillRect/>
          </a:stretch>
        </p:blipFill>
        <p:spPr>
          <a:xfrm>
            <a:off x="5899596" y="2569863"/>
            <a:ext cx="5524996" cy="3672828"/>
          </a:xfrm>
          <a:prstGeom prst="rect">
            <a:avLst/>
          </a:prstGeom>
        </p:spPr>
      </p:pic>
    </p:spTree>
    <p:extLst>
      <p:ext uri="{BB962C8B-B14F-4D97-AF65-F5344CB8AC3E}">
        <p14:creationId xmlns:p14="http://schemas.microsoft.com/office/powerpoint/2010/main" val="409609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HTTP://SCHEMA.OFFICEATWORK365.COM/2015/DATACONNECTIONS_SIZE" val="1"/>
  <p:tag name="HTTP://SCHEMA.OFFICEATWORK365.COM/2015/DATACONNECTIONS_0" val="b2ZmaWNlYXR3b3JrRG9jdW1lbnRQYXJ0OlUyRnNkR1ZrWDErb0ZaY21mQ2FEQW9DZzRxb0JMQTNnTTFDTTFVVDFsUFVoanhlSS8vRllXZTRIVkI4NVppWkd1UFhPL3l4UWFYZkE0OHBJcVVVY1pWeTNCbERwT0JUUk0wTDAvelY4RXZwQUlBL3pLZEdFck50UFBMTWg2c0JvYWZKVzlPbjl2aENOeUl6L0JnT2JuQ2p1eng5WStWMGUvd3I0Zm5MUVBtUVlndVpaVWxRcVorY3N0ZHNTSk9uUTk2V09JMGR5V3dYdUdoQXRuWTQzVVhMclVoRlN1WjhSZ1FsTGhyMDhTZ3NwSE8vVEVFdktFVVo0TTVkZUlJMTM1cjZmc0FFcnh1RWVkeHNPaWtXbTloY3RrT2dNTnhSc3A0NkdjczVOenBZcnFBWEtwaHdJdDNTcE52ZjFQeXpHY3lnK1B2NGVUbHB4dUFBYjkzV1owNk5PRW1HdGoxK3hPNERSdGMvT2U5NEZ4L3pSUmhzOFk2aDBMc2dRNk5LZDR3SlF2cTF5WjN6MHNnOXcvRmg1Q2ZFY2VyeVBXYWp5UjRiN3dndVhsMzZGZkJNWTZEYVhqQmYweTlMaU16aGFFaXNoSzZHVDlPa0sydy9PNnkva3l5NGcxcUZheG5mTTdIWGpXVHROT3RFRTlGUnVhYnBVcHNBaW5BdGdzeG9keWhMbm9CRjdZbXF1YklRM0JqVjdlU3l6bjhWYVl5UStxL3IyWGhrdGFqZWszbjQrZUc4UElJUEtpY2RvaFdMYktGZjF4QTBUTFU2L29Ma3ZZOHJ3bkZaY3FUMk1hbUFXUnp2OHh3RUk3TmMyOUk0SmlEbE80cEpIUGU1TGxNM1B0V0dzRGZlcGpaNUhucWRkY1B0anhqa21LOHlLQkRTL0NYNFY1ZW1CU2hoWGwrTmFnV3FmT3BwN2NvRi93ZnQ4VmlUeEFXMUNRTlduR05XZnk0RElhb0U2N2ViRmxnYjhyWjE5NmhtRmRzLzhBRVkvQ1lPM21ZdWU2bXdtNWEyQnBNTVNRN0pqT2dGcURMQkswUHE1VWcvOXRwTzlacHh0YmRXS2NQZ21Bb2VNT3ZPWkttRVZYcEJoTkxKbFMvbEJod3V0dTZ2WldLMGxTYzljUy9rS1YxR0ZvWEtnS0JVUDBZVE9EaWZZUnpJT2o1MWRJejF1L1k4bDZhSVl5dHVMTHJOQW9renI1YndTQ1NtUXZwdFlBUWZTQVQ4VWVHRnNpYlBSNThhM1U5M1BEdHpJTjBqSStBWVRMam1JVHlieSs5U2FUUmFERURLQkt5VmxpNUg5NXNZS0ozZ3ZIeG5EaU12TXU0a0hPUzRyZHJlLzQ2WDJFSHZHVmlzS2RDSC9ERHBEMllGTks1REVvSk44MzF6NWlOYWpteXo4b0VMbmNWbUhZS3p0WmllS1BaZlhoa1Vha01MYVo2MnhJUDlGa3YvRUVXRStncGZ6alJjTE5FQWVKU1NENzVyVDZuY2ZUM2pkdEdxdDhpVEJhN1VsQkRUT3hwRTFOZVdwM3RZU28yWnNRS2Qzb3htSHcrU0RkRkVocG93YTRjeUx3SnBPNkpiWXBnZi82d0FaOTZZaEM4S3pxWk93MStEYm8waDFnbU5rN1hQOUhYaFJSbmhNYUxqUHV4ZXAzZ2RmaDhjN0ZXSFFTbkQ4cm45TnZxRWUzdkppeGllYnE5TkN4dklvYWphNEZLZVFueVVWS1NpamtqRFV6N2Y2OWZVbjRQbXdnNU1PUDNBOEpsUHZGY1F5eG54MkdubCtqL3dOTGVhTGJ0TDRDK1lCNC81aEc1cXdEOTg3RlppaldoNjFjcEl0K0tRanFQNXBPYTlaU2FwWEhWQVlOZTRoZUV3aEJxamdOcU5RZDVUYytxMDBVb0hDcG4vRVJ5cHhTWjdocUJ2aURMQ1pkNzhianpwazkzWk5rZ0ZvbDZhekludjBhWk9KZVFRSE1aaTcrS2kzc2pTQ2VjNGNLZkZIZ3cxWXI5aWdPdHBRNmRCOVEyUnhZRm5qZ3FIeWdwTWEvbjFqRzF6RVlJbm11ZEJtaitWNk5HcnlFcXdwZnN5a2ZBbUtBVk9NQmt0QytmTm1veldIVmVWQ2xzY2g3MEtHZ05mQzFPVkszMlc4ZDFQc0EybWgrNkJTRXNaNlpCdmdsRmx6S1ZLYkZRRzJBM290TlRsMjdpcldEZjh5dEQxaVEvR1BERmR4N2pxcmdqYUE5aGw4VmM1TmR5UFNFc3ltWW9ocFdoTnZ4Q2ZvWXNMZW53ejJlRjJ4WGRvV1dtS1pHWGF1WmswOWduOCtqSmw4YitjTEE1clBZblAwOStDRkh6bTh1Y3ZoeHFwc215NTRJM0RMRHViejZ5WVNmc2VaT1VmZGV6R3h3SVRZQk9NaENIdDdVV0FoS1lCZ0U5ZHdtdGJGSldSdGZSYy9NbklRTDY0MHlFbG9XS0laNEZac0pkTE16a1Nla08wMzJZWkdpNDlJdVFKSFRBWnBJOGlDdmhiRndrK0M0RENxRkhwZUZvNHlQdzBSZlNZQ1M4eHNqWUE1aXdEdTFvVWhDUmZmOWZPTG1LSEZFSXF4UnpJS1FIOC8xM0crVTNwZUJuTkNpeENNMVF5Ylk3eGlTWmZON0JjL2lLTlREQmFmNGJYMGRUZTcyUG1Oa2RoaU9GdmE2UkZLUnJ2Z3l6ZjRJM2tmT0d2RkZ3eFVhMk1ST05PUnV1LzFSOWxORit3Skh1L0ZPSmROcnNwOGdkNERUZEZuRUpMeXZsdXIvUlQzZ1JMMXU1ZVFKdEo1SnhOTnVYcmFPZkU3V3g4WEVBZU1qeTRxUmhOZUNJcklrVDZDQXB1Y21Nc3puZ3pIZHhTRVJ4YXM4cnVPS0ZQRzNSVmhHdUtYZ2kyQXVObDRYc01Ca3l3eHprY2EyN01IUFc3UnJTN2VHNjNpdlZHNTUrdjdBMmdJbXQxeVhndFBrdlYvVFduUVpFL3JMQXh6SlVqNUhmdmN1dUlVa202UFdFMnJzYkRleUFBRGhORHdkSE41L2RUNnU4aU0zNU1WWkk0eWJ1ZkdYNnZyYWlmK2VTMVVYRW1tVEJabHB6MkVvQ0daSVNETUZCVjRXdE94WERzNUFwa01RYlg1K1ZZZDhCb1lvYWppN2U1QVA4bXRaM0V4UWhvMUJlNkhtU09qZ1JlMUg0MWNPSTF6aU5ub1grU2dhY2dFdVdzOGtkZnE2YnBBcXhSUy80MnhKZzhITkNZaEtFR0J2V1V1NlFoa0RVNEhzR1pGcjB1Q1Q2QU9oakxGdVcyd3pqeUZRWElMN3U5TjViWDFpdndXZDJFczQ5L3ZrbFozeVUzVlRwQ1U5UGVHV0hZYndpcmg2V3prTGFJaUwxaG9rcnRHQzAvcHdmRUcyVGZRTGdacnl2S1BNeDYyNjdCTGJEdDB1dWZwTTM1Q0dFZ2VtUXhVaFFWZFhXOWpDL0dVT1luTHd5dkNDTnlCVDdiTkhEUVlONlhBZmdFT3c0bnl6YnIyTEQyQ2ZjdHh6L1duQkJzVldUaXZiRTRkVmMzNkw2c25NeVJXNHdrWlVrQjFlSWs5QTN1bG5BMG9UbkRqS1gxbGtISDd6MHBmUHQwOG9yUFJkYWVKK3VkaTN0RTVVcXVRTmpnN1ZqWVBjSkNCcU05dFYzd2dLYnFFYmJHWXlHNXlwUjZYYk5oajR6R3dsZEdxYjdXNG9jUWJkS1lmT2k0YnFDS21vTmpkOFV1Y25iNGZHb2YzWm03SHpUWVlLOWNmVmJIdGNYYTNIUTVhSUpDOStoT3Rua0t6cnFmZkwrMXRaZmMzYkZWczh5V2RBbk9NRS83WVZ4MXF6Si9HRDJxeDg1bzJmeHhIUTdwcXh5dW9qSkViNWRUZW15dzhUQmJ5LzV6YTNGdU5sQ1N1Q1h4aXkzUVloQTBmanNZVVRnL2RxaW9FQjlycVRGYTYwV1VEL3dXM041NXMvc3JXZ1duN2pqdXFlNGk4L1UrNUhjOS9wUmN4KzdzdmVvNXdRazV1NWpBU1ppOW11c3U0WVllYUt3U3djdzArVTQrNTJYdnhOZDIxQlJnTTBRMGU3aDYxNGJLbWJVRGtaa2xIaGxuZlZabjE3amFhanA0TmduWXNPT3U0em1BbExkZmc0Q3ZDcVNlU25rWVNNT1NtbTRTZDFtZjBNN0w5WTc4U1oyb2NqMlM5Y3dKK2tuaEFGT3FKb2tuVzYyYno3SW1tVlJrcldaYU04UEV2OXZ3OEhZajhsdC8zaHpNbmt4aFlYNVkxeHQ5ME5lOTJZd3JSK3h5QmM0NlNqOXJ3TmgrU05tSkI2TXFsdnJoVHJIUGExa2xna1FmK0szQU42dXlMODNzcW85Zmw3cE9RclRUeFE0QTRWYUtMc21xSW9kVlpyUks2SG9IcThJcDRvNEdsV014SnJhWEh6ZjYxam1DVDJxYUlhUURGKy94ZDRlZHhHZVpZdUNVVTlQWng5VFVVSUZZUGgxd0d3QnhRVjJhT3c3M25LMHgrZElROU92VTVMTTliNWdwK2xKZnp2cmx1bEFLczFIZGp0TkZyVjVncTJuRFdUWlVUaG53ZkVkUWFtQ1NLemdxZlJSdy9YYW9QOUY2SFNWYU9nQWdNVWg4R2VGSTNUTCtncnYwOFI5QmJHT2V4MTRoM29kTXFlbFNaMGprSzhkcG0rYkdPYUVYNElVeE8xdllES1hTV0FtUGpMcndVTnFnQlNGcmlEK29OcnRYcnpVOWI4b1VpV2toSkhJZHBmSWdlRUVUU1hqZHVZVVQ5N2l6SnhEckpoN09VTzZNYXN2MWlZSGRQYnV3VWhyTldsU2RSYmlFeW1YL1VnSktweFZHUzgxaCtnaVAxcEZOUHB2Q3lJN1BHY0NrSTRyNVplQ1JJN2VBNEZhM3hZeFdJeldaakJFeTVuR0RnVDdhcUdoTitENGJWRU5MVEFnZEoxblc3Ull5cmtDdlF6K09RM3IwZjFOY3ErVWhac3ljUkdHa1hxV0Jqek04Qy9peCtuVy9tdThTTkRsSkwyZ21vdHRTSGJZS0xHdi9uQkJWS1dZYlBkMC9VUWtqRFI2eEZoV25mZlp5RHM0QXZaa2VwNzlKTkhjNEpJRFN5ak54cG1QNDRqYnRxbE1zYjl5Nm9sVkhERkR0SHE2U2huZ0FGME5KVHBEamxpUTZkTWVUKzlLaWVoRmNGWGdDWDJYUkJyOU5jZHVMWmViOHZSMmY3cEN5WEpCczZGMlFEUkNLZnhnVjJVWVpFd2l0UkJraGc1SHFQUE1FSHJHQkhOaGdVNHJCWEpHb2FGSUdSdXZjSUg4M1FBVWlmYkEvb3B5Q1FwTytyUGN3S1hrUVVWYlZWQlhvbnQ2VkRzaU91UExaZXIwZ3dnL2pSK2FwUmhUUEFhV1ZiUDdncXlDWW9RR1ljWTgxRjByNjFHcndnc3IxMDQ1eG95RVRPekxiSzhJN0JURFpsajFJeHQzNktFUDJWVERKTWZPNHJVcDFhU2RNTUtXRDVDUHlCZWhzUjdFUFpONGpsSjhNQjYrUHFVMGF6SUhUbHZQNThlUHdLSGxKSTBObGRJeU9lSnF0RjJ1eWQ1eHFSaFpnSDg2aDRwWW1pMUoyWXlndE9oL09haVZqU2QvRGx0YXhzbndRVm5UaUFzMytKNS9jRmg0VDBlNGxndXBmMU84RVNaUGtaTHUvdXczck5GVjRIRCtnWlppWXd1UlR4bkt1cGhaZFpJazhDWG91eXlIVEg4bHJZUXpVbXpySzA0RXg3WHFMdU8zQ1JRN2Rtd1hWbW1aUjdZa1J5UkJncTlsN2dZbUprcTFVU3VlV2pRMmMwb0NQRXNBeG9Fa2RqWENyRnFrK2p6Uzh6dUJmdTV4dWttczR4cjM3d05WZWI1SzNtWWJKOEcvU0haQWZqeGhldVNyekxDRElVNFViTDNtd3UxaFpqQ1R6SmE1dVAzdlZrZThrTHlvT2JJdjVpYzVCNVhWVmJaWGZuUEVQY1FOZSt0bXkzV0JUTWN3ckxGZXNIUXp4U3RJZHJELzlQWDFscVRZSXdUK0laMDBhelNydGVOTEVrbTZkYzQzcWN2L1BpaTcxOFp3bnZnZkVUQ1Z0SFFwdFd6a0Y1SUtFaHArK3NGYThsS3VPUHMzZTB3WmVJbHdBajJrSElwR3hxb0Z2Y1RLTjF1M0ZkNXpSa3FhZHBLOEpQenNBMU5kTjJweGxIbVRpYU93Tlhac0FVSERqanBzUlNaeGw1ZEhKcURjbUhUQm5JTW1hRWFXSUlza3VZMXF2TFhEWDIvejR1ejVYcjUwelMvZXliYzFYZUtxUWVvQmk4RjlKMTk2TXYwMi9UTFIybS9ZY1dobGlsYzkvU0RZWXhuZWFXVFFDNHNUMzRINENwL2p3YjhwZFYxTGh6bUllZGtERWtJUlByVkhrMGV1dkxoMHZFZHVRWUVLRTJMbGxCUGpnUjBqS1RqbGdNb3Qya1BwUTc0b2NNejVUUjVVQkdkVFBtd0xwaENUQzFYdW9MQUZvRTZYck9xVEFCbXk2azg5UmdDV1RqcnoyN1VMZ3BlNmdhNmRVNERvNW1Gak8wQXUycjJpcnlVZ1d6ckVmRmp5bytkOExtZ3FjTkhZQlpEeDVFS1dGQg"/>
  <p:tag name="HTTP://SCHEMA.OFFICEATWORK365.COM/2015/DESIGNSETTINGS_SIZE" val="1"/>
  <p:tag name="HTTP://SCHEMA.OFFICEATWORK365.COM/2015/DESIGNSETTINGS_0" val="b2ZmaWNlYXR3b3JrRG9jdW1lbnRQYXJ0OlUyRnNkR1ZrWDEvNXhSZXZmVWcwTzk0RUJjQlhmcWRtdjFwUUNEMTczZ0N6czNjeklzOSs1MEF1S0ptWkpRaEtQbUNhL1ZkTmlnVmJublpVamN3bDRnPT0"/>
  <p:tag name="HTTP://SCHEMA.OFFICEATWORK365.COM/2015/EVALUATION_SIZE" val="1"/>
  <p:tag name="HTTP://SCHEMA.OFFICEATWORK365.COM/2015/EVALUATION_0" val="b2ZmaWNlYXR3b3JrRG9jdW1lbnRQYXJ0OlUyRnNkR1ZrWDE4L1Z4T2krMERwZTErSFFWazNmZWlhYTdUdGRDcnNWWFNOd0xsa2NDcFBYSUJhc0E0SzJtdkxSNGEzZ1crcDd5RHhrQnhGTXFUTFVkQ0NPSFdRM0VMYjdFR2xpa1JzSGRDT3BNRml4a21PQXFSZG8zcllPbGlSQktrUHJVTXg5SU5hN3ZYaUVRekFFVUhkL2xWbCtBYzJYejlVVi9aL1gyR25RNGRlRHVCdzZwTkd2K2RkbHJjai8yZlFwNW1IamM4K2JNTkd0UWxKVXBnZnh2UjkxNHZUWWE3eVF3SU9mNDhBdXlrcmYyc0xhcGozYjAxNzVkUnZnOTZsa1FDYWptUlVvZjhqUUQ2eHo0SGIrVWc1RktNa2NJYzBaYS90bU9HY1hzRmROY2hhUmZmbkZWOElqOUxwYTRoTjVxdDBiN1hzZ3NEVmdsNVhIMVFTQnFhRnRNekZmazhQdkU3RFU1MjBSTlBSRkQ5R2FjN2RmcXJCYit6cDNOR1RNUGZlSUZtTXFySDF2N2FLcU9JOWZjVnZDUUVlVlVvVlRxL2d5aS9QZU50MnNBMnlWRFI5TnVWWGg4bmdjdjYzZHdHWHQxd29sSHVralJJTmFpQmJDQ3JhS1FDajRzUTdCanBZcGErSWJJUTdpTHZ2V0JRM1dJYjRVRXphYkRnZFJwOHhaMVNtaVY3WkR0cUZ2akZsQXpCVGJTU0h0V3R5dEs5MlBFVVZoUjFFS01BZzJwcmtFaTlTSk1YSE9UME5qMHk3ZDg5NVA4UUV0ZTdUSUpwV0N3LzBHejNUTUlBVmdoVDFOTVFLT09xQzJnTklyYnIrRkRpYllRRU9CRi9ZZWtuZ1VTUHBPZ01sMFZ0cHRHWVhwa2FjdEYrN3orSHBDaytMUkhySXM1Z2FLNWwrSUhEQm5iTncxdTB4d0pUNW5lMWZTZHlOcDBLYkkxNmo5L3ZYalNRVXBWZjhRSDdCa05ZL3VCd3ZNTEE2OWZmZis2Q1NHTmxtQVk0a2pPVFhxTHpXVnVBWkkzemFCa3o0V2RvL3cvckZGRmNoNjZINFMzY01ubnhPUHJmaDVwZGhOSWhrWWRrNWljZ1VFMzhyaWJzdEVVam5nNWpYYnAwcTkrUVVGTnFHMFFTZHdLOVU5R0ZGNGMzekZZVVhEK3JpRWl1NHEzRVRVY1NWdHNiQXV2eXMzUmFLcmtCb282dnFxV09RVHN4SU9MUlZkN1QyZmx2QUlFaFB4L3l5Z1dremNma0hzOU5rcnkzeXc5SGdmQ2ZBZ1YwMWtXUU04U2xyYmdUWm9BWHhCZXZZSWtEVEZtTmJENWFWQjk1WUVQOG5wSk5NMlk2cjNQblZOc0w2S3BPMnhLYUxCQ1Q0REY0SndYY3Aya1c3RVBMN0MrUVpad1BKWGs2elQvWlp2S3VNOGxRVUx6Y1prNThpZnRaQ2RqbnMrNUYyT2VrN3lNeTVyR1dCZFNZNnlyWm9WUW5lN0FFR3ArcCtWR1lBTE9HZS9pbFhwYTJraXF3aUFNcXpHSVpOMW5GTVJaaThldGxTZzkyS0dpWDRmMlBGYjFVeUZtVTJHOXVFYmFzaDVld1VuY2xic2UvZmZMaExJb0lTRmxpdmJtbVc5QlZCeC8zSkRqVUlPSDZJc3NMcDViVzFyZ3BNbEVBeXBsMk80WUFOY3ZGd1N6SFNiTjY5SVZzSHF2QW5KY0E2Tkk2b2IzL1VPc1AzTmFFVUtuVDZhSW5nd3JLcGpuMEFpbThjWFp1WEtXVWIvVFVQbklMZ1cvakkzLzF4Y2hHbHlhUHV2M0FTQ05LU3RXQmpuK21YS2ZTNWE5a2hmeGk0eUlyVGpia3JGRC9FS0t2NGU2STNMM2RVdmYvdG5WQjN5VWJyWTdVck5GREttOVJXRk04ZXozbXlaQTd0bytWUDBXTHR4SUZJc01MSDNHTldxZXgrTnFoTWgwRjFGQjg0bzNvT20rWmJCZVhXOEdmTEhpb2I0Ykk3dWpiTnlUK25XaGZuY3Y4YkgzamMxd3E5OHIrdk9DWVdnRzNlY256ZUlKOGpjU2ZiMHlpc2NRNXJtekhFdlVJeG9Zcm1ERllmK2pIeTM0VithMkVzTnZaWmg1eG0rZ01PUU9lUXdsWWVhN0pJSTU0dlh0UXduTkdUcEJWMGF1WkNvWnlPVm52MTBWbHZwaFpvQUE4dlJQZG0zTmkvcFFXMXY3TzV6QktHVVRkM3J6YlJHZzVPM0tCMlVtN1VIK2dHTHFpSlZvRUczblc0eEJ0Q1lzaEZRSVZJeGZMdzBGWW9aQTQxNUJMRHQ0Y25aOWRleHNhMVNNTldNSUZ3bTM5endkVDBPU3VvYllSMzhTWkZncGZqM093Zm8wQ3MrQTNYUlhocGNNR0pmeWo5d3F6SkZ5NFB6ZkZPejdUU0NacTBBS2t5TUxtbTdLcllpRnBlamppQm1wNGJqVGFmblBvcmJSYlZtLzE0WmZOQmxUK2pVMEVWTHlDSUlPZENVaHdwWVA5OFBaa1pydVJOQ3V0bnJmTnFuNFZ1M2RFdVNwZDR0Q09UQ2x1eVdYa1ZuZHhOU3MwcEp5b1B1K1d5OERoS2xHOXV3bzlsK1NuTEgzYTVnWlo2Tm1DOEM3cEtXYWhqNlBrWkc5eHlzZ3RlV0VrZ0hCditNeEJQT0ZUcWpkNGY3MTJWTXBaaldsTldRaGVpQXpHZG53VGhBcXdqTGoxQmRJL1lWeXdSQ3JoMkhkSmhCMzIvbTcydzV0R1g0blI0UXpWdlVNY3BXUnZFUTMxTE83V2dvenZkTnordGJaZXkyOEtFMjY5OWU4aDhGYWhnVVljc01la3FuTERLWURRdTRvQzdIbTlHRDczV2FySlVtQXJoQjltK2FRTVMwU1NUczNaOXlzai9UdG51VFlCUFFEN3drTkVtMmVXUGlSSnhSUEJGbk0vZzFpbVdQVzlROFdSdG5OL2ZrdUEvUEVnZ2c1Lzc3WjAxelBKUzhHKzNobW85U0src0ZEaVJzSU81RWZmMm1rZXdWT1hxSzNGQlVFNE9BSG9WVFozN0t4N2V3NXhMZXN5cDFpd1JoaWkyYzM5WDJyYVJpVjN3d0ZnbitUay8wb252by9ucTFtL1I1c0ZCejdoVXhqTkhjdjVHeWF1ZzluMWU2NzJKelMycVJhaDdIcHNnU0dIVU9uUjFqeU1IZWdOTU04cDJCUnVpMnNreTY5WE5hdnFaKzBFNklGdW1HclczSTgxeE4rMVQzRmh5bE9jT2ZIL2NUL251eVRmdHBtWTJMd3FQNFpxcC9CbkhORzM0ODh4YlZEamZLR2EwamlYREUzMUFmSFFBOHRxTDJKZVNFRjV1SzBoSWdMNHVVZUlFbWlFOGJrZllqaUpsV0NYU1JGK0dvZ2R3aEx3WjJNUWhzejVxUW9OeGwvT0k3VFJBZWtxVGUvbHIwQ3lXbE5SalhNU04vZTg1MThrNW0zdGVnNXkxUnFtK00rV1NJUWxXaFJ3c1BmUlNzYlpmTVkvenc5VEl0cWl6K25tTmQ2RXJEZUZxYzNKVWFOZWdIRkZvdkovZldKdFI3TWlDN29McjlQUDEyM0FOZ2kzQUs5clJLYkE1a21JZ1pBTkpXL3B4MXQ2NU80QjhWTk1ORXRmMHF0anlMdTVINzdEUC8zMFp2Y0lKaFNyVmxMMUNpZEVYRkI3WWFOTW9OVk1xL2lJQ0lCYjlla3ZlOVhsSnhqQ2JJNFNkTDZxL0o0QlcvKzArVGZDeUtvZzlneVBrU1p2L1REaWR4ZmlRM0VLaXZobllTSzBEaFJ1ODdJODNkcTZEbXpVRXJuY3dlQldDRmhWZzB4QndnWGFvQUtuSDlqY25zRHFCR01YdDZOdVNKT09kRGRFRDg2Ykd2WHhpblZsaHEyaUNtNDNjVEZ5a0R0cFVTWFcyMkhIOXJOVXhIVmgwakY2L1lWUm1hL01rOFJSTmhYMjJaLzBnblZVa01obUhqM3Byc1A0VUhzaEJPTG1UUEdQSlhBakF2azAzWmZHZEVNNCtRTXU2TVJkNmFpc21VUWdNVDFoTWdoVmlnYSt3Yi9iRXgzdjEvMGtvdDRzbzZOb2Q2TXh6WCtvVVZ1VjBCZmVPOFQzRG5SSEh3ektEWStIQzdlUUpjWm9YeFJ2REJ1VXQvTmhPOUNqWHBHb1lSLzNTR2d5NTJ4SzVldGtwK2lYQ2JDZHhjNUEwakdUWkg4OUlsZUQxWEo2azBiR1M0bTZaNGVKV1oraWNHc3lBVzJmcTJmcUQvZ282TE02RzNlWkZnd2NrK25jbThoQisxc1F5Vkx5emxjRTRjbW15M1NzMy80cXZxSjI3b2tDeFNtcnZSTUtMSkZRNjh4SXdPcGFmMEpLWGdYU1puVFArcVFwejA3SzQzRHJMNjVHRjk5dkFBMzVVaHVMSHRhS0xTTlp0cEhTVUtlNEIxbjJBTWFPQnlLZDl4T0t1YUFaL3VWZmUxQ3dHS2xzOEFKSm9UOGtKTzc2SmdkQ0oxeXppMVRlaWdyd3cyTGlhaUovTU5oTlgzN3BvVXNBSmVQZXUzZ016RlJLNm4xL0h4U0ZQWmhZczdLaVBEc3l0SGRDTlJwVUVRcG9pOWhYMHhxdHg3TjVjb2RCRUlZaE9weFIzdll6M1p1SHZjMWN6elU1K0U4dU9GUUxzRWxNeUpsZkw4MjY0TUFsQjRpUXhhZWpyMlRZejVsK3dzR1B1NWdvU2hKcE9nTnhVd3hDT2lvNG9oTjIzK2dDZHh2WUcyYlZ5Wm12cHpqbUtucER6S1VLRkQyNHVIOHp5TG9qRDYvOCs5ZDI0UVkxMjF5RjBMSzZraklONWNlZitIVCt6L1AyRDAwcjNQVTJ1VTFWWmtkZVNtalVBMXdzcGp0bVFLeUw5emRTSDdQME5SQkl6Vng0MEpRMmcrcW80WjhDdHQzb3NVOHZNMkZzT205SzhFQ202VFdtV0Y0MUVMODc0M2gyYTk3TTQxamhlZnhTNEtLQzA2MjVCeEZlT0dlN2M2WExrWndTdDhWa3cwZ3lnemhlbEl6aTZCemcwNGEyeE9ZbkJFRkwyRXNuaUg1bXVSVlVCdURSeDRPM2VCTzBORlRsWFZ6NDd2K28raFF2TGtyWkhBcjFlVGpmLzl4ZHBKS3RobU1GdWJOSWI4dU1lWkFBZER3TnN6OUNoVW9lMXhsN1JobStUQVd6YVNoajN3Tld3VHQyL09IVlpJenE5TzZCeVhxMlJlK25EUXFnWFdKQWora1c3T3RySC9WSmVSblNVaTdvOWkwbmZSSXVkbmI3SXJHVE44Wlkyd0Nza25zS0dwenMzSTJMOHJqR2p2aWxkYjFhcmtEc2ozRGJiTk56WGlkQkh1REJhR0NmUDlpelNOd0dGeTg2TFdnc01JTWUwZVFRN1MrOW1IZTN1TjN3REJJWTh1UFZDdUNoUk02M3RCb01GNVhDY1BocVhhNnI0RU9CcHJEckZaSmpqNUd1a204b2FTZ2dGUFhBeUZOOThleGRzS2dEZGF5YTZNemRXa0VxOGRHUUhQWm0zT0toVllsU0hjaHZaOXFxTytNSTBCTUR0b2JwSlpBN1J5WVRwcUJFcmQ0VFAxWlF1dURBZUR1YkJZWXAvUk1qZXFaQjNJMVc3MFIzazlFeU1oQnJVVUlZK3RrZ2RtOWRiUDVkZHBSdFZ2ZEN4aFRiaE5uVzZxM0hQcGRmZ2hKcHo1UUlGa3o2Rm5VT3RvSzdlcWJvbmxXKzlXNytKaEswNmRjV0p3Q21KaDAvdUhTVTZlLys1Um4vRHNtSHZkbW1LZ3I2L04vSlcyOXpMRmFPNUI0Y3NwT1FzTHAvU3QwQ29xNlIvcVJGQ0JSV21ZdVg2WDY2VTJpYWVLMVRPY0V4QWtUZ2w5QWtEdlZhRFBpdllaaVlvSDVpN2tmOUx3Skx0c1JyVXhPbDZ5d2ZydSt0UTdudWtVd3FSRTR0cnU0SXJnSnJabG0wSGgrdTA0R29IOFgxUEZVbTRkb0NEa3M2TWk5eEJBYlpFZ3Q3SGE1RC9haEhDeVdmeklDMy93bnRzODNtSVVZaGtYcHVKYXRVSWlYa3NsaVNwaEUwN0g4YktKWW9yTDBkZ1ZrSkI3d3FQSVZkbWFGbFpnY0YyeWFqT3djRTJJY1lyZjRISEt1UjliSjYxY2VjSHBkNktFTnF3M2hKMG9OcmZQM2NveVE0WXlncDUxNUxPaFFkblF4NkFGalVYOXp3QXU5WHJldEg2WkRzN3R5anNwblJNZUlsLzVJdFEzU21PaTFVUmFQSEpyQ1llSE43Ry9qOS9Bdm5pSlRLS3M1dTY4eUFlM0hBa1hFTDRrR3hQWUpnZlBvdUpyeUl1Zm9jRU5UM0RVNkUyaEtxWVIyNmQ3a3h5NkVzbGhVd1RjVjR6YjVPSkFGdTFUbW5kdVFkTCtPRTFBRUpkNVlVTWxOMnhyLzdsNExyQXdPQ09pa2pHN2E3R3dHaEJVMjVMTWE5VlFNWk1iUGlmUER3WDF0ajQ1dDRUdE15YzlGUWJ6MmZwTmhycERVVG1LMGZDYkREdU82ME11ZXlMUkpUV3B5bXdMZ1pVR0txck1EZDZGZU9JNThqbkd0L1FJTWhXVWV6UDNDaHZ3QllmemwxRDVvOExMT0ZRVkV4L3psTitKWVFPTFpERis5WlRselBGdC9FWUFCM2xZWC85M1AxNWFRMG5aUE9leHhYMGpmNFo1S2RoVWZIN1BydGFXeEhOYlVjSXdYV0QrU1FUY1dQazdpRXlmUVptQ3UwS3NtZkpLN0hzYTRVRlZUZE1vbkR5d1ZrZURwVDBMN1FBbE5qM1ZRMXp1YlM5bEo4SEJHNjhCdG95dHV0ZFRZczkxL1ozdCttNGpISURRYlMwMEpzamQ1alJGVFFQbERwdHFCemVUL1EydXBMSkl6bUpsa044K2paM3kxelYyVitPQVRrT040a1YvK0pYQzhQNjdnZE5BQlZ3N3hqTjh5dXI4ZEFsY0dMWWlEb1kxUjgyR2ozTCtSQ1FYZGxlajIxUFg2VTMrd3Uvek5xRGJuQjFLd3dsTlo5aFp1MENEYWJsWjQ3NGhKWkxGcXNHTmJFTnJ1L0JjNU14NXhhMkNmOEJLVmtnS1hDcGlKdWNiRVBTTGxsbnlSRi9LY0FDSUx6Y1lTZ2owZGJncFVzamNDTnJYdkJtamJ5dUkrOXRGU0Q1TDVzNUVmNUdaMmFDUHBzWkFSK3lzZnlwYXcrQVRaMk0xd2tpRjZQNXZDWkwvNG1MZzFIM0loc0RkUGZuZEhKQW9vY1VONGtjVlFTWjArL2srTFB4WE1LMkY0YXVVcnBnbzNVMVdjWkhPTm1XUkhIbWUwQWM3cm1HdU9Xa0Roa25nT05DK09nS0NxaWRCWVB2U3pSd2pMYWdqREM3cGx1c3NoOTN0aG1YZnpsVTVIaWlVeGdHOGRwOWF5b0hnV1ZlUmtGVlcrMEpKaTZKVk5YMmxXNmxaWW5Lc3Jndjc2Z2V2c3U5T21aOTdNL1JsT3hRSUZMV2J0eTRZS1RZQlpnMFhyUXdLWDcyTGl0MUNqd0oyYzV0dm1lZ1pVeVlmZU9sT3BuNGF0QUVtekdiV25hMWpCa3VCWDZEN0g2RTVEblIrL2FBcnJFclFPYnRJSWxOS0VVN0F2KzJjQ1BoOVJlTHNneHBCT2xMYjlZQ3hMSllER1liMzMvdWx2aGxSWHYxdDRPVkRzanRWazJ3TkFuSEtjYytRU0U3NnlBOU9xL0MzWm1LYSsrb1E0dm1LdnlYSTVSTGdRT2FvbWRMQTA5ZUEya253R1hlRjJOQk1JSFdBUjMxNzZpOVFiOUVpUk9sNjR6YUpQei91dXd6MjlSZlVCbEJMdjU3VDdYSEpRRm1mN1JSa0lWeDJScDRrTUZUTi8vdUpBbDQvMGRQK0JKYS9TYnpTRzExZHpGenR5bngrSm9XR29YQlNndTZObU9XMkltUW9xOEVNN2N2Mmp2THM2dmtkT1cvM2ZvTXlMY3Rqb3pvWkJ6c01DZllJU01DQXdjQ0xEUlc1REUyUklqSnRpd29SUkFGTUIzQzRERUpTWlJlUGllYTl4a0syd21iV3huMGp3SHU1bEVMaFUreWt2SzRRQlFKVmxOZ1FqUzVrVlNFam9zWkhYcndTcmhHUkhDak91alRxWTJOeWVzck14aUdXS2EyRkVhTEx3Zk1VTUNHMm4zeWhyVDZPQW5BZjNVT2YwbXIzUVloemxnZ1FBQ2NnSWNJbzVkWlZPTFoyMFQ2aS9RN1MzMzNqMFVJUHVlNnlCTzdqZXB6Ris4aTB0c3d2N1AxY3hCUXZ0NVl1bmRKYjBwY05BazZxKzZOMDNseG1XTWxwSi9sazRiVFdKTEliUTlwMEN5NGljb2ZOVWFEbExkbjhBakVLVXd1ZjdGN0pnZXBnL0pNcDZ4eERXNlU1VWxLYTIwakZtZE8vZ2h6VGlUem9Ya0V1M3UxNGcvbmdSNks"/>
</p:tagLst>
</file>

<file path=ppt/tags/tag2.xml><?xml version="1.0" encoding="utf-8"?>
<p:tagLst xmlns:a="http://schemas.openxmlformats.org/drawingml/2006/main" xmlns:r="http://schemas.openxmlformats.org/officeDocument/2006/relationships" xmlns:p="http://schemas.openxmlformats.org/presentationml/2006/main">
  <p:tag name="OFFICEATWORKDOCUMENTPART:_SIZE" val="1"/>
  <p:tag name="OFFICEATWORKDOCUMENTPART:_0" val="b2ZmaWNlYXR3b3JrRG9jdW1lbnRQYXJ0OlUyRnNkR1ZrWDE5RTZtdjFrRGNjVWJLZkkxZHE5NVdhK1BEZkJlNmJGUXErRVk4SUIwcU5vR0szUjdrZWd6dkJzNmlhcktlZXNaWmMzL002Y3E3UHg0bkkxVW5reHhTT3J5OTYvY0ZEWVNFcUFGWTZhVHNFaUhWK0xtWFZRVzUydjRXQVpqTDREenJvRmk4Y2p0RFBxLzZUaFJLWHJLTEVnczZmRkFPRjBramRxeUtxU3lCZ2FFdXVaS3p6TEo4ODNsbVhQSVhkRFQyMWIwUzd2RU1DL0JsRFFDa1F6MUhmZjFsQkozR1owRmhxaGtvek9zaW5DS010bFl4cmR6Sk83OUpHTXJkMFB4YzhBb2hHMlp5UDRreG9HT1dlTFNmZjNKWk1Wb09lbHMzbmtsVklxS05nWFVFeVlEY3prbFVLK2psZmJ4Y3VPQWlwRlVnQkFEN2lOMHk2NVd2aVVZTzlJRm9LRVJ1L1UyMTJoM2Q0Z2JBSFVKMk4zL1dDR2c5VnczYTRBSlhMUWpub0d0ckJNblUzMHg2cjVkYjJoOEdmQVJnbVhyWUd0UEFYcVo0a3pNaXFqZUR4NlJsRmpKWXRqNlRDcHE4QmRYUXlmekFEaXpjZWp3ZHZSRnhyT3AzdkJNWkJ4aXhzMDl1elF0OGNKVnBRQSsydEhtK2N1UXZod0hFNDlvY3Bsa3duMy8xbnkvdi94UFFuamFoZGhHelNSelpFM2Iyd05rM1RORTYvTUw2R1pteGJDT01zZ2ZnMUNKYXU2OWltclFsQkNkVWhMU0RIcjJYcUlTVzJrNGxCbUxsb0xKRmhFQlRXK2dEbnR3WjYyYmltQVBBSS8yQW5DZDVYdkwxa2V3cTdBVGpKZjZNZ2pjeXp6Ymlrd2ZBdi9EUGxwclo5Y24zVHE1OTFFTmlaU2FaNFE2YmxoR3RkN3lub1JUVmZ0a3lQeWZJT2pDNEczeEh3RHJNY1pqakF5K3Y4OFBoK1h4VzVuVXZQbk5lZWpJOXFzR3h6U3RFbGljVGRLVDZPbGMvVWRscWtTa3lLaGQ4RmZJM25tb3Vwc1lBcUZzdFZYUnEzTjM1SkEwVnQxTTJPRDZHSlNqeURTZlpRckdWcm8yREhoaFFFL2Q5MFNWRDdBeVZPdUN4YTVKUmZQcHJpMnFqdlE0RHhPZkU4TlpORHhhOXFDR213NjlSck1qMktQQmk2REs1Z2d1RzRmazBOY3hWc09rcllFT0VvSGpzSjcra3NQWll1d1V2S0hSN2kyQU5kcUZDYURBZFdMY2JxNjQzV1FUU21FZVphS2RWSnZNbk53TGYxZ0RqYVk1UU1uUWNoYVdtbU8yeUVvbmhXRHRUS052NjRUT2NNeDJzN2lJR2VmcjVldEhXOWJUbEh6UXNLdDA3ZUhMbDJQampIRmFMRFYwakhkR20xTWJUZFo4ZmpxZ1RUMFU4bGhqUzRVenovK0VwWDRxaHVjYzdxY1prKzBsTUJLdTA3ZDMvczlvbTBVQTJIcitwNDhjM0x4SzNOTTJyOWpvS2FYQWExWkNnVTRiUXgvVDc4L0xvUENySUpzTjNTZDJHMVhmbTR2MGtkU0tvTDJrOHFhUWVaSXVyVlZyK0pFeEEvaWZMTFhyNUg1Q3JQcWgvY2R6MytyOUdnYTFrazQ0dEk1TDZhWXJZdDFpRStXNi80T2pSem53bWoyRGt6ZlRKRklKM0RDaWRYaExQaklMZXhpQ2FSN1hqQlBFcXJGVmpTOUpUQktYb3dQMVFJRmd6ZHJDUmlkNXNlVG11cEFwOUZCVnRwZlJUaldJMEFINUV5TWU0clhZVTYzdGQ1VXl4SmJwVkp1bUJrb240S0lhclVtcnZDN3ZHSE1YQjZqZFlnaEcrV2ZGc2VpSzhxMXpQaE50SGVrbjFMVFVIUG5XNVN3Mm5pWng3c0IwMDcyS2JCVG9Ra1N5RGxWQlNweVdmL3JGWjU2d0REQUNlSUdpaHU4UkovMjlyYjYxTERWeWd4Nk10N2VRcGdDU0V2UC9pbHNkS1dRNEdZcGQyd0g4WDlucTdGNS91dUowRGdHT084UjU3QmZ0NGV5eFVGeHdhbis3bEhhOTRXbzRZTTZEbTlZOGV0eExrNDBHOTQwU0VDNVowT0tTa2VqVnV1aVgyMVQ3UDA3ZTdYSHhBam9tK2FrSGVrTDZ0d3lCajRjRUExdzN5YkR6aEIwa3pmQlQwWENWaU5ZaHhITmpLYTh5dUdXLzBWL2lQYnV5Q0FTanMzWk5XbWdaYk5ScDBUZjNNVi9FaXhxL1Vab2F5NTZraVkvRjljYldtQmMxV0MzUkxmM3Rwa0kxbFk5b1NzNFEzaGJZWjRLQ09wV0xJakI1TFZVR0cxckhXU1kybmtkUVJmSUNaSWcxSm5wT0lXN3FWU05XclRVb1ZzVEJuOTMvSlM3SXVJSCsxNDY0V09tQzYwK2ZNWjFuYmNRK1BSaFlQS3BsQm1UZ2dBeVhEVHdIY01uNG9DR0NSSDVOR09WU0JZOUx0VGp6cTZFRHMxejNSbnFXTGNBQ0VPUExVVGpaZmZiYjRjeHpWWTlJQjQzVFJjbWRlNGYrNjUxSmEwaGNPdW82NzBtVVlTTzkxOGIxNWFDSXJzQkR1YTUrZXVEQ09CY21TWjRSdkxhTUNVWGJHK0pjNXZmaUhxQUZrWDV3UGd1bktXd2YxUU5qekVYdHBzMU4yVTJ4aTNHTEdzMnBONUZvc1dDT0hFdmdYTXFJOXQ3cE1Yc3YzWE90MWo4NEJpM1kwcUZsNCtJemhIRjVFcnpsRTFVQ0lLOC9OT3VMSWZ1NjMxcjJKSUxKdXdQaFo4Z0Y1TWEvYUVmbEhxNjY4THNmN0xZV0pHaFpFYXoxclVJdnh6SUpWaUw2M3VUdEQxVWE3WTR4TFB2blpXNHdFN0s4VHJ3NUYzRzZXRk9Kd29YZjRqc2hwbWRkR2dCbTdiVG5LZWhsQmpZR09abXMveXVGcEY0OXd2VlBqNGpHdHgrV3JPRHpxQ1dmNnUxaWl2NFhkSlRSSG9WMkl6bnJFcEpKaXJrMlBDdXhCN1VFWUErZXFEaWkySHZNck1aUjN5QUdBdU0wN0lpbnN6VCtwcVpIaW05b25TQzJVQTh2M3dtalRkamFDUDNYMUgxSy9zQjdtUldISHJ4SHNNcWExSE5OWnhtS3E4L2djekM5cUxzYmNIa1VxaUlnM0dzT0ZmSkx3UGZENmdlalpiVE5oc3Vvb0h5TUYzTkxWSHI3MkYzNHMyZ2dUL0dkU1BsSk00TmVPTTZsRlA0S1BFUTYyQ2tMMlZNUHF5aFkvVk1lZ1pNZzNuY3JoN2NJQjNRSmN5RGxTNjRaUldHWFhuR1ZmcWtoS3QyenNDK0Y3SGJ2Q0Fucy81UnJjT2RGTTd0NDdWYjNNTldFSUJRMnpSWnl4NG4xYXcvOGRFWjlFWmxqNnBnVGg2blFoT295SmFNR2tDREFPeFAxNW4vUlg1cGRGYjRCRWQyVlhQYUNQVzNFTzl3eFBFN2lqVllIZnRzSG9rRlR6SVRrYWZ6MDU2RHNzektrZHFuT2NaL2hCbDliOExPK3kzYUNPbVdaQzVRQ1pRamhNcDIwanJtU2RiOE9TVDl2dTRFNm0xV2JCb0JNWi92aitGQWlRNzEzMHoyVW9xVUM2V0pLZTduZ01jNVVCNm0xL1h3RHhjT2oxanNzbjU0WUYvR3VML09Lb3BDZUFSNDczT0laQ1U5NmF5NVZWdW9wMXpoRTBwTXFSZnczVWdnOGVyRExoeHIyTEJoUmJVajZENkpxS0Z6QkhURDY3aHlLSW5VK3kvM1RIUzQyQ1NPbXRDajgxWXdPa1ErcEo3U0ViREhTUys2V05XYkU3RmtrSmpVcGVubUdPM3FjUUpYa1RzNW9BVjg3RGYwYVk2UXh2dW9MR1JUZzM0V0NoeCtsZDhsRGdPUERhZDZuTTFoYU9JWitWQ0hESFVNOVpDdDdMSUQzeG5RYmxmVnlhMjZVSFV6TzZlSjFTL2VUTnEyRW9mT1U0OEJDZlVObTBtUCtxczVyUTlpK0VjUVozOFUxbHhYNEQrbzYyN1F4RTlXeDk0REFrdkNMTVp3bFJZbS9QenYySGUwSGNLMGx0cElka095RUZEWjJxd3UvS3RGRVcxd1BwN1pUMUNoUGRvK3JGeUZEM2piVnJVbzRMV0tmT3dNVkNiSlUrTm8vMlFQNnkrMmlJT1d3WTlxNjhLOU9CRStUOWp5T3FkR0swak00SEFmQ2o2bjJxZ2YrblB6ZW80eVRQMmszZVFNVEVtNDl5VVNNUXFJRU5xUnhkN1piMGZKV3YwSTQycnZiR3BycitZd3ptUlBBbVg3a1JDaXlaUHN4Wk1KUE5zclBQUUo2ZS9nUUFBd0g5MnM2b1FpMjVRbDhQNnQ0cUNtdlYvb1F5UHRTMXhjR2ZKSFhITUtPQ3RPckJobk13bFlWVS9WdjZCZEFSa293c1pEZXJVeFk2aUxEZDZjVnBMUW9lajhybUtaV2p1N28zQnlUMGRIZ2VKakMrbWxYVnorcXJxemo3REJNOFgvS2x0bHVvUUVIc01Md1ZCNEtrMzNWWXVmR0dPR1NqZmVvNHYxQm0wQzJMVzRUbDBlcU9taUJFVDVvQy9GNkZKZ1g3NGpvRndGNjZ1VUxlY05CTVhoNytWVnlENTJNWGtJUWUrdldEbkhMbjBkTm5oRTc0Yi92OGdrNlh3Tm8xWFpDRUZodC9CblQwbC8wekI0dytnNjBZcisxRCtrK0lNa2MvYlc3cU9uanZWT2VaWWFHamROeGFhZGdWU05LdHo1VnRORnJqaW9JRGZZRVdVdnVuMkozK20yWE1rbDhXcTZJYyt5UGQzaUJvc25mQ1VuT3I5MTlMeUJueUNoSEZrNFZwSDZ4QUxNUGhJQ1RiYkRXVGNSeXJHaElPcEpsK0pDNER1K3VNaUN5SjBFZnNEUE1SVEphVm9Zb0srQ0VEaWxZU2hVcUJyRFRPVkMzWXFEamk5MlZCdjNjaGV6Q0tmaWdBTVpYdlhuWnBrUkQ2R0paTjQ5SWNmSzE2RFpISysvZFZFL2hkWWhvOE5YZ3pQNTcvS0RFZ3dvUnpmbUljMklBMEZGblJ5SE81UytVOFNXakt1bjdIVTkxeTBlK2diRVpCQjFmek5TY25FUkU1aE1VRGpNT0dKT0RMZDkzYzNUWFkwSnFrUzFnWjZDZkd2bnBZUFVhU3RyTjVUbTFmVkZXYjgxUnpUSVo3QXRxaFVSZlJYaEMxaHlrZ2g3SW1sYXhLbkNHUjFwNFFnbUcrQTRHekhwb05raFBSRjFGMlZ6a0lydjNyV0VtcDg2clhMdGJkNnpXdFhseTFDRGUzUkFzTUVTUXdzbGVwanFQM0dQUk14N21wdXZKSnlnVCtGLzdmQ0pRNnJKNDQrYlNvYTdva0Z5ekRNV2FiUXNBL2ZPdnErRmNlRVIyb01jbUlRcVJJQjh2SzJGYUM0Q3laYWduQ1YyeGFINTJIRlg2bkJHNlF4ZFd4T0VHVmhVczdYYjhrRW5GTmVTVWQ1Qk9TWCtBc2JPOGc1UG1QYnZxdUVIT0M5Y29VUXJNT3Bsd3gxdUJqZzQra2taWWdsb2U2Ym0wL1MvaDMwL3FuUFdKZ1d1TExTVUEwQ3dLVFFUWi9uaHNOd25tVnJZZW9RR1lKdUZ6NnEwaG0zMUVhY0I3dEd4L3hIZHp5ZkxWdzdpcytqUzFWS0tQZENmNFN5QjhoQzFMOE5YQXU5eS9CZ0tpYXlMUFU1Y2M0RFpVMVN4NWY0Tis3R2x1NSsxNi9XZGIwNnRLd1FoWE9aWkxjbm9Ob0lkRHdOc3ZSZlMvTXpxdUJNZU1EeEdzTURObEpweURlb1BMazJEVjhKd0VsejBDdkM4bFZlODJwbWdzdEFINXlFYXF6YjlabE0zaDJTSmF4dmU2L1V1d0wwVnBZSk9MK3hvdXk4OGdYeHlQRDNVYy9FdTJmRFNPdG1CaXFwQlVUYVkxYmtYdE9WMmx6anZpRk1hbWtpTEo0SjY3Uk1zV0hpUXJ6cTBTalUydm9oOFU4MmFNZDM1cURsN1NoMjVUdTV1T05ybVFqZFA2ZnovS0JSejR0Qjg2QS9UMTJyUi9SRVlPS25QTHViS2c9PQ"/>
</p:tagLst>
</file>

<file path=ppt/tags/tag3.xml><?xml version="1.0" encoding="utf-8"?>
<p:tagLst xmlns:a="http://schemas.openxmlformats.org/drawingml/2006/main" xmlns:r="http://schemas.openxmlformats.org/officeDocument/2006/relationships" xmlns:p="http://schemas.openxmlformats.org/presentationml/2006/main">
  <p:tag name="OFFICEATWORKDOCUMENTPART:_SIZE" val="1"/>
  <p:tag name="OFFICEATWORKDOCUMENTPART:_0" val="b2ZmaWNlYXR3b3JrRG9jdW1lbnRQYXJ0OlUyRnNkR1ZrWDE5L0dzYm5pcVFuM0dYVmlYMEc1WmNvT0JLWnNLRTh5ZlkxVGdJejlaaEhFeVVtckVvYzE2R1Y1UytBT2Y2dmFuOWVLVkc0elcxTU03Z2JyTGZuc0FBMDEvaS9NUmtOZ2NaQmxNMGNUWVFmS2pZVDhWNmZuSURDQUlBQW0rQTRUZnBDUWtiK2duVC9xL2Jrb1cvTTVBQ1RoNWRGUlRiVGdOb3BiNldxMitBdXQvU255UEs1bGVaOGl5a0tmL016bHNsN0Iwc1dQSk5iVVB1ckxEZ3UxTlJNTFFlUVY4bm5GbEg4VU9nZ29OaG5GdmJxemQ1VWNsWDNRYTQ4QVI0Z2ZneVZvVEU2ZGZ0R3MwVXk2V0VpL2VSL0x5V0pndU9IS1pveUZBVWRwam84dWorSjJnVXByMDJZVVZUR3MwWmpjZEwwREQ1ck14ZjNqczdZek5LZlJpRnlIRm9iV3JOSlZ6aEljSUwwNndmcmM3R2JtWFJibzRBbWl4b2UxZGtPS25JTEdYcVU0L2pzVVN4TkUxYmY1b2ZSUHRVSG9lYi9tMzFaM3lhSVRxeFQrQmpmNmMyVlJPSTc3VWp5T0RRODVCZU1URU50bzEwZFVvWS8vQnc1L2hCN1JqUTBveFFDY0lveGRKdW9ubUhXMUZKbW5JamRYT2tBaFFoenpIQUpXcWpudDc5V0JwSlhaOE8zQjAzSGlWbHdndVB4anRoaGYvM1AwQXYzRTNLK1UrOU8rMlp6WnNDK0Y0ckdZWDRxRnM1My9UZVgzUHNmQjVLTzVHUUJlakh1RzZQQ0VIdTJ3em9XaUVSSXBaL1Z6RmRxbjEvMmFpNkhsdDRMTW5DeHdIMkE0ckc3eXdLd1krQXAxeEE1K2hQblVsK1h3ek5scnZLRzQrRzJBbmFHQ0tHZEtkcklweXg4a2hiZXpvMnF0eHQzcVVYQjZDRHNvR0ZCUXJjV0ZreWhDNnhKUFM3QnU1K2psZ0ZtRDI3MUxxZTl6bFZ6U2F0UFpMZlVqaFFSM3ZFaVZmZHNWNldWYlNxZUNVNXRmMFBLaGE3K3craHZ5eml0Vjh4QWlLRy9JdTU2aC8zYk41dk5mR3BKem91RFZCTUcxYjZPYm9YRElOZkFacVdIUkZZajBoeCtYUUZiZUVzZEl4VkRXRFh5WklHeWlRTVBYL3dnSXZWcnZTbTQveDdZcU95YWF1cDJ4d2haL0podk1INzYxbkJSVnlrUVRMbUFJWHMwN1dhM1RNYm9xQXRkckRJTFMrNmJ6NjBsWE5BWEc5dkMwdm5xZUdvNXZGR3pibzVkMUVNajJjN0M0OFR6a0tQZHZWaTIyb29oWjEwcVV1d0ZjTWRJNHVzZTdnbmlmZDc4TUlKa2h0SmUzWjdpa0pqRHFIeHFERHg3Sld0cGZzNnB0bHZEZHMvd0h5V0IzN0hUcW15RWlWQjU2UDdFaTBTdEM3a1hDZkROckc1MkNQNnc0bWZrZjJRMDNzdWZwWStMcmdHVmhvNFFuWldxdkdmY0VwbTZETEp5N1VqbHhkVGd0YWJGeU9FT3ZBaU8zaWZMdGt0Rm9XcnBIV1RyUjR1N2pOSFFZVGJ2NkRyUGh0czdESHB5LzFKYUFnTk15dUhGbllrRkdVZW1YWUtpRGQycnNiRTM5ZjRuZlJKQ3crOERCZDI4RnlUdS9OWHhpR3lNS1RsMGw5aGhTNkpITWdoOEpxTXYvL3ZQSW1EMzFrcGNud2VXYTc5RVFZQVN5VUtmT00xMWw1V1czbkFIYkJEZi84N2tya0xlaVl1TnFxT1dNTFRPWElXdnVaTVVqYjlwSEJVRXpIK0VQSnJRQWRYcFhhb1FuMDVmeHhySGZFakN2dW0rUzNaT3VydHpDdzVHQ2VsUGV5a3F3amxYMTJmUWdSZVFPcHhSQ25aR3V6REpvdUZ2Z0YxSDVMY3VjbXRiMkltR2ZYd0gySjlBMi8xQjNJOTlLNWM5V01uTi9ZNlVxUU55d2R0YTY3OHV2eVF6QUdJQ3VxT0tFY0JXcnBFdg"/>
</p:tagLst>
</file>

<file path=ppt/tags/tag4.xml><?xml version="1.0" encoding="utf-8"?>
<p:tagLst xmlns:a="http://schemas.openxmlformats.org/drawingml/2006/main" xmlns:r="http://schemas.openxmlformats.org/officeDocument/2006/relationships" xmlns:p="http://schemas.openxmlformats.org/presentationml/2006/main">
  <p:tag name="OFFICEATWORKDOCUMENTPART:_SIZE" val="1"/>
  <p:tag name="OFFICEATWORKDOCUMENTPART:_0" val="b2ZmaWNlYXR3b3JrRG9jdW1lbnRQYXJ0OlUyRnNkR1ZrWDE4a3hBZ01mcVdxTG9JN25Tc3R3ajREc3QvZy81cWJwVDA5T3FDMENlUCtjT0t4U1NmTHQvMUtZMHo2VlZEOGhQc0ZSeG53Z3duUU1FVnBqckJ5d3FPTmNMYnZ4VjFzSlhkVE56cWJ0M0RBblY3MHczVGZJY2hPYjJsREdUNzluZllLWm1ISGFXQWZ6eDNNWWhnT3NmSjA3aDlBM3A3b2daTmliYzFqeVJTMGVKWExBRnlJZmFSeHllQmRqZUVMc2JkU3FHa2tWYXlzU3NWaDlxNEg5Yk0yc1BqbHNZamhsV05aTHMzclZTMWlCMGtybElTa0h2bU1ZSFpCVGdHTG9uS25oRTRXSSs0ZHBxQ1Rta0N0S29Ca0VtZWNkaUFTQ2Yyd2V2b3FNQVVzSnhNWVNaL2d0bEM5aVZraG5vODExbXhmaTBsZ09INnhtRVVCUzdNcU9XR2F5eHNKSDBrQlR4VWRuL1pZVEpZZ3I0UEh6OWdtR0pJSDBwUVFybmd0ekF4Z29sdVJFK0ZoS2hyU1dSTlBKR2NOVHUrbTlhUXN5eXBQYXZJOGYxc0VIZVVEZ2V0U2ptYU51Qnl0aUtpZFE4RFJYZ3pvRk1HV2k2UFJJSGFBS0t6U0dscDNwUjM1RG12NFFSZ2VicGw3UExaT2ZrakNydy9QMUJjZ0hTbmNZalpFNGZad2Y5Umd1SkNNaXJHczlibTF5SjcxcHVlVjZiS3ZiVUQ0OGpScjlLVldCTlJGWDZxd2t4Y01LZU1XdjQyZmhuL1NBZE9mSGZyTG9xTXdKVUlvNHplOHhPaG9hS0tFSG1tTldzck9scEtlcXJOOGcyOERlRjhIemNQaDlWVDBsbzNXRnBNUDJlRU1lUFcrNDZvK0NrZ2lmdGU3SzVSRUh5U29lMGEzVUc4Qmp2VnBwS29JTXBJenMxcXpjRDFuTzQ1TXoxWlpnUU5jb291ZW55MVQ0K0p2bi96Zm1MeW5qNlF6TEZYcm9kaVBZWFdKb3ptUVBUeHpubmNVbERzc1NWd3ExV1A5S2FVVmpxbnFrTDBhem1rYi95UTFvUTlJOFBua25QNHdMSnl4dnN4UmVnd3lTTWh2N0lNYWdYSmsybHBaR2dWNVZielFpd2gyOEVjWFhmUXF5ZjJhd3Qwd3BnWVN4S0pOZWpsVzQwQlJFU1hKcmcyZWN4VjNaVFZOczlOTkdGSnlITjhmZktTcHVLL1F5ZkRwRnhxYXdDZi80alRQSEEzRVVNenBtdUluQ3FENjdKZE14QjZxWVRUdWxSbUlOcmk2SjBIYWhCT0ViSVFUQy81R2VLbHdzWktnR3dqM1IwSms5Q2NKcVlyaGZ1L2hhMFVxdi94SVgxVVFteG9BSGJubkVXYm0ybUkyZXBIVDc2bHJUV1RpVWRhSUdzNjVmV2R2RTVtZjBKWS9ZUTg4Yk5TdUw1MURpVFFYZW5qNmdINHFod0VGRDhLWm1mQXJKS3NqQlVQR0tCeEJOTHJGZTIrdWQ1d0NFNVYwcHpLbWJ3VGdoT0FlWlJsaE5rdi9qMmFTbnlWNDhEMkdSOTRMKzhnU3B1dm94djlNSUMva3dGblJsYjlmN3FKc004SGZNTytYanlDTWNicEtBMUNBVHBxUi9nWEJKQUxUQ3RUdENaWm1xOFY2cmwyUG00RWd6WnZjc0NScjBINjhjcUVYOWxPMW4xVFBrSlpxNHF0MENlYTVsT01JU3FsZUFBaEZRcmFWcnhaa0tZeE5BVW1kOUpXc3g3N1k2aVNSQm03M283UEFESVdmQVZMcW8vR0t5SUVmMnpNaTVpdUJzQ05xVks3Q0NVb2hBNkMxelRteS9kS0JLVWorMVZJQmhQYWtWRHdMLzlucndwaWlwZHVzYVBRV3RidFVncjJOZVExMGRHTGd2TU4xWTBWazNONm96cDZpdmtGcTdxNEErWjNHUnBraU5XcWRsRlA3VzNiWXBod3FYNEV1VFZ6NzJNdzgrNnhOK3F5T0piZm5WWmZrSWlTWCtyY2dVZkN3Qk9taFdEcXBwVEM1UFF1Y1AzT1UwUDF2SlJZZnVTRUdtazdnMnFkWkJqL01kN0NJZmdpNU5VQWYwbEFHNGV2MUNJMlBGNlgyS2grVldhSmhQd2pXMXlFZlppaVZRZ2FtM1RFZUVEb0ZWRDdiaWNOd1R1ZmMrakZxZTZ4bWg0aEc4eS9RODRjaFgzTmpjcG9GcDZLcG1sSWxsOVBiUTVJQVpsTlVOS2NYWDFjTE5odW1uekc5YkswaG0vTHR6bDRvRWJRMEJBdytNazhFdXV5MkY1SnZXQ0NWSm5QeExSSzU0cm5EMUNoN0dnNWQwZW5KcXA0MDZva3AyTTlqM2JESUsvY0toWGYrSldlZi9kZDNpVFIzM0hCWjEvekpHRmtkRjdPN0tmcXlSOVZHN212dytTOExKRXZ6RitoRDM5YmRMcUtpMlNObS81aUNXTm52Q01PMG1KNG5SbFI4VGU3aENxRkVqdkhXMDZSNU5iNUlwaHdCMHRRczZMbi96d2pOYkYvazA1OXFxMnNFejBmZ3JUcVBOaW9zYTBuREdPU0ZoTGIwZHNLT2YrSjRETmVaeVdRZWh5QktxaVU2NWJCNnErZk9mVHhGQ01Gc0JSVXhWc3JXVnV0MVJuTW9DUHY0NWJoSGI5MFE4K0NnMjhvcm40R2h4L01JZTdDMXk0Y1NEN1dUYmNQSHlDWk9veXNBZFA3OVNHZVYwV1VVckxOcnk0Q1ozcC8rdGFLaHU1Yys3Wm5KbWhlaFAxcEFKQWdLaEpyWHVRYVFPdHo3Ym1GUUt2S1RBMC93aDJLR2tpUnR3K1h5YTI0UHBoVmppZEFHekNDVmt5WHpRRUJRMys4a0svY1dYYkloeVh2Zzl1VGRNdytOZUVZU3ptMzAvK2d3a3RhWTBNNmp2MU9UNm5yYkN6akkxWHY2TGVudUFiRVJlSVBhYk1nQ0F1dldEQWR4ck5reWRpa2o3ZHFUT3Z0ckRFemJJS2VWc3F4ZUpjaWwxOWk0VVNVMUxFY0F5bWZ0R0kza1VTdllGZXdKSnlsWWQvY1ZaNWhUVlZkdWJCZWNVOUhYcnNZSXp6VE16cU9xRnVnQ1RGcWdrOTgwa3FKaWtsaTZHR2FRZnM0STBRcm52d3o0dlV3TUlUamdHZTFHMnlBcFlRcVdaOEtoTXBVMHJZZG9yRHNRSXFhNVV1SCtZY2Q1T0prWFRJYXo1WVJMWSs3bDB4UlhKVFFpSGNZWWZQQjVFQjhRU2toeExJeUFiMWNQbXl1a0hhNDY2V3YxMGtMRWNnQTBnam9rZ3EwVklFK2FpWFlKUzJNeDZjNnRZVW1iRW96WjZvc2c4RzVzaDNtVXVRMExVQXZyN3JjaklYNDNDdjVyYWVQdzgxUHRncjZFaExRcjRtRlZSUnZjUzZ6VWU1NG9ackRULzl6dzlMcEZuYVpjbmRKYlBvSzRlS2xsSlV0bUJLVXdwVUp4bVhoYWE0OHI2YWExSXBHdnhtbzhJNE1KdVgvVmlBTjdlcmQ1VmxKSG5maWthNEdQTXpDZTQyZ1Rxc3luWnl2WWdxZm9IV1dkdDVNejBUd1dFYlFjcC9Xbkw5NHFFRU5KQlRMRHI5Nzl1NjdpQ2d3RVU0R2NYRU9vZXRHNXRmQzhwZThDY25MczBEVGFWZ0tTNmZNRy9tV2pzRWlrYjg1Q3ZIRFFMMk0xaVczOWx4TjRFQVZQNjBjb0JCTDVQSngzVVdjZmJkVUsyUnZDbStnbFlhb2wydW52WEJDQ2MrVU5XbzBQS0RwOWdHcnJVOTlSRkJGeTVhRk5sMlF0cGJXNjlHdTR3Zm5zUkhZMmR1SVYyMm94KyttTUVlaEpjWnpLUXVLWDdtTnQxRDM0a0YzbUxTNjlPQXJPamd6NjhUT2dpd1FpWWFHRUpnVEMyMlRINTNWR3RBbzBGS3ZteCtaYmhOQjBqbmVhV0FHZEJXSUd1eXd4V0FJSGh3SlZmQ1pNSWdNR05iOWo0SDlGVjRiMlJwdzAzNGw3ZFM3MGdCaFh2dzRSMlpNK1ZxSFNETVBVakFzRGh3NTdaKzl6SmpuMzIzVnhMK1p3Q0Vma3Q5Z0E5blJvWmJUUk1nMUdzR3lwWGU5djVVbmI0dkpVdDVNNWc4WnBLdnRuaVhSZ3p2R3BsajJ6VEQycm5TV016OFVCb09qb3A2RzA0cSsrQWw5Q3J5RTlqMlZIZEJpLzN6NHhTRzFoSk9MVzJINXJ5N2Q0RlVwSUdNbEhWVC9TUlQzTlJibmo2LzRaSFFtN3FmZkxuNThrZHlKcXNySFZ4cGhoQ01hZnFoMTlaajJpc0lSeXQwQnFFMHFjMDl4Q3VmemdWeUY2VFhpbGIzYVNZY1NwdmR4bVdudzZkV1BiT2I2Qlk3bXk2UE5LZjVEK1VEbnpYYVo3SzNCNlhhOGZTRDRQQlZZVHZpLzdWbTJnNWRpNXhaZ0VITDZiVFdGZ0lqMmJ0WDBRelRROG5QMG1rVHFGMGhVN1NrY1lnMUhBbWdRMGhrNTFLczlCSmNXbytqTT0"/>
</p:tagLst>
</file>

<file path=ppt/theme/theme1.xml><?xml version="1.0" encoding="utf-8"?>
<a:theme xmlns:a="http://schemas.openxmlformats.org/drawingml/2006/main" name="Benutzerdefiniertes Design">
  <a:themeElements>
    <a:clrScheme name="Uni Zürich">
      <a:dk1>
        <a:sysClr val="windowText" lastClr="000000"/>
      </a:dk1>
      <a:lt1>
        <a:sysClr val="window" lastClr="FFFFFF"/>
      </a:lt1>
      <a:dk2>
        <a:srgbClr val="666666"/>
      </a:dk2>
      <a:lt2>
        <a:srgbClr val="D7D7D7"/>
      </a:lt2>
      <a:accent1>
        <a:srgbClr val="0028A5"/>
      </a:accent1>
      <a:accent2>
        <a:srgbClr val="4AC9E3"/>
      </a:accent2>
      <a:accent3>
        <a:srgbClr val="A4D233"/>
      </a:accent3>
      <a:accent4>
        <a:srgbClr val="FFC845"/>
      </a:accent4>
      <a:accent5>
        <a:srgbClr val="FC4C02"/>
      </a:accent5>
      <a:accent6>
        <a:srgbClr val="BF0D3E"/>
      </a:accent6>
      <a:hlink>
        <a:srgbClr val="000000"/>
      </a:hlink>
      <a:folHlink>
        <a:srgbClr val="000000"/>
      </a:folHlink>
    </a:clrScheme>
    <a:fontScheme name="Uni Züric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uzh-presentation-en" id="{2E91CC56-76F7-C745-B43F-C7CDE56C9E42}" vid="{4CAC08BD-F5ED-4846-91D6-CB5B019000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 dockstate="right" visibility="0" width="35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9662A1C5-CDB4-4172-93F0-918A0E818F77}">
  <we:reference id="e765dd0b-6697-44aa-9025-1ce65686c598" version="3.6.0.0" store="EXCatalog" storeType="EXCatalog"/>
  <we:alternateReferences>
    <we:reference id="WA104380519" version="3.6.0.0" store="en-US" storeType="OMEX"/>
  </we:alternateReferences>
  <we:properties>
    <we:property name="Office.AutoShowTaskpaneWithDocument" value="true"/>
  </we:properties>
  <we:bindings/>
  <we:snapshot xmlns:r="http://schemas.openxmlformats.org/officeDocument/2006/relationships"/>
</we:webextension>
</file>

<file path=ppt/webextensions/webextension2.xml><?xml version="1.0" encoding="utf-8"?>
<we:webextension xmlns:we="http://schemas.microsoft.com/office/webextensions/webextension/2010/11" id="{EDC11EA0-5743-4DD7-AEA0-A858C22EFE07}">
  <we:reference id="444c804e-8891-41f9-b246-f6dac759fca9" version="3.6.0.0" store="EXCatalog" storeType="EXCatalog"/>
  <we:alternateReferences>
    <we:reference id="WA104380518" version="3.6.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B0AC3BC2B43A04998443D792D8B5B30" ma:contentTypeVersion="4" ma:contentTypeDescription="Ein neues Dokument erstellen." ma:contentTypeScope="" ma:versionID="a70f1af03812480dd23f6d8ed5a52105">
  <xsd:schema xmlns:xsd="http://www.w3.org/2001/XMLSchema" xmlns:xs="http://www.w3.org/2001/XMLSchema" xmlns:p="http://schemas.microsoft.com/office/2006/metadata/properties" xmlns:ns2="47eff0bb-008a-4c79-bfee-b5d8596475ce" targetNamespace="http://schemas.microsoft.com/office/2006/metadata/properties" ma:root="true" ma:fieldsID="5040e8505efa6c532081b2cce8e979bf" ns2:_="">
    <xsd:import namespace="47eff0bb-008a-4c79-bfee-b5d8596475c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eff0bb-008a-4c79-bfee-b5d8596475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DC9B80-FE3A-49BA-AE3E-390CBFBCEBC5}">
  <ds:schemaRefs>
    <ds:schemaRef ds:uri="http://schemas.microsoft.com/sharepoint/v3/contenttype/forms"/>
  </ds:schemaRefs>
</ds:datastoreItem>
</file>

<file path=customXml/itemProps2.xml><?xml version="1.0" encoding="utf-8"?>
<ds:datastoreItem xmlns:ds="http://schemas.openxmlformats.org/officeDocument/2006/customXml" ds:itemID="{D87C162D-526B-43BE-AA12-D49C057254E8}">
  <ds:schemaRefs>
    <ds:schemaRef ds:uri="47eff0bb-008a-4c79-bfee-b5d8596475ce"/>
    <ds:schemaRef ds:uri="http://www.w3.org/XML/1998/namespace"/>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BD91CD3-D611-4E88-84F0-5B2B560C08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eff0bb-008a-4c79-bfee-b5d8596475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97F1FFC3</Template>
  <TotalTime>0</TotalTime>
  <Words>755</Words>
  <Application>Microsoft Office PowerPoint</Application>
  <PresentationFormat>Widescreen</PresentationFormat>
  <Paragraphs>83</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ＭＳ Ｐゴシック</vt:lpstr>
      <vt:lpstr>Arial</vt:lpstr>
      <vt:lpstr>Source Sans Pro</vt:lpstr>
      <vt:lpstr>Source Sans Pro SemiBold</vt:lpstr>
      <vt:lpstr>Wingdings</vt:lpstr>
      <vt:lpstr>Benutzerdefiniertes Design</vt:lpstr>
      <vt:lpstr>PowerPoint Presentation</vt:lpstr>
      <vt:lpstr>Swiss-Spec-Net: Sensors and data</vt:lpstr>
      <vt:lpstr>PowerPoint Presentation</vt:lpstr>
      <vt:lpstr>dataforest.geo.uzh.ch</vt:lpstr>
      <vt:lpstr>Assessment of data quality across product levels is a prerequisite </vt:lpstr>
      <vt:lpstr>Level 1: Instrumental radiometric random/systematic errors</vt:lpstr>
      <vt:lpstr>Level 1-2: Representativeness of in situ vs satellite measurements</vt:lpstr>
      <vt:lpstr>Illumination / shadow effects impact analysis of high-resolution data</vt:lpstr>
      <vt:lpstr>Shadow affects spectroscopy time series: Diurnal effects</vt:lpstr>
      <vt:lpstr>Shadow affects spectroscopy time series: Seasonal effects</vt:lpstr>
      <vt:lpstr>Vertical process dynamics complicate the validation of higher-level products</vt:lpstr>
      <vt:lpstr>Optical satellite data are less sensitive to vertical process dynamics</vt:lpstr>
      <vt:lpstr>Concluding remarks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
  <cp:lastModifiedBy/>
  <cp:revision>1</cp:revision>
  <dcterms:created xsi:type="dcterms:W3CDTF">2025-09-23T14:56:11Z</dcterms:created>
  <dcterms:modified xsi:type="dcterms:W3CDTF">2026-03-03T12:47:14Z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0x0101009B0AC3BC2B43A04998443D792D8B5B30</vt:lpwstr>
  </property>
</Properties>
</file>